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theme/theme9.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5" r:id="rId4"/>
    <p:sldMasterId id="2147483713" r:id="rId5"/>
    <p:sldMasterId id="2147483718" r:id="rId6"/>
    <p:sldMasterId id="2147483752" r:id="rId7"/>
    <p:sldMasterId id="2147483754" r:id="rId8"/>
  </p:sldMasterIdLst>
  <p:notesMasterIdLst>
    <p:notesMasterId r:id="rId73"/>
  </p:notesMasterIdLst>
  <p:sldIdLst>
    <p:sldId id="4570" r:id="rId9"/>
    <p:sldId id="4571" r:id="rId10"/>
    <p:sldId id="7265" r:id="rId11"/>
    <p:sldId id="2322" r:id="rId12"/>
    <p:sldId id="2331" r:id="rId13"/>
    <p:sldId id="4482" r:id="rId14"/>
    <p:sldId id="605" r:id="rId15"/>
    <p:sldId id="985" r:id="rId16"/>
    <p:sldId id="986" r:id="rId17"/>
    <p:sldId id="965" r:id="rId18"/>
    <p:sldId id="989" r:id="rId19"/>
    <p:sldId id="2332" r:id="rId20"/>
    <p:sldId id="2333" r:id="rId21"/>
    <p:sldId id="990" r:id="rId22"/>
    <p:sldId id="614" r:id="rId23"/>
    <p:sldId id="2317" r:id="rId24"/>
    <p:sldId id="7269" r:id="rId25"/>
    <p:sldId id="4565" r:id="rId26"/>
    <p:sldId id="574" r:id="rId27"/>
    <p:sldId id="256" r:id="rId28"/>
    <p:sldId id="258" r:id="rId29"/>
    <p:sldId id="257" r:id="rId30"/>
    <p:sldId id="259" r:id="rId31"/>
    <p:sldId id="2288" r:id="rId32"/>
    <p:sldId id="2289" r:id="rId33"/>
    <p:sldId id="723" r:id="rId34"/>
    <p:sldId id="2277" r:id="rId35"/>
    <p:sldId id="2294" r:id="rId36"/>
    <p:sldId id="759" r:id="rId37"/>
    <p:sldId id="2231" r:id="rId38"/>
    <p:sldId id="747" r:id="rId39"/>
    <p:sldId id="2227" r:id="rId40"/>
    <p:sldId id="2232" r:id="rId41"/>
    <p:sldId id="607" r:id="rId42"/>
    <p:sldId id="2295" r:id="rId43"/>
    <p:sldId id="606" r:id="rId44"/>
    <p:sldId id="2268" r:id="rId45"/>
    <p:sldId id="7267" r:id="rId46"/>
    <p:sldId id="2279" r:id="rId47"/>
    <p:sldId id="610" r:id="rId48"/>
    <p:sldId id="2267" r:id="rId49"/>
    <p:sldId id="1002" r:id="rId50"/>
    <p:sldId id="7237" r:id="rId51"/>
    <p:sldId id="7238" r:id="rId52"/>
    <p:sldId id="2319" r:id="rId53"/>
    <p:sldId id="2314" r:id="rId54"/>
    <p:sldId id="2321" r:id="rId55"/>
    <p:sldId id="2312" r:id="rId56"/>
    <p:sldId id="611" r:id="rId57"/>
    <p:sldId id="617" r:id="rId58"/>
    <p:sldId id="2300" r:id="rId59"/>
    <p:sldId id="1001" r:id="rId60"/>
    <p:sldId id="968" r:id="rId61"/>
    <p:sldId id="4564" r:id="rId62"/>
    <p:sldId id="2334" r:id="rId63"/>
    <p:sldId id="7268" r:id="rId64"/>
    <p:sldId id="716" r:id="rId65"/>
    <p:sldId id="678" r:id="rId66"/>
    <p:sldId id="2271" r:id="rId67"/>
    <p:sldId id="2272" r:id="rId68"/>
    <p:sldId id="2273" r:id="rId69"/>
    <p:sldId id="2274" r:id="rId70"/>
    <p:sldId id="2275" r:id="rId71"/>
    <p:sldId id="642" r:id="rId72"/>
  </p:sldIdLst>
  <p:sldSz cx="12192000" cy="6858000"/>
  <p:notesSz cx="6858000" cy="9144000"/>
  <p:defaultTextStyle>
    <a:defPPr>
      <a:defRPr lang="en-NL"/>
    </a:defPPr>
    <a:lvl1pPr marL="0" algn="l" defTabSz="914357" rtl="0" eaLnBrk="1" latinLnBrk="0" hangingPunct="1">
      <a:defRPr sz="1800" kern="1200">
        <a:solidFill>
          <a:schemeClr val="tx1"/>
        </a:solidFill>
        <a:latin typeface="+mn-lt"/>
        <a:ea typeface="+mn-ea"/>
        <a:cs typeface="+mn-cs"/>
      </a:defRPr>
    </a:lvl1pPr>
    <a:lvl2pPr marL="457178" algn="l" defTabSz="914357" rtl="0" eaLnBrk="1" latinLnBrk="0" hangingPunct="1">
      <a:defRPr sz="1800" kern="1200">
        <a:solidFill>
          <a:schemeClr val="tx1"/>
        </a:solidFill>
        <a:latin typeface="+mn-lt"/>
        <a:ea typeface="+mn-ea"/>
        <a:cs typeface="+mn-cs"/>
      </a:defRPr>
    </a:lvl2pPr>
    <a:lvl3pPr marL="914357" algn="l" defTabSz="914357" rtl="0" eaLnBrk="1" latinLnBrk="0" hangingPunct="1">
      <a:defRPr sz="1800" kern="1200">
        <a:solidFill>
          <a:schemeClr val="tx1"/>
        </a:solidFill>
        <a:latin typeface="+mn-lt"/>
        <a:ea typeface="+mn-ea"/>
        <a:cs typeface="+mn-cs"/>
      </a:defRPr>
    </a:lvl3pPr>
    <a:lvl4pPr marL="1371536" algn="l" defTabSz="914357" rtl="0" eaLnBrk="1" latinLnBrk="0" hangingPunct="1">
      <a:defRPr sz="1800" kern="1200">
        <a:solidFill>
          <a:schemeClr val="tx1"/>
        </a:solidFill>
        <a:latin typeface="+mn-lt"/>
        <a:ea typeface="+mn-ea"/>
        <a:cs typeface="+mn-cs"/>
      </a:defRPr>
    </a:lvl4pPr>
    <a:lvl5pPr marL="1828714" algn="l" defTabSz="914357" rtl="0" eaLnBrk="1" latinLnBrk="0" hangingPunct="1">
      <a:defRPr sz="1800" kern="1200">
        <a:solidFill>
          <a:schemeClr val="tx1"/>
        </a:solidFill>
        <a:latin typeface="+mn-lt"/>
        <a:ea typeface="+mn-ea"/>
        <a:cs typeface="+mn-cs"/>
      </a:defRPr>
    </a:lvl5pPr>
    <a:lvl6pPr marL="2285892" algn="l" defTabSz="914357" rtl="0" eaLnBrk="1" latinLnBrk="0" hangingPunct="1">
      <a:defRPr sz="1800" kern="1200">
        <a:solidFill>
          <a:schemeClr val="tx1"/>
        </a:solidFill>
        <a:latin typeface="+mn-lt"/>
        <a:ea typeface="+mn-ea"/>
        <a:cs typeface="+mn-cs"/>
      </a:defRPr>
    </a:lvl6pPr>
    <a:lvl7pPr marL="2743070" algn="l" defTabSz="914357" rtl="0" eaLnBrk="1" latinLnBrk="0" hangingPunct="1">
      <a:defRPr sz="1800" kern="1200">
        <a:solidFill>
          <a:schemeClr val="tx1"/>
        </a:solidFill>
        <a:latin typeface="+mn-lt"/>
        <a:ea typeface="+mn-ea"/>
        <a:cs typeface="+mn-cs"/>
      </a:defRPr>
    </a:lvl7pPr>
    <a:lvl8pPr marL="3200249" algn="l" defTabSz="914357" rtl="0" eaLnBrk="1" latinLnBrk="0" hangingPunct="1">
      <a:defRPr sz="1800" kern="1200">
        <a:solidFill>
          <a:schemeClr val="tx1"/>
        </a:solidFill>
        <a:latin typeface="+mn-lt"/>
        <a:ea typeface="+mn-ea"/>
        <a:cs typeface="+mn-cs"/>
      </a:defRPr>
    </a:lvl8pPr>
    <a:lvl9pPr marL="3657428" algn="l" defTabSz="91435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fferings" id="{94DE7814-7E14-411D-A158-57902175A16F}">
          <p14:sldIdLst>
            <p14:sldId id="4570"/>
            <p14:sldId id="4571"/>
            <p14:sldId id="7265"/>
            <p14:sldId id="2322"/>
            <p14:sldId id="2331"/>
            <p14:sldId id="4482"/>
            <p14:sldId id="605"/>
            <p14:sldId id="985"/>
            <p14:sldId id="986"/>
            <p14:sldId id="965"/>
            <p14:sldId id="989"/>
            <p14:sldId id="2332"/>
            <p14:sldId id="2333"/>
            <p14:sldId id="990"/>
            <p14:sldId id="614"/>
            <p14:sldId id="2317"/>
            <p14:sldId id="7269"/>
            <p14:sldId id="4565"/>
            <p14:sldId id="574"/>
          </p14:sldIdLst>
        </p14:section>
        <p14:section name="Backup slides" id="{8B3DDE4B-7E94-413A-ADD9-523014D31D45}">
          <p14:sldIdLst>
            <p14:sldId id="256"/>
            <p14:sldId id="258"/>
            <p14:sldId id="257"/>
            <p14:sldId id="259"/>
          </p14:sldIdLst>
        </p14:section>
        <p14:section name="GT" id="{C822BB26-C7C8-4B82-9282-54BCACC713F0}">
          <p14:sldIdLst>
            <p14:sldId id="2288"/>
            <p14:sldId id="2289"/>
            <p14:sldId id="723"/>
            <p14:sldId id="2277"/>
            <p14:sldId id="2294"/>
            <p14:sldId id="759"/>
            <p14:sldId id="2231"/>
            <p14:sldId id="747"/>
            <p14:sldId id="2227"/>
            <p14:sldId id="2232"/>
          </p14:sldIdLst>
        </p14:section>
        <p14:section name="Funcational - Service components" id="{7BC3A7B0-EC2F-4076-9585-E7DB19FEC96E}">
          <p14:sldIdLst>
            <p14:sldId id="607"/>
            <p14:sldId id="2295"/>
          </p14:sldIdLst>
        </p14:section>
        <p14:section name="Technical - Components" id="{6B8ABDF4-D4EC-4220-A40B-3C04280796BD}">
          <p14:sldIdLst>
            <p14:sldId id="606"/>
            <p14:sldId id="2268"/>
            <p14:sldId id="7267"/>
            <p14:sldId id="2279"/>
          </p14:sldIdLst>
        </p14:section>
        <p14:section name="Practices" id="{154013B4-C572-4DAD-82C6-DB8F14F1A355}">
          <p14:sldIdLst>
            <p14:sldId id="610"/>
            <p14:sldId id="2267"/>
            <p14:sldId id="1002"/>
            <p14:sldId id="7237"/>
            <p14:sldId id="7238"/>
            <p14:sldId id="2319"/>
            <p14:sldId id="2314"/>
            <p14:sldId id="2321"/>
            <p14:sldId id="2312"/>
            <p14:sldId id="611"/>
            <p14:sldId id="617"/>
            <p14:sldId id="2300"/>
          </p14:sldIdLst>
        </p14:section>
        <p14:section name="Microsoft" id="{16259D0A-C739-4DE8-9ADD-F41119EB907A}">
          <p14:sldIdLst>
            <p14:sldId id="1001"/>
            <p14:sldId id="968"/>
          </p14:sldIdLst>
        </p14:section>
        <p14:section name="Sample Roadmap" id="{FA746F69-BEE0-4531-A507-7682F80CC880}">
          <p14:sldIdLst>
            <p14:sldId id="4564"/>
            <p14:sldId id="2334"/>
            <p14:sldId id="7268"/>
          </p14:sldIdLst>
        </p14:section>
        <p14:section name="Cases" id="{A7A9D233-A1EA-47DE-95D1-840D30A27AB3}">
          <p14:sldIdLst>
            <p14:sldId id="716"/>
            <p14:sldId id="678"/>
            <p14:sldId id="2271"/>
            <p14:sldId id="2272"/>
            <p14:sldId id="2273"/>
            <p14:sldId id="2274"/>
            <p14:sldId id="2275"/>
            <p14:sldId id="64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E91393-5563-48A4-B3E3-A59A518211D3}" v="104" dt="2019-07-31T13:41:21.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9" autoAdjust="0"/>
    <p:restoredTop sz="88838" autoAdjust="0"/>
  </p:normalViewPr>
  <p:slideViewPr>
    <p:cSldViewPr snapToGrid="0">
      <p:cViewPr varScale="1">
        <p:scale>
          <a:sx n="98" d="100"/>
          <a:sy n="98" d="100"/>
        </p:scale>
        <p:origin x="72"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646BA-49B3-4F05-A540-81D03C7EBC1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E41EAA1-6813-4242-85A8-D63C1EA658AD}">
      <dgm:prSet phldrT="[Text]" custT="1"/>
      <dgm:spPr/>
      <dgm:t>
        <a:bodyPr/>
        <a:lstStyle/>
        <a:p>
          <a:r>
            <a:rPr lang="en-GB" sz="800" b="0"/>
            <a:t>App code refactor, configure, move </a:t>
          </a:r>
          <a:endParaRPr lang="en-US" sz="800" b="0"/>
        </a:p>
      </dgm:t>
    </dgm:pt>
    <dgm:pt modelId="{1E4BD058-AEA3-4C1F-9FEC-E78A029D5DBD}" type="parTrans" cxnId="{9E40920E-6508-4D8F-9770-439EEE5872A6}">
      <dgm:prSet/>
      <dgm:spPr/>
      <dgm:t>
        <a:bodyPr/>
        <a:lstStyle/>
        <a:p>
          <a:endParaRPr lang="en-US" sz="800" b="0"/>
        </a:p>
      </dgm:t>
    </dgm:pt>
    <dgm:pt modelId="{B0DECDF6-314E-4000-B0F7-67BE94FBC7CF}" type="sibTrans" cxnId="{9E40920E-6508-4D8F-9770-439EEE5872A6}">
      <dgm:prSet/>
      <dgm:spPr>
        <a:solidFill>
          <a:schemeClr val="accent2"/>
        </a:solidFill>
        <a:ln w="28575">
          <a:noFill/>
        </a:ln>
      </dgm:spPr>
      <dgm:t>
        <a:bodyPr/>
        <a:lstStyle/>
        <a:p>
          <a:endParaRPr lang="en-US" sz="800" b="0"/>
        </a:p>
      </dgm:t>
    </dgm:pt>
    <dgm:pt modelId="{4887198D-42D2-4A99-B8E4-0FAE837CAB11}">
      <dgm:prSet phldrT="[Text]" custT="1"/>
      <dgm:spPr/>
      <dgm:t>
        <a:bodyPr/>
        <a:lstStyle/>
        <a:p>
          <a:r>
            <a:rPr lang="en-GB" sz="800" b="0"/>
            <a:t>Testing</a:t>
          </a:r>
          <a:endParaRPr lang="en-US" sz="800" b="0"/>
        </a:p>
      </dgm:t>
    </dgm:pt>
    <dgm:pt modelId="{88A474BD-2B9E-47E0-9672-2E161EBD721E}" type="parTrans" cxnId="{3F16CD99-B404-474E-A62A-C7A7A228A31C}">
      <dgm:prSet/>
      <dgm:spPr/>
      <dgm:t>
        <a:bodyPr/>
        <a:lstStyle/>
        <a:p>
          <a:endParaRPr lang="en-US" sz="800" b="0"/>
        </a:p>
      </dgm:t>
    </dgm:pt>
    <dgm:pt modelId="{0E0304A3-6A70-4176-BA2C-9BD4087DF6F9}" type="sibTrans" cxnId="{3F16CD99-B404-474E-A62A-C7A7A228A31C}">
      <dgm:prSet/>
      <dgm:spPr>
        <a:solidFill>
          <a:schemeClr val="accent5"/>
        </a:solidFill>
        <a:ln w="28575">
          <a:noFill/>
        </a:ln>
      </dgm:spPr>
      <dgm:t>
        <a:bodyPr/>
        <a:lstStyle/>
        <a:p>
          <a:endParaRPr lang="en-US" sz="800" b="0"/>
        </a:p>
      </dgm:t>
    </dgm:pt>
    <dgm:pt modelId="{AEACE18D-B440-429A-8D20-17245410F65D}">
      <dgm:prSet phldrT="[Text]" custT="1"/>
      <dgm:spPr/>
      <dgm:t>
        <a:bodyPr/>
        <a:lstStyle/>
        <a:p>
          <a:r>
            <a:rPr lang="en-GB" sz="800" b="0"/>
            <a:t>Database Development &amp; Testing</a:t>
          </a:r>
          <a:endParaRPr lang="en-US" sz="800" b="0"/>
        </a:p>
      </dgm:t>
    </dgm:pt>
    <dgm:pt modelId="{2A0D26D8-6EE0-4DFA-A3FA-15B63525D6A9}" type="parTrans" cxnId="{27CF93BE-2B95-4720-A963-E117D92E4423}">
      <dgm:prSet/>
      <dgm:spPr/>
      <dgm:t>
        <a:bodyPr/>
        <a:lstStyle/>
        <a:p>
          <a:endParaRPr lang="en-US" sz="800" b="0"/>
        </a:p>
      </dgm:t>
    </dgm:pt>
    <dgm:pt modelId="{C520EF3E-2E28-400B-8609-F550BC224094}" type="sibTrans" cxnId="{27CF93BE-2B95-4720-A963-E117D92E4423}">
      <dgm:prSet/>
      <dgm:spPr>
        <a:solidFill>
          <a:schemeClr val="accent4"/>
        </a:solidFill>
        <a:ln w="28575">
          <a:noFill/>
        </a:ln>
      </dgm:spPr>
      <dgm:t>
        <a:bodyPr/>
        <a:lstStyle/>
        <a:p>
          <a:endParaRPr lang="en-US" sz="800" b="0"/>
        </a:p>
      </dgm:t>
    </dgm:pt>
    <dgm:pt modelId="{D6D85FD3-102B-4C79-8641-EB82567E7A7D}">
      <dgm:prSet phldrT="[Text]" custT="1"/>
      <dgm:spPr/>
      <dgm:t>
        <a:bodyPr/>
        <a:lstStyle/>
        <a:p>
          <a:r>
            <a:rPr lang="en-GB" sz="800" b="0">
              <a:solidFill>
                <a:schemeClr val="tx1"/>
              </a:solidFill>
            </a:rPr>
            <a:t>Collaborative Design</a:t>
          </a:r>
          <a:endParaRPr lang="en-US" sz="800" b="0">
            <a:solidFill>
              <a:schemeClr val="tx1"/>
            </a:solidFill>
          </a:endParaRPr>
        </a:p>
      </dgm:t>
    </dgm:pt>
    <dgm:pt modelId="{37D3DB07-16E1-4550-8EB9-38CB72655BC3}" type="parTrans" cxnId="{F0D164EF-5C6C-40D9-9836-692F99878E7A}">
      <dgm:prSet/>
      <dgm:spPr/>
      <dgm:t>
        <a:bodyPr/>
        <a:lstStyle/>
        <a:p>
          <a:endParaRPr lang="en-US" sz="800" b="0"/>
        </a:p>
      </dgm:t>
    </dgm:pt>
    <dgm:pt modelId="{6FB6B3DD-0483-4710-9ACC-17391ADF164F}" type="sibTrans" cxnId="{F0D164EF-5C6C-40D9-9836-692F99878E7A}">
      <dgm:prSet/>
      <dgm:spPr>
        <a:solidFill>
          <a:schemeClr val="accent6"/>
        </a:solidFill>
        <a:ln w="28575">
          <a:noFill/>
        </a:ln>
      </dgm:spPr>
      <dgm:t>
        <a:bodyPr/>
        <a:lstStyle/>
        <a:p>
          <a:endParaRPr lang="en-US" sz="800" b="0"/>
        </a:p>
      </dgm:t>
    </dgm:pt>
    <dgm:pt modelId="{917B039D-FC13-433D-869F-25A6B7A93E91}">
      <dgm:prSet phldrT="[Text]" custT="1"/>
      <dgm:spPr/>
      <dgm:t>
        <a:bodyPr/>
        <a:lstStyle/>
        <a:p>
          <a:r>
            <a:rPr lang="en-GB" sz="800" b="0"/>
            <a:t>Provision Dev &amp; Test Environments</a:t>
          </a:r>
          <a:endParaRPr lang="en-US" sz="800" b="0"/>
        </a:p>
      </dgm:t>
    </dgm:pt>
    <dgm:pt modelId="{87D1CF4B-2DBE-4791-9F95-B7C9DAC82599}" type="parTrans" cxnId="{18D204BA-FEBB-4335-B66E-9CB8A5A27C1C}">
      <dgm:prSet/>
      <dgm:spPr/>
      <dgm:t>
        <a:bodyPr/>
        <a:lstStyle/>
        <a:p>
          <a:endParaRPr lang="en-US" sz="800" b="0"/>
        </a:p>
      </dgm:t>
    </dgm:pt>
    <dgm:pt modelId="{D352F944-25E1-4DA8-9E80-F35C98177923}" type="sibTrans" cxnId="{18D204BA-FEBB-4335-B66E-9CB8A5A27C1C}">
      <dgm:prSet/>
      <dgm:spPr>
        <a:solidFill>
          <a:schemeClr val="accent1"/>
        </a:solidFill>
        <a:ln w="28575">
          <a:noFill/>
        </a:ln>
      </dgm:spPr>
      <dgm:t>
        <a:bodyPr/>
        <a:lstStyle/>
        <a:p>
          <a:endParaRPr lang="en-US" sz="800" b="0"/>
        </a:p>
      </dgm:t>
    </dgm:pt>
    <dgm:pt modelId="{C0E2B9BD-22F9-40B1-A858-795CB8510878}" type="pres">
      <dgm:prSet presAssocID="{CEE646BA-49B3-4F05-A540-81D03C7EBC18}" presName="cycle" presStyleCnt="0">
        <dgm:presLayoutVars>
          <dgm:dir/>
          <dgm:resizeHandles val="exact"/>
        </dgm:presLayoutVars>
      </dgm:prSet>
      <dgm:spPr/>
    </dgm:pt>
    <dgm:pt modelId="{C15074D8-771F-4122-A87B-D9EAEB32DC10}" type="pres">
      <dgm:prSet presAssocID="{FE41EAA1-6813-4242-85A8-D63C1EA658AD}" presName="dummy" presStyleCnt="0"/>
      <dgm:spPr/>
    </dgm:pt>
    <dgm:pt modelId="{6D7294F0-66D3-4675-9248-D0342971DD62}" type="pres">
      <dgm:prSet presAssocID="{FE41EAA1-6813-4242-85A8-D63C1EA658AD}" presName="node" presStyleLbl="revTx" presStyleIdx="0" presStyleCnt="5">
        <dgm:presLayoutVars>
          <dgm:bulletEnabled val="1"/>
        </dgm:presLayoutVars>
      </dgm:prSet>
      <dgm:spPr/>
    </dgm:pt>
    <dgm:pt modelId="{56BD3C85-041F-482A-A1D0-B7E97B210C3C}" type="pres">
      <dgm:prSet presAssocID="{B0DECDF6-314E-4000-B0F7-67BE94FBC7CF}" presName="sibTrans" presStyleLbl="node1" presStyleIdx="0" presStyleCnt="5" custLinFactNeighborX="1445"/>
      <dgm:spPr/>
    </dgm:pt>
    <dgm:pt modelId="{ABD7771C-779F-49E8-9622-3062BF372D01}" type="pres">
      <dgm:prSet presAssocID="{4887198D-42D2-4A99-B8E4-0FAE837CAB11}" presName="dummy" presStyleCnt="0"/>
      <dgm:spPr/>
    </dgm:pt>
    <dgm:pt modelId="{AB5E8DEE-3F50-4F90-B959-BCE4E7CE4898}" type="pres">
      <dgm:prSet presAssocID="{4887198D-42D2-4A99-B8E4-0FAE837CAB11}" presName="node" presStyleLbl="revTx" presStyleIdx="1" presStyleCnt="5">
        <dgm:presLayoutVars>
          <dgm:bulletEnabled val="1"/>
        </dgm:presLayoutVars>
      </dgm:prSet>
      <dgm:spPr/>
    </dgm:pt>
    <dgm:pt modelId="{9BBC1664-4E6E-4C9F-A5EC-465E54815CC3}" type="pres">
      <dgm:prSet presAssocID="{0E0304A3-6A70-4176-BA2C-9BD4087DF6F9}" presName="sibTrans" presStyleLbl="node1" presStyleIdx="1" presStyleCnt="5"/>
      <dgm:spPr/>
    </dgm:pt>
    <dgm:pt modelId="{B128D1C3-4E8D-4F52-917D-FBD02A35B90A}" type="pres">
      <dgm:prSet presAssocID="{AEACE18D-B440-429A-8D20-17245410F65D}" presName="dummy" presStyleCnt="0"/>
      <dgm:spPr/>
    </dgm:pt>
    <dgm:pt modelId="{64723E30-E1B5-4777-8BB3-325AEA2E9A6B}" type="pres">
      <dgm:prSet presAssocID="{AEACE18D-B440-429A-8D20-17245410F65D}" presName="node" presStyleLbl="revTx" presStyleIdx="2" presStyleCnt="5" custScaleX="116831">
        <dgm:presLayoutVars>
          <dgm:bulletEnabled val="1"/>
        </dgm:presLayoutVars>
      </dgm:prSet>
      <dgm:spPr/>
    </dgm:pt>
    <dgm:pt modelId="{BB5996A0-BFA0-4143-877E-F0FE869A1EA3}" type="pres">
      <dgm:prSet presAssocID="{C520EF3E-2E28-400B-8609-F550BC224094}" presName="sibTrans" presStyleLbl="node1" presStyleIdx="2" presStyleCnt="5"/>
      <dgm:spPr/>
    </dgm:pt>
    <dgm:pt modelId="{5CD90DDF-61C4-498F-BB01-220BF7EA473C}" type="pres">
      <dgm:prSet presAssocID="{D6D85FD3-102B-4C79-8641-EB82567E7A7D}" presName="dummy" presStyleCnt="0"/>
      <dgm:spPr/>
    </dgm:pt>
    <dgm:pt modelId="{53A8449E-1F13-492A-8A28-4B3F230AB1FA}" type="pres">
      <dgm:prSet presAssocID="{D6D85FD3-102B-4C79-8641-EB82567E7A7D}" presName="node" presStyleLbl="revTx" presStyleIdx="3" presStyleCnt="5" custScaleX="121702">
        <dgm:presLayoutVars>
          <dgm:bulletEnabled val="1"/>
        </dgm:presLayoutVars>
      </dgm:prSet>
      <dgm:spPr/>
    </dgm:pt>
    <dgm:pt modelId="{BD7CE312-8713-481B-BC68-682AFF51E0F9}" type="pres">
      <dgm:prSet presAssocID="{6FB6B3DD-0483-4710-9ACC-17391ADF164F}" presName="sibTrans" presStyleLbl="node1" presStyleIdx="3" presStyleCnt="5"/>
      <dgm:spPr/>
    </dgm:pt>
    <dgm:pt modelId="{158AD966-FEC8-4602-AB0C-B3DBF15AA155}" type="pres">
      <dgm:prSet presAssocID="{917B039D-FC13-433D-869F-25A6B7A93E91}" presName="dummy" presStyleCnt="0"/>
      <dgm:spPr/>
    </dgm:pt>
    <dgm:pt modelId="{846D3E55-0684-40F2-BFD6-5CEF3D556ADB}" type="pres">
      <dgm:prSet presAssocID="{917B039D-FC13-433D-869F-25A6B7A93E91}" presName="node" presStyleLbl="revTx" presStyleIdx="4" presStyleCnt="5" custScaleX="115774" custRadScaleRad="100970" custRadScaleInc="-17388">
        <dgm:presLayoutVars>
          <dgm:bulletEnabled val="1"/>
        </dgm:presLayoutVars>
      </dgm:prSet>
      <dgm:spPr/>
    </dgm:pt>
    <dgm:pt modelId="{6C42798F-A061-47A4-8BF9-02A3DA9A4363}" type="pres">
      <dgm:prSet presAssocID="{D352F944-25E1-4DA8-9E80-F35C98177923}" presName="sibTrans" presStyleLbl="node1" presStyleIdx="4" presStyleCnt="5"/>
      <dgm:spPr/>
    </dgm:pt>
  </dgm:ptLst>
  <dgm:cxnLst>
    <dgm:cxn modelId="{9E40920E-6508-4D8F-9770-439EEE5872A6}" srcId="{CEE646BA-49B3-4F05-A540-81D03C7EBC18}" destId="{FE41EAA1-6813-4242-85A8-D63C1EA658AD}" srcOrd="0" destOrd="0" parTransId="{1E4BD058-AEA3-4C1F-9FEC-E78A029D5DBD}" sibTransId="{B0DECDF6-314E-4000-B0F7-67BE94FBC7CF}"/>
    <dgm:cxn modelId="{4C205A24-AD76-4275-B797-16F70BC0B231}" type="presOf" srcId="{0E0304A3-6A70-4176-BA2C-9BD4087DF6F9}" destId="{9BBC1664-4E6E-4C9F-A5EC-465E54815CC3}" srcOrd="0" destOrd="0" presId="urn:microsoft.com/office/officeart/2005/8/layout/cycle1"/>
    <dgm:cxn modelId="{6F34212F-CCF8-4BE9-B899-9D980D0C20B0}" type="presOf" srcId="{D6D85FD3-102B-4C79-8641-EB82567E7A7D}" destId="{53A8449E-1F13-492A-8A28-4B3F230AB1FA}" srcOrd="0" destOrd="0" presId="urn:microsoft.com/office/officeart/2005/8/layout/cycle1"/>
    <dgm:cxn modelId="{2B238230-9A76-43BC-9BD0-F716ED9DFA7E}" type="presOf" srcId="{FE41EAA1-6813-4242-85A8-D63C1EA658AD}" destId="{6D7294F0-66D3-4675-9248-D0342971DD62}" srcOrd="0" destOrd="0" presId="urn:microsoft.com/office/officeart/2005/8/layout/cycle1"/>
    <dgm:cxn modelId="{EB523431-0777-4F37-8DF6-62074D024A71}" type="presOf" srcId="{D352F944-25E1-4DA8-9E80-F35C98177923}" destId="{6C42798F-A061-47A4-8BF9-02A3DA9A4363}" srcOrd="0" destOrd="0" presId="urn:microsoft.com/office/officeart/2005/8/layout/cycle1"/>
    <dgm:cxn modelId="{18E1A05B-5BA8-402A-8513-9F9966A8BB98}" type="presOf" srcId="{4887198D-42D2-4A99-B8E4-0FAE837CAB11}" destId="{AB5E8DEE-3F50-4F90-B959-BCE4E7CE4898}" srcOrd="0" destOrd="0" presId="urn:microsoft.com/office/officeart/2005/8/layout/cycle1"/>
    <dgm:cxn modelId="{B174BB5C-A88E-4A0A-9F48-B929FD9B978B}" type="presOf" srcId="{C520EF3E-2E28-400B-8609-F550BC224094}" destId="{BB5996A0-BFA0-4143-877E-F0FE869A1EA3}" srcOrd="0" destOrd="0" presId="urn:microsoft.com/office/officeart/2005/8/layout/cycle1"/>
    <dgm:cxn modelId="{84F78A60-217C-4E02-86F6-1E6E8288D9F9}" type="presOf" srcId="{AEACE18D-B440-429A-8D20-17245410F65D}" destId="{64723E30-E1B5-4777-8BB3-325AEA2E9A6B}" srcOrd="0" destOrd="0" presId="urn:microsoft.com/office/officeart/2005/8/layout/cycle1"/>
    <dgm:cxn modelId="{35166F64-CA11-48EA-963E-F85B6B36A6C4}" type="presOf" srcId="{917B039D-FC13-433D-869F-25A6B7A93E91}" destId="{846D3E55-0684-40F2-BFD6-5CEF3D556ADB}" srcOrd="0" destOrd="0" presId="urn:microsoft.com/office/officeart/2005/8/layout/cycle1"/>
    <dgm:cxn modelId="{1976C94C-7D56-44D7-9BEB-5A988CF09981}" type="presOf" srcId="{6FB6B3DD-0483-4710-9ACC-17391ADF164F}" destId="{BD7CE312-8713-481B-BC68-682AFF51E0F9}" srcOrd="0" destOrd="0" presId="urn:microsoft.com/office/officeart/2005/8/layout/cycle1"/>
    <dgm:cxn modelId="{B90FEA81-BEFC-49D1-88C6-503BE990989E}" type="presOf" srcId="{CEE646BA-49B3-4F05-A540-81D03C7EBC18}" destId="{C0E2B9BD-22F9-40B1-A858-795CB8510878}" srcOrd="0" destOrd="0" presId="urn:microsoft.com/office/officeart/2005/8/layout/cycle1"/>
    <dgm:cxn modelId="{F819938F-C12A-48D7-8D33-B4ACE92DED7C}" type="presOf" srcId="{B0DECDF6-314E-4000-B0F7-67BE94FBC7CF}" destId="{56BD3C85-041F-482A-A1D0-B7E97B210C3C}" srcOrd="0" destOrd="0" presId="urn:microsoft.com/office/officeart/2005/8/layout/cycle1"/>
    <dgm:cxn modelId="{3F16CD99-B404-474E-A62A-C7A7A228A31C}" srcId="{CEE646BA-49B3-4F05-A540-81D03C7EBC18}" destId="{4887198D-42D2-4A99-B8E4-0FAE837CAB11}" srcOrd="1" destOrd="0" parTransId="{88A474BD-2B9E-47E0-9672-2E161EBD721E}" sibTransId="{0E0304A3-6A70-4176-BA2C-9BD4087DF6F9}"/>
    <dgm:cxn modelId="{18D204BA-FEBB-4335-B66E-9CB8A5A27C1C}" srcId="{CEE646BA-49B3-4F05-A540-81D03C7EBC18}" destId="{917B039D-FC13-433D-869F-25A6B7A93E91}" srcOrd="4" destOrd="0" parTransId="{87D1CF4B-2DBE-4791-9F95-B7C9DAC82599}" sibTransId="{D352F944-25E1-4DA8-9E80-F35C98177923}"/>
    <dgm:cxn modelId="{27CF93BE-2B95-4720-A963-E117D92E4423}" srcId="{CEE646BA-49B3-4F05-A540-81D03C7EBC18}" destId="{AEACE18D-B440-429A-8D20-17245410F65D}" srcOrd="2" destOrd="0" parTransId="{2A0D26D8-6EE0-4DFA-A3FA-15B63525D6A9}" sibTransId="{C520EF3E-2E28-400B-8609-F550BC224094}"/>
    <dgm:cxn modelId="{F0D164EF-5C6C-40D9-9836-692F99878E7A}" srcId="{CEE646BA-49B3-4F05-A540-81D03C7EBC18}" destId="{D6D85FD3-102B-4C79-8641-EB82567E7A7D}" srcOrd="3" destOrd="0" parTransId="{37D3DB07-16E1-4550-8EB9-38CB72655BC3}" sibTransId="{6FB6B3DD-0483-4710-9ACC-17391ADF164F}"/>
    <dgm:cxn modelId="{C26B69AD-E2A5-48FD-9170-B5095BDD6AE6}" type="presParOf" srcId="{C0E2B9BD-22F9-40B1-A858-795CB8510878}" destId="{C15074D8-771F-4122-A87B-D9EAEB32DC10}" srcOrd="0" destOrd="0" presId="urn:microsoft.com/office/officeart/2005/8/layout/cycle1"/>
    <dgm:cxn modelId="{111B1E65-6DCE-4E06-AF5A-11FA2CE43B79}" type="presParOf" srcId="{C0E2B9BD-22F9-40B1-A858-795CB8510878}" destId="{6D7294F0-66D3-4675-9248-D0342971DD62}" srcOrd="1" destOrd="0" presId="urn:microsoft.com/office/officeart/2005/8/layout/cycle1"/>
    <dgm:cxn modelId="{79A10E54-3328-4D75-A11C-193D2E58E3B7}" type="presParOf" srcId="{C0E2B9BD-22F9-40B1-A858-795CB8510878}" destId="{56BD3C85-041F-482A-A1D0-B7E97B210C3C}" srcOrd="2" destOrd="0" presId="urn:microsoft.com/office/officeart/2005/8/layout/cycle1"/>
    <dgm:cxn modelId="{C8791B26-115F-452D-8A42-C73CE31F30D2}" type="presParOf" srcId="{C0E2B9BD-22F9-40B1-A858-795CB8510878}" destId="{ABD7771C-779F-49E8-9622-3062BF372D01}" srcOrd="3" destOrd="0" presId="urn:microsoft.com/office/officeart/2005/8/layout/cycle1"/>
    <dgm:cxn modelId="{CFF1B14C-6F8B-410B-BC7F-5DCD164C54D9}" type="presParOf" srcId="{C0E2B9BD-22F9-40B1-A858-795CB8510878}" destId="{AB5E8DEE-3F50-4F90-B959-BCE4E7CE4898}" srcOrd="4" destOrd="0" presId="urn:microsoft.com/office/officeart/2005/8/layout/cycle1"/>
    <dgm:cxn modelId="{7991F022-20D6-45A6-BC42-9A658876CDA1}" type="presParOf" srcId="{C0E2B9BD-22F9-40B1-A858-795CB8510878}" destId="{9BBC1664-4E6E-4C9F-A5EC-465E54815CC3}" srcOrd="5" destOrd="0" presId="urn:microsoft.com/office/officeart/2005/8/layout/cycle1"/>
    <dgm:cxn modelId="{3454F0A3-51C6-427B-9DC1-19BA3C104263}" type="presParOf" srcId="{C0E2B9BD-22F9-40B1-A858-795CB8510878}" destId="{B128D1C3-4E8D-4F52-917D-FBD02A35B90A}" srcOrd="6" destOrd="0" presId="urn:microsoft.com/office/officeart/2005/8/layout/cycle1"/>
    <dgm:cxn modelId="{4DF276B3-819A-4E23-A932-2D03B770A19C}" type="presParOf" srcId="{C0E2B9BD-22F9-40B1-A858-795CB8510878}" destId="{64723E30-E1B5-4777-8BB3-325AEA2E9A6B}" srcOrd="7" destOrd="0" presId="urn:microsoft.com/office/officeart/2005/8/layout/cycle1"/>
    <dgm:cxn modelId="{E63D1278-6136-4CDB-8732-34B932F287C4}" type="presParOf" srcId="{C0E2B9BD-22F9-40B1-A858-795CB8510878}" destId="{BB5996A0-BFA0-4143-877E-F0FE869A1EA3}" srcOrd="8" destOrd="0" presId="urn:microsoft.com/office/officeart/2005/8/layout/cycle1"/>
    <dgm:cxn modelId="{121CC6E3-F3A0-474C-BE81-F69CD020D068}" type="presParOf" srcId="{C0E2B9BD-22F9-40B1-A858-795CB8510878}" destId="{5CD90DDF-61C4-498F-BB01-220BF7EA473C}" srcOrd="9" destOrd="0" presId="urn:microsoft.com/office/officeart/2005/8/layout/cycle1"/>
    <dgm:cxn modelId="{44AA0964-D28F-41C2-B3BB-7E299B1FF8E4}" type="presParOf" srcId="{C0E2B9BD-22F9-40B1-A858-795CB8510878}" destId="{53A8449E-1F13-492A-8A28-4B3F230AB1FA}" srcOrd="10" destOrd="0" presId="urn:microsoft.com/office/officeart/2005/8/layout/cycle1"/>
    <dgm:cxn modelId="{8C08BFCC-525F-4BD3-8D1E-2A6CB89CCF35}" type="presParOf" srcId="{C0E2B9BD-22F9-40B1-A858-795CB8510878}" destId="{BD7CE312-8713-481B-BC68-682AFF51E0F9}" srcOrd="11" destOrd="0" presId="urn:microsoft.com/office/officeart/2005/8/layout/cycle1"/>
    <dgm:cxn modelId="{248239EC-DDA7-47F6-A040-674BA33CCC68}" type="presParOf" srcId="{C0E2B9BD-22F9-40B1-A858-795CB8510878}" destId="{158AD966-FEC8-4602-AB0C-B3DBF15AA155}" srcOrd="12" destOrd="0" presId="urn:microsoft.com/office/officeart/2005/8/layout/cycle1"/>
    <dgm:cxn modelId="{6B371FB0-F69B-44D5-944F-1308B44D30C8}" type="presParOf" srcId="{C0E2B9BD-22F9-40B1-A858-795CB8510878}" destId="{846D3E55-0684-40F2-BFD6-5CEF3D556ADB}" srcOrd="13" destOrd="0" presId="urn:microsoft.com/office/officeart/2005/8/layout/cycle1"/>
    <dgm:cxn modelId="{3E860FA8-21BD-4D71-A6D3-0FFA043D51BC}" type="presParOf" srcId="{C0E2B9BD-22F9-40B1-A858-795CB8510878}" destId="{6C42798F-A061-47A4-8BF9-02A3DA9A4363}"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294F0-66D3-4675-9248-D0342971DD62}">
      <dsp:nvSpPr>
        <dsp:cNvPr id="0" name=""/>
        <dsp:cNvSpPr/>
      </dsp:nvSpPr>
      <dsp:spPr>
        <a:xfrm>
          <a:off x="2776270" y="21192"/>
          <a:ext cx="715621" cy="715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0" kern="1200"/>
            <a:t>App code refactor, configure, move </a:t>
          </a:r>
          <a:endParaRPr lang="en-US" sz="800" b="0" kern="1200"/>
        </a:p>
      </dsp:txBody>
      <dsp:txXfrm>
        <a:off x="2776270" y="21192"/>
        <a:ext cx="715621" cy="715621"/>
      </dsp:txXfrm>
    </dsp:sp>
    <dsp:sp modelId="{56BD3C85-041F-482A-A1D0-B7E97B210C3C}">
      <dsp:nvSpPr>
        <dsp:cNvPr id="0" name=""/>
        <dsp:cNvSpPr/>
      </dsp:nvSpPr>
      <dsp:spPr>
        <a:xfrm>
          <a:off x="1129469" y="224"/>
          <a:ext cx="2685856" cy="2685856"/>
        </a:xfrm>
        <a:prstGeom prst="circularArrow">
          <a:avLst>
            <a:gd name="adj1" fmla="val 5196"/>
            <a:gd name="adj2" fmla="val 335581"/>
            <a:gd name="adj3" fmla="val 21294595"/>
            <a:gd name="adj4" fmla="val 19765053"/>
            <a:gd name="adj5" fmla="val 6062"/>
          </a:avLst>
        </a:prstGeom>
        <a:solidFill>
          <a:schemeClr val="accent2"/>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5E8DEE-3F50-4F90-B959-BCE4E7CE4898}">
      <dsp:nvSpPr>
        <dsp:cNvPr id="0" name=""/>
        <dsp:cNvSpPr/>
      </dsp:nvSpPr>
      <dsp:spPr>
        <a:xfrm>
          <a:off x="3209200" y="1353613"/>
          <a:ext cx="715621" cy="715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0" kern="1200"/>
            <a:t>Testing</a:t>
          </a:r>
          <a:endParaRPr lang="en-US" sz="800" b="0" kern="1200"/>
        </a:p>
      </dsp:txBody>
      <dsp:txXfrm>
        <a:off x="3209200" y="1353613"/>
        <a:ext cx="715621" cy="715621"/>
      </dsp:txXfrm>
    </dsp:sp>
    <dsp:sp modelId="{9BBC1664-4E6E-4C9F-A5EC-465E54815CC3}">
      <dsp:nvSpPr>
        <dsp:cNvPr id="0" name=""/>
        <dsp:cNvSpPr/>
      </dsp:nvSpPr>
      <dsp:spPr>
        <a:xfrm>
          <a:off x="1090658" y="224"/>
          <a:ext cx="2685856" cy="2685856"/>
        </a:xfrm>
        <a:prstGeom prst="circularArrow">
          <a:avLst>
            <a:gd name="adj1" fmla="val 5196"/>
            <a:gd name="adj2" fmla="val 335581"/>
            <a:gd name="adj3" fmla="val 3832345"/>
            <a:gd name="adj4" fmla="val 2252144"/>
            <a:gd name="adj5" fmla="val 6062"/>
          </a:avLst>
        </a:prstGeom>
        <a:solidFill>
          <a:schemeClr val="accent5"/>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723E30-E1B5-4777-8BB3-325AEA2E9A6B}">
      <dsp:nvSpPr>
        <dsp:cNvPr id="0" name=""/>
        <dsp:cNvSpPr/>
      </dsp:nvSpPr>
      <dsp:spPr>
        <a:xfrm>
          <a:off x="2015552" y="2177094"/>
          <a:ext cx="836068" cy="715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0" kern="1200"/>
            <a:t>Database Development &amp; Testing</a:t>
          </a:r>
          <a:endParaRPr lang="en-US" sz="800" b="0" kern="1200"/>
        </a:p>
      </dsp:txBody>
      <dsp:txXfrm>
        <a:off x="2015552" y="2177094"/>
        <a:ext cx="836068" cy="715621"/>
      </dsp:txXfrm>
    </dsp:sp>
    <dsp:sp modelId="{BB5996A0-BFA0-4143-877E-F0FE869A1EA3}">
      <dsp:nvSpPr>
        <dsp:cNvPr id="0" name=""/>
        <dsp:cNvSpPr/>
      </dsp:nvSpPr>
      <dsp:spPr>
        <a:xfrm>
          <a:off x="1090658" y="224"/>
          <a:ext cx="2685856" cy="2685856"/>
        </a:xfrm>
        <a:prstGeom prst="circularArrow">
          <a:avLst>
            <a:gd name="adj1" fmla="val 5196"/>
            <a:gd name="adj2" fmla="val 335581"/>
            <a:gd name="adj3" fmla="val 8212275"/>
            <a:gd name="adj4" fmla="val 6632074"/>
            <a:gd name="adj5" fmla="val 6062"/>
          </a:avLst>
        </a:prstGeom>
        <a:solidFill>
          <a:schemeClr val="accent4"/>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A8449E-1F13-492A-8A28-4B3F230AB1FA}">
      <dsp:nvSpPr>
        <dsp:cNvPr id="0" name=""/>
        <dsp:cNvSpPr/>
      </dsp:nvSpPr>
      <dsp:spPr>
        <a:xfrm>
          <a:off x="864699" y="1353613"/>
          <a:ext cx="870926" cy="715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0" kern="1200">
              <a:solidFill>
                <a:schemeClr val="tx1"/>
              </a:solidFill>
            </a:rPr>
            <a:t>Collaborative Design</a:t>
          </a:r>
          <a:endParaRPr lang="en-US" sz="800" b="0" kern="1200">
            <a:solidFill>
              <a:schemeClr val="tx1"/>
            </a:solidFill>
          </a:endParaRPr>
        </a:p>
      </dsp:txBody>
      <dsp:txXfrm>
        <a:off x="864699" y="1353613"/>
        <a:ext cx="870926" cy="715621"/>
      </dsp:txXfrm>
    </dsp:sp>
    <dsp:sp modelId="{BD7CE312-8713-481B-BC68-682AFF51E0F9}">
      <dsp:nvSpPr>
        <dsp:cNvPr id="0" name=""/>
        <dsp:cNvSpPr/>
      </dsp:nvSpPr>
      <dsp:spPr>
        <a:xfrm>
          <a:off x="1090197" y="-24076"/>
          <a:ext cx="2685856" cy="2685856"/>
        </a:xfrm>
        <a:prstGeom prst="circularArrow">
          <a:avLst>
            <a:gd name="adj1" fmla="val 5196"/>
            <a:gd name="adj2" fmla="val 335581"/>
            <a:gd name="adj3" fmla="val 12072432"/>
            <a:gd name="adj4" fmla="val 10699713"/>
            <a:gd name="adj5" fmla="val 6062"/>
          </a:avLst>
        </a:prstGeom>
        <a:solidFill>
          <a:schemeClr val="accent6"/>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6D3E55-0684-40F2-BFD6-5CEF3D556ADB}">
      <dsp:nvSpPr>
        <dsp:cNvPr id="0" name=""/>
        <dsp:cNvSpPr/>
      </dsp:nvSpPr>
      <dsp:spPr>
        <a:xfrm>
          <a:off x="1243078" y="65891"/>
          <a:ext cx="828504" cy="715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GB" sz="800" b="0" kern="1200"/>
            <a:t>Provision Dev &amp; Test Environments</a:t>
          </a:r>
          <a:endParaRPr lang="en-US" sz="800" b="0" kern="1200"/>
        </a:p>
      </dsp:txBody>
      <dsp:txXfrm>
        <a:off x="1243078" y="65891"/>
        <a:ext cx="828504" cy="715621"/>
      </dsp:txXfrm>
    </dsp:sp>
    <dsp:sp modelId="{6C42798F-A061-47A4-8BF9-02A3DA9A4363}">
      <dsp:nvSpPr>
        <dsp:cNvPr id="0" name=""/>
        <dsp:cNvSpPr/>
      </dsp:nvSpPr>
      <dsp:spPr>
        <a:xfrm>
          <a:off x="1071067" y="-5842"/>
          <a:ext cx="2685856" cy="2685856"/>
        </a:xfrm>
        <a:prstGeom prst="circularArrow">
          <a:avLst>
            <a:gd name="adj1" fmla="val 5196"/>
            <a:gd name="adj2" fmla="val 335581"/>
            <a:gd name="adj3" fmla="val 16926248"/>
            <a:gd name="adj4" fmla="val 15198152"/>
            <a:gd name="adj5" fmla="val 6062"/>
          </a:avLst>
        </a:prstGeom>
        <a:solidFill>
          <a:schemeClr val="accent1"/>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9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0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42FEB-B019-4EE2-8FFD-7C947F815DBF}" type="datetimeFigureOut">
              <a:rPr lang="en-NL" smtClean="0"/>
              <a:t>07/10/2019</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35AB30-8C1E-40BC-9955-0D1B9737CD39}" type="slidenum">
              <a:rPr lang="en-NL" smtClean="0"/>
              <a:t>‹#›</a:t>
            </a:fld>
            <a:endParaRPr lang="en-NL"/>
          </a:p>
        </p:txBody>
      </p:sp>
    </p:spTree>
    <p:extLst>
      <p:ext uri="{BB962C8B-B14F-4D97-AF65-F5344CB8AC3E}">
        <p14:creationId xmlns:p14="http://schemas.microsoft.com/office/powerpoint/2010/main" val="1220722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05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7D22E-2FCF-4181-8686-08BDCDF940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0258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040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changes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9157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changes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3187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changes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62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changes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2906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changes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0396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083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3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endParaRPr lang="en-US"/>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706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369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42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7694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295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22EBD-BBAC-421C-8A09-D2D2324E6070}"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5928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5A158-3FB8-4C09-8FAE-9CA9EEED65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6187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xml"/><Relationship Id="rId1" Type="http://schemas.openxmlformats.org/officeDocument/2006/relationships/vmlDrawing" Target="../drawings/vmlDrawing7.vml"/><Relationship Id="rId5" Type="http://schemas.openxmlformats.org/officeDocument/2006/relationships/image" Target="../media/image23.emf"/><Relationship Id="rId4" Type="http://schemas.openxmlformats.org/officeDocument/2006/relationships/oleObject" Target="../embeddings/oleObject2.bin"/></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capgemini.com/optimize-your-business-and-it-operations" TargetMode="External"/><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capgemini.com/optimize-your-business-and-it-operations" TargetMode="External"/><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www.capgemini.com/optimize-your-business-and-it-operations" TargetMode="External"/><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www.capgemini.com/optimize-your-business-and-it-operations" TargetMode="External"/><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capgemini.com/optimize-your-business-and-it-operations" TargetMode="External"/><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www.capgemini.com/optimize-your-business-and-it-operations" TargetMode="External"/><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hyperlink" Target="https://www.capgemini.com/optimize-your-business-and-it-operations"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www.capgemini.com/optimize-your-business-and-it-operations" TargetMode="External"/><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capgemini.com/optimize-your-business-and-it-operations" TargetMode="External"/><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www.capgemini.com/optimize-your-business-and-it-operations" TargetMode="External"/><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oleObject" Target="../embeddings/oleObject1.bin"/></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hyperlink" Target="http://www.youtube.com/capgeminimedia" TargetMode="External"/><Relationship Id="rId13" Type="http://schemas.openxmlformats.org/officeDocument/2006/relationships/hyperlink" Target="https://www.capgemini.com/" TargetMode="External"/><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hyperlink" Target="http://www.linkedin.com/company/capgemini" TargetMode="External"/><Relationship Id="rId1" Type="http://schemas.openxmlformats.org/officeDocument/2006/relationships/slideMaster" Target="../slideMasters/slideMaster3.xml"/><Relationship Id="rId6" Type="http://schemas.openxmlformats.org/officeDocument/2006/relationships/hyperlink" Target="http://www.twitter.com/capgemini" TargetMode="External"/><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hyperlink" Target="http://www.facebook.com/capgemini" TargetMode="External"/><Relationship Id="rId4" Type="http://schemas.openxmlformats.org/officeDocument/2006/relationships/hyperlink" Target="http://www.slideshare.net/capgemini" TargetMode="External"/><Relationship Id="rId9" Type="http://schemas.openxmlformats.org/officeDocument/2006/relationships/image" Target="../media/image3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2.png"/><Relationship Id="rId3" Type="http://schemas.openxmlformats.org/officeDocument/2006/relationships/hyperlink" Target="http://www.capgemini.com/about/how-we-work/rightshorer" TargetMode="External"/><Relationship Id="rId7" Type="http://schemas.openxmlformats.org/officeDocument/2006/relationships/image" Target="../media/image40.png"/><Relationship Id="rId12" Type="http://schemas.openxmlformats.org/officeDocument/2006/relationships/hyperlink" Target="http://www.youtube.com/capgeminimedia" TargetMode="External"/><Relationship Id="rId2" Type="http://schemas.openxmlformats.org/officeDocument/2006/relationships/image" Target="../media/image24.emf"/><Relationship Id="rId1" Type="http://schemas.openxmlformats.org/officeDocument/2006/relationships/slideMaster" Target="../slideMasters/slideMaster5.xml"/><Relationship Id="rId6" Type="http://schemas.openxmlformats.org/officeDocument/2006/relationships/hyperlink" Target="http://www.linkedin.com/company/capgemini" TargetMode="External"/><Relationship Id="rId11" Type="http://schemas.microsoft.com/office/2007/relationships/hdphoto" Target="../media/hdphoto2.wdp"/><Relationship Id="rId5" Type="http://schemas.openxmlformats.org/officeDocument/2006/relationships/hyperlink" Target="https://www.sogeti.com/" TargetMode="External"/><Relationship Id="rId10" Type="http://schemas.openxmlformats.org/officeDocument/2006/relationships/image" Target="../media/image41.png"/><Relationship Id="rId4" Type="http://schemas.openxmlformats.org/officeDocument/2006/relationships/hyperlink" Target="http://www.capgemini.com/" TargetMode="External"/><Relationship Id="rId9" Type="http://schemas.openxmlformats.org/officeDocument/2006/relationships/hyperlink" Target="http://www.twitter.com/capgemini" TargetMode="External"/><Relationship Id="rId14" Type="http://schemas.microsoft.com/office/2007/relationships/hdphoto" Target="../media/hdphoto3.wdp"/></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23.emf"/><Relationship Id="rId4" Type="http://schemas.openxmlformats.org/officeDocument/2006/relationships/oleObject" Target="../embeddings/oleObject2.bin"/></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Master" Target="../slideMasters/slideMaster6.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s://www.capgemini.com/optimize-your-business-and-it-operations" TargetMode="External"/><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www.capgemini.com/optimize-your-business-and-it-operations" TargetMode="External"/><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4.emf"/><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54.svg"/></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9.png"/><Relationship Id="rId5" Type="http://schemas.openxmlformats.org/officeDocument/2006/relationships/image" Target="../media/image23.emf"/><Relationship Id="rId4" Type="http://schemas.openxmlformats.org/officeDocument/2006/relationships/oleObject" Target="../embeddings/oleObject3.bin"/></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hyperlink" Target="https://www.capgemini.com/optimize-your-business-and-it-operations" TargetMode="Externa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55.emf"/><Relationship Id="rId5" Type="http://schemas.openxmlformats.org/officeDocument/2006/relationships/oleObject" Target="../embeddings/oleObject4.bin"/><Relationship Id="rId4"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55.emf"/><Relationship Id="rId5" Type="http://schemas.openxmlformats.org/officeDocument/2006/relationships/oleObject" Target="../embeddings/oleObject5.bin"/><Relationship Id="rId4"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2.png"/><Relationship Id="rId3" Type="http://schemas.openxmlformats.org/officeDocument/2006/relationships/hyperlink" Target="http://www.capgemini.com/about/how-we-work/rightshorer" TargetMode="External"/><Relationship Id="rId7" Type="http://schemas.openxmlformats.org/officeDocument/2006/relationships/image" Target="../media/image40.png"/><Relationship Id="rId12" Type="http://schemas.openxmlformats.org/officeDocument/2006/relationships/hyperlink" Target="http://www.youtube.com/capgeminimedia" TargetMode="External"/><Relationship Id="rId2" Type="http://schemas.openxmlformats.org/officeDocument/2006/relationships/image" Target="../media/image24.emf"/><Relationship Id="rId1" Type="http://schemas.openxmlformats.org/officeDocument/2006/relationships/slideMaster" Target="../slideMasters/slideMaster6.xml"/><Relationship Id="rId6" Type="http://schemas.openxmlformats.org/officeDocument/2006/relationships/hyperlink" Target="http://www.linkedin.com/company/capgemini" TargetMode="External"/><Relationship Id="rId11" Type="http://schemas.microsoft.com/office/2007/relationships/hdphoto" Target="../media/hdphoto2.wdp"/><Relationship Id="rId5" Type="http://schemas.openxmlformats.org/officeDocument/2006/relationships/hyperlink" Target="https://www.sogeti.com/" TargetMode="External"/><Relationship Id="rId10" Type="http://schemas.openxmlformats.org/officeDocument/2006/relationships/image" Target="../media/image41.png"/><Relationship Id="rId4" Type="http://schemas.openxmlformats.org/officeDocument/2006/relationships/hyperlink" Target="http://www.capgemini.com/" TargetMode="External"/><Relationship Id="rId9" Type="http://schemas.openxmlformats.org/officeDocument/2006/relationships/hyperlink" Target="http://www.twitter.com/capgemini" TargetMode="External"/><Relationship Id="rId14" Type="http://schemas.microsoft.com/office/2007/relationships/hdphoto" Target="../media/hdphoto3.wdp"/></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xml"/><Relationship Id="rId1" Type="http://schemas.openxmlformats.org/officeDocument/2006/relationships/vmlDrawing" Target="../drawings/vmlDrawing6.vml"/><Relationship Id="rId5" Type="http://schemas.openxmlformats.org/officeDocument/2006/relationships/image" Target="../media/image23.emf"/><Relationship Id="rId4" Type="http://schemas.openxmlformats.org/officeDocument/2006/relationships/oleObject" Target="../embeddings/oleObject6.bin"/></Relationships>
</file>

<file path=ppt/slideLayouts/_rels/slideLayout9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2.png"/><Relationship Id="rId3" Type="http://schemas.openxmlformats.org/officeDocument/2006/relationships/hyperlink" Target="http://www.capgemini.com/about/how-we-work/rightshorer" TargetMode="External"/><Relationship Id="rId7" Type="http://schemas.openxmlformats.org/officeDocument/2006/relationships/image" Target="../media/image40.png"/><Relationship Id="rId12" Type="http://schemas.openxmlformats.org/officeDocument/2006/relationships/hyperlink" Target="http://www.youtube.com/capgeminimedia" TargetMode="External"/><Relationship Id="rId2" Type="http://schemas.openxmlformats.org/officeDocument/2006/relationships/image" Target="../media/image24.emf"/><Relationship Id="rId1" Type="http://schemas.openxmlformats.org/officeDocument/2006/relationships/slideMaster" Target="../slideMasters/slideMaster7.xml"/><Relationship Id="rId6" Type="http://schemas.openxmlformats.org/officeDocument/2006/relationships/hyperlink" Target="http://www.linkedin.com/company/capgemini" TargetMode="External"/><Relationship Id="rId11" Type="http://schemas.microsoft.com/office/2007/relationships/hdphoto" Target="../media/hdphoto2.wdp"/><Relationship Id="rId5" Type="http://schemas.openxmlformats.org/officeDocument/2006/relationships/hyperlink" Target="https://www.sogeti.com/" TargetMode="External"/><Relationship Id="rId10" Type="http://schemas.openxmlformats.org/officeDocument/2006/relationships/image" Target="../media/image41.png"/><Relationship Id="rId4" Type="http://schemas.openxmlformats.org/officeDocument/2006/relationships/hyperlink" Target="http://www.capgemini.com/" TargetMode="External"/><Relationship Id="rId9" Type="http://schemas.openxmlformats.org/officeDocument/2006/relationships/hyperlink" Target="http://www.twitter.com/capgemini" TargetMode="External"/><Relationship Id="rId14" Type="http://schemas.microsoft.com/office/2007/relationships/hdphoto" Target="../media/hdphoto3.wdp"/></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5A0EA-CFCC-4115-8A8F-0321B63A14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66AE40CC-256B-4FED-862A-A6001EE54D06}"/>
              </a:ext>
            </a:extLst>
          </p:cNvPr>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70D7C135-AD47-4384-AC21-A0C7BA147A3B}"/>
              </a:ext>
            </a:extLst>
          </p:cNvPr>
          <p:cNvSpPr>
            <a:spLocks noGrp="1"/>
          </p:cNvSpPr>
          <p:nvPr>
            <p:ph type="dt" sz="half" idx="10"/>
          </p:nvPr>
        </p:nvSpPr>
        <p:spPr/>
        <p:txBody>
          <a:bodyPr/>
          <a:lstStyle/>
          <a:p>
            <a:fld id="{F6DC1B7F-F3F0-41FC-83E6-3A0DAAECDEDB}" type="datetimeFigureOut">
              <a:rPr lang="en-NL" smtClean="0"/>
              <a:t>07/10/2019</a:t>
            </a:fld>
            <a:endParaRPr lang="en-NL"/>
          </a:p>
        </p:txBody>
      </p:sp>
      <p:sp>
        <p:nvSpPr>
          <p:cNvPr id="5" name="Footer Placeholder 4">
            <a:extLst>
              <a:ext uri="{FF2B5EF4-FFF2-40B4-BE49-F238E27FC236}">
                <a16:creationId xmlns:a16="http://schemas.microsoft.com/office/drawing/2014/main" id="{93B74AAD-69E0-4C59-A3CA-35828C342D3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C70679F-C5DF-40B3-8D70-06D575F10AE8}"/>
              </a:ext>
            </a:extLst>
          </p:cNvPr>
          <p:cNvSpPr>
            <a:spLocks noGrp="1"/>
          </p:cNvSpPr>
          <p:nvPr>
            <p:ph type="sldNum" sz="quarter" idx="12"/>
          </p:nvPr>
        </p:nvSpPr>
        <p:spPr/>
        <p:txBody>
          <a:bodyPr/>
          <a:lstStyle/>
          <a:p>
            <a:fld id="{A2A2220F-DF39-4F27-A532-389DDBE93331}" type="slidenum">
              <a:rPr lang="en-NL" smtClean="0"/>
              <a:t>‹#›</a:t>
            </a:fld>
            <a:endParaRPr lang="en-NL"/>
          </a:p>
        </p:txBody>
      </p:sp>
    </p:spTree>
    <p:extLst>
      <p:ext uri="{BB962C8B-B14F-4D97-AF65-F5344CB8AC3E}">
        <p14:creationId xmlns:p14="http://schemas.microsoft.com/office/powerpoint/2010/main" val="3114691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480F-32CF-49A7-A16E-73CAA153E2D8}"/>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74E5C4F6-8D7F-4A97-84B6-B7959D920A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E9D219FF-21B3-49B0-A7E0-63A51697BE2E}"/>
              </a:ext>
            </a:extLst>
          </p:cNvPr>
          <p:cNvSpPr>
            <a:spLocks noGrp="1"/>
          </p:cNvSpPr>
          <p:nvPr>
            <p:ph type="dt" sz="half" idx="10"/>
          </p:nvPr>
        </p:nvSpPr>
        <p:spPr/>
        <p:txBody>
          <a:bodyPr/>
          <a:lstStyle/>
          <a:p>
            <a:fld id="{F6DC1B7F-F3F0-41FC-83E6-3A0DAAECDEDB}" type="datetimeFigureOut">
              <a:rPr lang="en-NL" smtClean="0"/>
              <a:t>07/10/2019</a:t>
            </a:fld>
            <a:endParaRPr lang="en-NL"/>
          </a:p>
        </p:txBody>
      </p:sp>
      <p:sp>
        <p:nvSpPr>
          <p:cNvPr id="5" name="Footer Placeholder 4">
            <a:extLst>
              <a:ext uri="{FF2B5EF4-FFF2-40B4-BE49-F238E27FC236}">
                <a16:creationId xmlns:a16="http://schemas.microsoft.com/office/drawing/2014/main" id="{61A181EA-C00F-4B1C-B519-49DA9CC5978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37354DB-1F70-4EA6-AD64-B0833733F73A}"/>
              </a:ext>
            </a:extLst>
          </p:cNvPr>
          <p:cNvSpPr>
            <a:spLocks noGrp="1"/>
          </p:cNvSpPr>
          <p:nvPr>
            <p:ph type="sldNum" sz="quarter" idx="12"/>
          </p:nvPr>
        </p:nvSpPr>
        <p:spPr/>
        <p:txBody>
          <a:bodyPr/>
          <a:lstStyle/>
          <a:p>
            <a:fld id="{A2A2220F-DF39-4F27-A532-389DDBE93331}" type="slidenum">
              <a:rPr lang="en-NL" smtClean="0"/>
              <a:t>‹#›</a:t>
            </a:fld>
            <a:endParaRPr lang="en-NL"/>
          </a:p>
        </p:txBody>
      </p:sp>
    </p:spTree>
    <p:extLst>
      <p:ext uri="{BB962C8B-B14F-4D97-AF65-F5344CB8AC3E}">
        <p14:creationId xmlns:p14="http://schemas.microsoft.com/office/powerpoint/2010/main" val="14476499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hasCustomPrompt="1"/>
          </p:nvPr>
        </p:nvSpPr>
        <p:spPr>
          <a:xfrm>
            <a:off x="407987" y="2010606"/>
            <a:ext cx="5543551" cy="4442581"/>
          </a:xfrm>
          <a:prstGeom prst="rect">
            <a:avLst/>
          </a:prstGeom>
        </p:spPr>
        <p:txBody>
          <a:bodyPr>
            <a:noAutofit/>
          </a:bodyPr>
          <a:lstStyle>
            <a:lvl1pPr>
              <a:lnSpc>
                <a:spcPct val="100000"/>
              </a:lnSpc>
              <a:defRPr sz="140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long text</a:t>
            </a:r>
          </a:p>
        </p:txBody>
      </p:sp>
      <p:sp>
        <p:nvSpPr>
          <p:cNvPr id="11" name="Text Placeholder 7">
            <a:extLst>
              <a:ext uri="{FF2B5EF4-FFF2-40B4-BE49-F238E27FC236}">
                <a16:creationId xmlns:a16="http://schemas.microsoft.com/office/drawing/2014/main" id="{4F279807-494A-45DD-A5C6-24F625316B92}"/>
              </a:ext>
            </a:extLst>
          </p:cNvPr>
          <p:cNvSpPr>
            <a:spLocks noGrp="1"/>
          </p:cNvSpPr>
          <p:nvPr>
            <p:ph type="body" sz="quarter" idx="11" hasCustomPrompt="1"/>
          </p:nvPr>
        </p:nvSpPr>
        <p:spPr>
          <a:xfrm>
            <a:off x="6240465" y="2010606"/>
            <a:ext cx="5516444" cy="4441372"/>
          </a:xfrm>
          <a:prstGeom prst="rect">
            <a:avLst/>
          </a:prstGeom>
        </p:spPr>
        <p:txBody>
          <a:bodyPr>
            <a:noAutofit/>
          </a:bodyPr>
          <a:lstStyle>
            <a:lvl1pPr>
              <a:lnSpc>
                <a:spcPct val="100000"/>
              </a:lnSpc>
              <a:defRPr sz="140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long text</a:t>
            </a:r>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7987" y="1420990"/>
            <a:ext cx="5543551" cy="438494"/>
          </a:xfrm>
          <a:prstGeom prst="rect">
            <a:avLst/>
          </a:prstGeom>
        </p:spPr>
        <p:txBody>
          <a:bodyPr>
            <a:noAutofit/>
          </a:bodyPr>
          <a:lstStyle>
            <a:lvl1pPr>
              <a:lnSpc>
                <a:spcPts val="2200"/>
              </a:lnSpc>
              <a:defRPr sz="1800" b="0">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240465" y="1420990"/>
            <a:ext cx="5516444" cy="438494"/>
          </a:xfrm>
          <a:prstGeom prst="rect">
            <a:avLst/>
          </a:prstGeom>
        </p:spPr>
        <p:txBody>
          <a:bodyPr>
            <a:noAutofit/>
          </a:bodyPr>
          <a:lstStyle>
            <a:lvl1pPr>
              <a:lnSpc>
                <a:spcPts val="2200"/>
              </a:lnSpc>
              <a:defRPr sz="1800" b="0">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9" name="Title Placeholder 1">
            <a:extLst>
              <a:ext uri="{FF2B5EF4-FFF2-40B4-BE49-F238E27FC236}">
                <a16:creationId xmlns:a16="http://schemas.microsoft.com/office/drawing/2014/main" id="{6733E381-C11A-4F10-88ED-DDEA4B9167E2}"/>
              </a:ext>
            </a:extLst>
          </p:cNvPr>
          <p:cNvSpPr>
            <a:spLocks noGrp="1"/>
          </p:cNvSpPr>
          <p:nvPr>
            <p:ph type="title" hasCustomPrompt="1"/>
          </p:nvPr>
        </p:nvSpPr>
        <p:spPr>
          <a:xfrm>
            <a:off x="407988" y="404813"/>
            <a:ext cx="10944596" cy="865054"/>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a:t>Click to insert title</a:t>
            </a:r>
            <a:endParaRPr lang="pt-PT"/>
          </a:p>
        </p:txBody>
      </p:sp>
    </p:spTree>
    <p:extLst>
      <p:ext uri="{BB962C8B-B14F-4D97-AF65-F5344CB8AC3E}">
        <p14:creationId xmlns:p14="http://schemas.microsoft.com/office/powerpoint/2010/main" val="4038244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column with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9F1DAD-5BB1-4142-B838-01DB99370135}"/>
              </a:ext>
            </a:extLst>
          </p:cNvPr>
          <p:cNvSpPr/>
          <p:nvPr userDrawn="1"/>
        </p:nvSpPr>
        <p:spPr>
          <a:xfrm>
            <a:off x="0" y="4077072"/>
            <a:ext cx="12192000" cy="2780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Text Placeholder 4">
            <a:extLst>
              <a:ext uri="{FF2B5EF4-FFF2-40B4-BE49-F238E27FC236}">
                <a16:creationId xmlns:a16="http://schemas.microsoft.com/office/drawing/2014/main" id="{04C1CAD0-39C3-4CE2-A9E9-8CA99EFF5357}"/>
              </a:ext>
            </a:extLst>
          </p:cNvPr>
          <p:cNvSpPr>
            <a:spLocks noGrp="1"/>
          </p:cNvSpPr>
          <p:nvPr>
            <p:ph type="body" sz="quarter" idx="13" hasCustomPrompt="1"/>
          </p:nvPr>
        </p:nvSpPr>
        <p:spPr>
          <a:xfrm>
            <a:off x="407987" y="1423337"/>
            <a:ext cx="3584661" cy="412363"/>
          </a:xfrm>
          <a:prstGeom prst="rect">
            <a:avLst/>
          </a:prstGeom>
          <a:noFill/>
        </p:spPr>
        <p:txBody>
          <a:bodyPr anchor="ctr">
            <a:noAutofit/>
          </a:bodyPr>
          <a:lstStyle>
            <a:lvl1pPr algn="l">
              <a:defRPr sz="1800" b="0">
                <a:solidFill>
                  <a:srgbClr val="12ABDB"/>
                </a:solidFill>
              </a:defRPr>
            </a:lvl1pPr>
            <a:lvl2pPr>
              <a:defRPr sz="1400"/>
            </a:lvl2pPr>
            <a:lvl3pPr>
              <a:defRPr sz="1200"/>
            </a:lvl3pPr>
            <a:lvl4pPr>
              <a:defRPr sz="1100"/>
            </a:lvl4pPr>
            <a:lvl5pPr>
              <a:defRPr sz="1100"/>
            </a:lvl5pPr>
          </a:lstStyle>
          <a:p>
            <a:pPr lvl="0"/>
            <a:r>
              <a:rPr lang="en-US"/>
              <a:t>Click to insert title</a:t>
            </a:r>
          </a:p>
        </p:txBody>
      </p:sp>
      <p:sp>
        <p:nvSpPr>
          <p:cNvPr id="37" name="Text Placeholder 4">
            <a:extLst>
              <a:ext uri="{FF2B5EF4-FFF2-40B4-BE49-F238E27FC236}">
                <a16:creationId xmlns:a16="http://schemas.microsoft.com/office/drawing/2014/main" id="{8D6FD04F-776D-4BC2-9828-DC149A95B778}"/>
              </a:ext>
            </a:extLst>
          </p:cNvPr>
          <p:cNvSpPr>
            <a:spLocks noGrp="1"/>
          </p:cNvSpPr>
          <p:nvPr>
            <p:ph type="body" sz="quarter" idx="27" hasCustomPrompt="1"/>
          </p:nvPr>
        </p:nvSpPr>
        <p:spPr>
          <a:xfrm>
            <a:off x="8217853" y="1423337"/>
            <a:ext cx="3566160" cy="412363"/>
          </a:xfrm>
          <a:prstGeom prst="rect">
            <a:avLst/>
          </a:prstGeom>
          <a:noFill/>
        </p:spPr>
        <p:txBody>
          <a:bodyPr anchor="ctr">
            <a:noAutofit/>
          </a:bodyPr>
          <a:lstStyle>
            <a:lvl1pPr algn="l">
              <a:defRPr sz="1800" b="0">
                <a:solidFill>
                  <a:srgbClr val="12ABDB"/>
                </a:solidFill>
              </a:defRPr>
            </a:lvl1pPr>
            <a:lvl2pPr>
              <a:defRPr sz="1400"/>
            </a:lvl2pPr>
            <a:lvl3pPr>
              <a:defRPr sz="1200"/>
            </a:lvl3pPr>
            <a:lvl4pPr>
              <a:defRPr sz="1100"/>
            </a:lvl4pPr>
            <a:lvl5pPr>
              <a:defRPr sz="1100"/>
            </a:lvl5pPr>
          </a:lstStyle>
          <a:p>
            <a:pPr lvl="0"/>
            <a:r>
              <a:rPr lang="en-US"/>
              <a:t>Click to insert title</a:t>
            </a:r>
          </a:p>
        </p:txBody>
      </p:sp>
      <p:sp>
        <p:nvSpPr>
          <p:cNvPr id="39" name="Text Placeholder 4">
            <a:extLst>
              <a:ext uri="{FF2B5EF4-FFF2-40B4-BE49-F238E27FC236}">
                <a16:creationId xmlns:a16="http://schemas.microsoft.com/office/drawing/2014/main" id="{5A2CDF95-9D29-4775-8BEF-90BC5372B782}"/>
              </a:ext>
            </a:extLst>
          </p:cNvPr>
          <p:cNvSpPr>
            <a:spLocks noGrp="1"/>
          </p:cNvSpPr>
          <p:nvPr>
            <p:ph type="body" sz="quarter" idx="29" hasCustomPrompt="1"/>
          </p:nvPr>
        </p:nvSpPr>
        <p:spPr>
          <a:xfrm>
            <a:off x="4322171" y="1423337"/>
            <a:ext cx="3566160" cy="412363"/>
          </a:xfrm>
          <a:prstGeom prst="rect">
            <a:avLst/>
          </a:prstGeom>
          <a:noFill/>
        </p:spPr>
        <p:txBody>
          <a:bodyPr anchor="ctr">
            <a:noAutofit/>
          </a:bodyPr>
          <a:lstStyle>
            <a:lvl1pPr algn="l">
              <a:defRPr sz="1800" b="0">
                <a:solidFill>
                  <a:srgbClr val="12ABDB"/>
                </a:solidFill>
              </a:defRPr>
            </a:lvl1pPr>
            <a:lvl2pPr>
              <a:defRPr sz="1400"/>
            </a:lvl2pPr>
            <a:lvl3pPr>
              <a:defRPr sz="1200"/>
            </a:lvl3pPr>
            <a:lvl4pPr>
              <a:defRPr sz="1100"/>
            </a:lvl4pPr>
            <a:lvl5pPr>
              <a:defRPr sz="1100"/>
            </a:lvl5pPr>
          </a:lstStyle>
          <a:p>
            <a:pPr lvl="0"/>
            <a:r>
              <a:rPr lang="en-US"/>
              <a:t>Click to insert title</a:t>
            </a:r>
          </a:p>
        </p:txBody>
      </p:sp>
      <p:sp>
        <p:nvSpPr>
          <p:cNvPr id="41" name="Text Placeholder 4">
            <a:extLst>
              <a:ext uri="{FF2B5EF4-FFF2-40B4-BE49-F238E27FC236}">
                <a16:creationId xmlns:a16="http://schemas.microsoft.com/office/drawing/2014/main" id="{6012FFDA-311F-429E-998E-F6E6B0A7186E}"/>
              </a:ext>
            </a:extLst>
          </p:cNvPr>
          <p:cNvSpPr>
            <a:spLocks noGrp="1"/>
          </p:cNvSpPr>
          <p:nvPr>
            <p:ph type="body" sz="quarter" idx="31" hasCustomPrompt="1"/>
          </p:nvPr>
        </p:nvSpPr>
        <p:spPr>
          <a:xfrm>
            <a:off x="407987" y="4231996"/>
            <a:ext cx="11376025" cy="412363"/>
          </a:xfrm>
          <a:prstGeom prst="rect">
            <a:avLst/>
          </a:prstGeom>
          <a:noFill/>
        </p:spPr>
        <p:txBody>
          <a:bodyPr vert="horz" lIns="0" tIns="0" rIns="0" bIns="0" rtlCol="0" anchor="ctr">
            <a:noAutofit/>
          </a:bodyPr>
          <a:lstStyle>
            <a:lvl1pPr>
              <a:defRPr lang="en-US" b="0" dirty="0">
                <a:solidFill>
                  <a:schemeClr val="accent4"/>
                </a:solidFill>
              </a:defRPr>
            </a:lvl1pPr>
          </a:lstStyle>
          <a:p>
            <a:pPr lvl="0"/>
            <a:r>
              <a:rPr lang="en-US"/>
              <a:t>Click to insert section title</a:t>
            </a:r>
          </a:p>
        </p:txBody>
      </p:sp>
      <p:sp>
        <p:nvSpPr>
          <p:cNvPr id="42" name="Text Placeholder 7">
            <a:extLst>
              <a:ext uri="{FF2B5EF4-FFF2-40B4-BE49-F238E27FC236}">
                <a16:creationId xmlns:a16="http://schemas.microsoft.com/office/drawing/2014/main" id="{9228FC83-C11D-47F2-8BDE-B10D125E5E87}"/>
              </a:ext>
            </a:extLst>
          </p:cNvPr>
          <p:cNvSpPr>
            <a:spLocks noGrp="1"/>
          </p:cNvSpPr>
          <p:nvPr>
            <p:ph type="body" sz="quarter" idx="32" hasCustomPrompt="1"/>
          </p:nvPr>
        </p:nvSpPr>
        <p:spPr>
          <a:xfrm>
            <a:off x="426488" y="1866555"/>
            <a:ext cx="3566160" cy="1994493"/>
          </a:xfrm>
          <a:prstGeom prst="rect">
            <a:avLst/>
          </a:prstGeom>
        </p:spPr>
        <p:txBody>
          <a:bodyPr>
            <a:noAutofit/>
          </a:bodyPr>
          <a:lstStyle>
            <a:lvl1pPr>
              <a:lnSpc>
                <a:spcPts val="1600"/>
              </a:lnSpc>
              <a:defRPr sz="1400">
                <a:solidFill>
                  <a:schemeClr val="tx1"/>
                </a:solidFill>
              </a:defRPr>
            </a:lvl1pPr>
            <a:lvl2pPr marL="173038" indent="-168275">
              <a:lnSpc>
                <a:spcPts val="1400"/>
              </a:lnSpc>
              <a:defRPr sz="1200">
                <a:solidFill>
                  <a:schemeClr val="tx1"/>
                </a:solidFill>
              </a:defRPr>
            </a:lvl2pPr>
            <a:lvl3pPr marL="347663" indent="-174625">
              <a:lnSpc>
                <a:spcPts val="1400"/>
              </a:lnSpc>
              <a:defRPr sz="1200">
                <a:solidFill>
                  <a:schemeClr val="tx1"/>
                </a:solidFill>
              </a:defRPr>
            </a:lvl3pPr>
            <a:lvl4pPr marL="509588" indent="-161925">
              <a:lnSpc>
                <a:spcPts val="1200"/>
              </a:lnSpc>
              <a:defRPr sz="1100">
                <a:solidFill>
                  <a:schemeClr val="tx1"/>
                </a:solidFill>
              </a:defRPr>
            </a:lvl4pPr>
            <a:lvl5pPr>
              <a:lnSpc>
                <a:spcPct val="100000"/>
              </a:lnSpc>
              <a:defRPr sz="1200">
                <a:solidFill>
                  <a:schemeClr val="tx1"/>
                </a:solidFill>
              </a:defRPr>
            </a:lvl5pPr>
          </a:lstStyle>
          <a:p>
            <a:pPr lvl="0"/>
            <a:r>
              <a:rPr lang="en-US"/>
              <a:t>Click to insert text</a:t>
            </a:r>
          </a:p>
        </p:txBody>
      </p:sp>
      <p:sp>
        <p:nvSpPr>
          <p:cNvPr id="23"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1016604"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24" name="Text Placeholder 7">
            <a:extLst>
              <a:ext uri="{FF2B5EF4-FFF2-40B4-BE49-F238E27FC236}">
                <a16:creationId xmlns:a16="http://schemas.microsoft.com/office/drawing/2014/main" id="{9228FC83-C11D-47F2-8BDE-B10D125E5E87}"/>
              </a:ext>
            </a:extLst>
          </p:cNvPr>
          <p:cNvSpPr>
            <a:spLocks noGrp="1"/>
          </p:cNvSpPr>
          <p:nvPr>
            <p:ph type="body" sz="quarter" idx="33" hasCustomPrompt="1"/>
          </p:nvPr>
        </p:nvSpPr>
        <p:spPr>
          <a:xfrm>
            <a:off x="4322171" y="1866555"/>
            <a:ext cx="3566160" cy="1994493"/>
          </a:xfrm>
          <a:prstGeom prst="rect">
            <a:avLst/>
          </a:prstGeom>
        </p:spPr>
        <p:txBody>
          <a:bodyPr>
            <a:noAutofit/>
          </a:bodyPr>
          <a:lstStyle>
            <a:lvl1pPr>
              <a:lnSpc>
                <a:spcPts val="1600"/>
              </a:lnSpc>
              <a:defRPr sz="1400">
                <a:solidFill>
                  <a:schemeClr val="tx1"/>
                </a:solidFill>
              </a:defRPr>
            </a:lvl1pPr>
            <a:lvl2pPr marL="173038" indent="-168275">
              <a:lnSpc>
                <a:spcPts val="1400"/>
              </a:lnSpc>
              <a:defRPr sz="1200">
                <a:solidFill>
                  <a:schemeClr val="tx1"/>
                </a:solidFill>
              </a:defRPr>
            </a:lvl2pPr>
            <a:lvl3pPr marL="347663" indent="-174625">
              <a:lnSpc>
                <a:spcPts val="1400"/>
              </a:lnSpc>
              <a:defRPr sz="1200">
                <a:solidFill>
                  <a:schemeClr val="tx1"/>
                </a:solidFill>
              </a:defRPr>
            </a:lvl3pPr>
            <a:lvl4pPr marL="509588" indent="-161925">
              <a:lnSpc>
                <a:spcPts val="1200"/>
              </a:lnSpc>
              <a:defRPr sz="1100">
                <a:solidFill>
                  <a:schemeClr val="tx1"/>
                </a:solidFill>
              </a:defRPr>
            </a:lvl4pPr>
            <a:lvl5pPr>
              <a:lnSpc>
                <a:spcPct val="100000"/>
              </a:lnSpc>
              <a:defRPr sz="1200">
                <a:solidFill>
                  <a:schemeClr val="tx1"/>
                </a:solidFill>
              </a:defRPr>
            </a:lvl5pPr>
          </a:lstStyle>
          <a:p>
            <a:pPr lvl="0"/>
            <a:r>
              <a:rPr lang="en-US"/>
              <a:t>Click to insert text</a:t>
            </a:r>
          </a:p>
        </p:txBody>
      </p:sp>
      <p:sp>
        <p:nvSpPr>
          <p:cNvPr id="25" name="Text Placeholder 7">
            <a:extLst>
              <a:ext uri="{FF2B5EF4-FFF2-40B4-BE49-F238E27FC236}">
                <a16:creationId xmlns:a16="http://schemas.microsoft.com/office/drawing/2014/main" id="{9228FC83-C11D-47F2-8BDE-B10D125E5E87}"/>
              </a:ext>
            </a:extLst>
          </p:cNvPr>
          <p:cNvSpPr>
            <a:spLocks noGrp="1"/>
          </p:cNvSpPr>
          <p:nvPr>
            <p:ph type="body" sz="quarter" idx="34" hasCustomPrompt="1"/>
          </p:nvPr>
        </p:nvSpPr>
        <p:spPr>
          <a:xfrm>
            <a:off x="8217853" y="1866555"/>
            <a:ext cx="3566160" cy="1994493"/>
          </a:xfrm>
          <a:prstGeom prst="rect">
            <a:avLst/>
          </a:prstGeom>
        </p:spPr>
        <p:txBody>
          <a:bodyPr>
            <a:noAutofit/>
          </a:bodyPr>
          <a:lstStyle>
            <a:lvl1pPr>
              <a:lnSpc>
                <a:spcPts val="1600"/>
              </a:lnSpc>
              <a:defRPr sz="1400">
                <a:solidFill>
                  <a:schemeClr val="tx1"/>
                </a:solidFill>
              </a:defRPr>
            </a:lvl1pPr>
            <a:lvl2pPr marL="173038" indent="-168275">
              <a:lnSpc>
                <a:spcPts val="1400"/>
              </a:lnSpc>
              <a:defRPr sz="1200">
                <a:solidFill>
                  <a:schemeClr val="tx1"/>
                </a:solidFill>
              </a:defRPr>
            </a:lvl2pPr>
            <a:lvl3pPr marL="347663" indent="-174625">
              <a:lnSpc>
                <a:spcPts val="1400"/>
              </a:lnSpc>
              <a:defRPr sz="1200">
                <a:solidFill>
                  <a:schemeClr val="tx1"/>
                </a:solidFill>
              </a:defRPr>
            </a:lvl3pPr>
            <a:lvl4pPr marL="509588" indent="-161925">
              <a:lnSpc>
                <a:spcPts val="1200"/>
              </a:lnSpc>
              <a:defRPr sz="1100">
                <a:solidFill>
                  <a:schemeClr val="tx1"/>
                </a:solidFill>
              </a:defRPr>
            </a:lvl4pPr>
            <a:lvl5pPr>
              <a:lnSpc>
                <a:spcPct val="100000"/>
              </a:lnSpc>
              <a:defRPr sz="1200">
                <a:solidFill>
                  <a:schemeClr val="tx1"/>
                </a:solidFill>
              </a:defRPr>
            </a:lvl5pPr>
          </a:lstStyle>
          <a:p>
            <a:pPr lvl="0"/>
            <a:r>
              <a:rPr lang="en-US"/>
              <a:t>Click to insert text</a:t>
            </a:r>
          </a:p>
        </p:txBody>
      </p:sp>
      <p:sp>
        <p:nvSpPr>
          <p:cNvPr id="26" name="Text Placeholder 7">
            <a:extLst>
              <a:ext uri="{FF2B5EF4-FFF2-40B4-BE49-F238E27FC236}">
                <a16:creationId xmlns:a16="http://schemas.microsoft.com/office/drawing/2014/main" id="{9228FC83-C11D-47F2-8BDE-B10D125E5E87}"/>
              </a:ext>
            </a:extLst>
          </p:cNvPr>
          <p:cNvSpPr>
            <a:spLocks noGrp="1"/>
          </p:cNvSpPr>
          <p:nvPr>
            <p:ph type="body" sz="quarter" idx="35" hasCustomPrompt="1"/>
          </p:nvPr>
        </p:nvSpPr>
        <p:spPr>
          <a:xfrm>
            <a:off x="426487" y="4674187"/>
            <a:ext cx="11357525" cy="1799211"/>
          </a:xfrm>
          <a:prstGeom prst="rect">
            <a:avLst/>
          </a:prstGeom>
        </p:spPr>
        <p:txBody>
          <a:bodyPr>
            <a:noAutofit/>
          </a:bodyPr>
          <a:lstStyle>
            <a:lvl1pPr>
              <a:lnSpc>
                <a:spcPts val="1600"/>
              </a:lnSpc>
              <a:defRPr sz="1400">
                <a:solidFill>
                  <a:schemeClr val="tx1"/>
                </a:solidFill>
              </a:defRPr>
            </a:lvl1pPr>
            <a:lvl2pPr marL="173038" indent="-168275">
              <a:lnSpc>
                <a:spcPts val="1400"/>
              </a:lnSpc>
              <a:defRPr sz="1200">
                <a:solidFill>
                  <a:schemeClr val="tx1"/>
                </a:solidFill>
              </a:defRPr>
            </a:lvl2pPr>
            <a:lvl3pPr marL="347663" indent="-174625">
              <a:lnSpc>
                <a:spcPts val="1400"/>
              </a:lnSpc>
              <a:buClr>
                <a:schemeClr val="accent4"/>
              </a:buClr>
              <a:defRPr sz="1200">
                <a:solidFill>
                  <a:schemeClr val="tx1"/>
                </a:solidFill>
              </a:defRPr>
            </a:lvl3pPr>
            <a:lvl4pPr marL="509588" indent="-161925">
              <a:lnSpc>
                <a:spcPts val="1200"/>
              </a:lnSpc>
              <a:buClr>
                <a:schemeClr val="accent2"/>
              </a:buClr>
              <a:defRPr sz="1100">
                <a:solidFill>
                  <a:schemeClr val="tx1"/>
                </a:solidFill>
              </a:defRPr>
            </a:lvl4pPr>
            <a:lvl5pPr>
              <a:lnSpc>
                <a:spcPct val="100000"/>
              </a:lnSpc>
              <a:defRPr sz="1200">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945733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with Shapes - Layout1">
    <p:bg>
      <p:bgRef idx="1001">
        <a:schemeClr val="bg1"/>
      </p:bgRef>
    </p:bg>
    <p:spTree>
      <p:nvGrpSpPr>
        <p:cNvPr id="1" name=""/>
        <p:cNvGrpSpPr/>
        <p:nvPr/>
      </p:nvGrpSpPr>
      <p:grpSpPr>
        <a:xfrm>
          <a:off x="0" y="0"/>
          <a:ext cx="0" cy="0"/>
          <a:chOff x="0" y="0"/>
          <a:chExt cx="0" cy="0"/>
        </a:xfrm>
      </p:grpSpPr>
      <p:sp>
        <p:nvSpPr>
          <p:cNvPr id="28" name="Freeform 27"/>
          <p:cNvSpPr/>
          <p:nvPr userDrawn="1"/>
        </p:nvSpPr>
        <p:spPr>
          <a:xfrm>
            <a:off x="7631598" y="0"/>
            <a:ext cx="4560403" cy="6858001"/>
          </a:xfrm>
          <a:custGeom>
            <a:avLst/>
            <a:gdLst>
              <a:gd name="connsiteX0" fmla="*/ 3889339 w 4560403"/>
              <a:gd name="connsiteY0" fmla="*/ 0 h 6858001"/>
              <a:gd name="connsiteX1" fmla="*/ 4560403 w 4560403"/>
              <a:gd name="connsiteY1" fmla="*/ 0 h 6858001"/>
              <a:gd name="connsiteX2" fmla="*/ 4560403 w 4560403"/>
              <a:gd name="connsiteY2" fmla="*/ 6858001 h 6858001"/>
              <a:gd name="connsiteX3" fmla="*/ 797256 w 4560403"/>
              <a:gd name="connsiteY3" fmla="*/ 6858001 h 6858001"/>
              <a:gd name="connsiteX4" fmla="*/ 788343 w 4560403"/>
              <a:gd name="connsiteY4" fmla="*/ 6827268 h 6858001"/>
              <a:gd name="connsiteX5" fmla="*/ 116308 w 4560403"/>
              <a:gd name="connsiteY5" fmla="*/ 4510048 h 6858001"/>
              <a:gd name="connsiteX6" fmla="*/ 1654161 w 4560403"/>
              <a:gd name="connsiteY6" fmla="*/ 1075400 h 6858001"/>
              <a:gd name="connsiteX7" fmla="*/ 3880655 w 4560403"/>
              <a:gd name="connsiteY7" fmla="*/ 4178 h 6858001"/>
              <a:gd name="connsiteX8" fmla="*/ 3889339 w 4560403"/>
              <a:gd name="connsiteY8"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0403" h="6858001">
                <a:moveTo>
                  <a:pt x="3889339" y="0"/>
                </a:moveTo>
                <a:lnTo>
                  <a:pt x="4560403" y="0"/>
                </a:lnTo>
                <a:lnTo>
                  <a:pt x="4560403" y="6858001"/>
                </a:lnTo>
                <a:lnTo>
                  <a:pt x="797256" y="6858001"/>
                </a:lnTo>
                <a:lnTo>
                  <a:pt x="788343" y="6827268"/>
                </a:lnTo>
                <a:cubicBezTo>
                  <a:pt x="116308" y="4510048"/>
                  <a:pt x="116308" y="4510048"/>
                  <a:pt x="116308" y="4510048"/>
                </a:cubicBezTo>
                <a:cubicBezTo>
                  <a:pt x="-280530" y="3141724"/>
                  <a:pt x="364088" y="1689508"/>
                  <a:pt x="1654161" y="1075400"/>
                </a:cubicBezTo>
                <a:cubicBezTo>
                  <a:pt x="2768462" y="539282"/>
                  <a:pt x="3456195" y="208397"/>
                  <a:pt x="3880655" y="4178"/>
                </a:cubicBezTo>
                <a:lnTo>
                  <a:pt x="388933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0"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407988" y="2708920"/>
            <a:ext cx="3312368" cy="72008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51" name="Text Placeholder 7">
            <a:extLst>
              <a:ext uri="{FF2B5EF4-FFF2-40B4-BE49-F238E27FC236}">
                <a16:creationId xmlns:a16="http://schemas.microsoft.com/office/drawing/2014/main" id="{F12D7C74-E8A0-4A7D-95DA-A14111669514}"/>
              </a:ext>
            </a:extLst>
          </p:cNvPr>
          <p:cNvSpPr>
            <a:spLocks noGrp="1"/>
          </p:cNvSpPr>
          <p:nvPr>
            <p:ph type="body" sz="quarter" idx="33" hasCustomPrompt="1"/>
          </p:nvPr>
        </p:nvSpPr>
        <p:spPr>
          <a:xfrm>
            <a:off x="407988" y="3645024"/>
            <a:ext cx="3312368" cy="72008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52" name="Text Placeholder 7">
            <a:extLst>
              <a:ext uri="{FF2B5EF4-FFF2-40B4-BE49-F238E27FC236}">
                <a16:creationId xmlns:a16="http://schemas.microsoft.com/office/drawing/2014/main" id="{92D6AE9D-467E-46C0-B32B-79A9B07CDD13}"/>
              </a:ext>
            </a:extLst>
          </p:cNvPr>
          <p:cNvSpPr>
            <a:spLocks noGrp="1"/>
          </p:cNvSpPr>
          <p:nvPr>
            <p:ph type="body" sz="quarter" idx="34" hasCustomPrompt="1"/>
          </p:nvPr>
        </p:nvSpPr>
        <p:spPr>
          <a:xfrm>
            <a:off x="407988" y="4630276"/>
            <a:ext cx="3312368" cy="72008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pic>
        <p:nvPicPr>
          <p:cNvPr id="27" name="Picture 2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49520" y="1654230"/>
            <a:ext cx="7363358" cy="4787097"/>
          </a:xfrm>
          <a:prstGeom prst="rect">
            <a:avLst/>
          </a:prstGeom>
        </p:spPr>
      </p:pic>
    </p:spTree>
    <p:extLst>
      <p:ext uri="{BB962C8B-B14F-4D97-AF65-F5344CB8AC3E}">
        <p14:creationId xmlns:p14="http://schemas.microsoft.com/office/powerpoint/2010/main" val="983594998"/>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ext with Shapes - Layout1">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grpSp>
        <p:nvGrpSpPr>
          <p:cNvPr id="31" name="Group 30"/>
          <p:cNvGrpSpPr/>
          <p:nvPr userDrawn="1"/>
        </p:nvGrpSpPr>
        <p:grpSpPr>
          <a:xfrm>
            <a:off x="407988" y="2118167"/>
            <a:ext cx="11376025" cy="2683397"/>
            <a:chOff x="407988" y="3962400"/>
            <a:chExt cx="11124255" cy="2286000"/>
          </a:xfrm>
          <a:solidFill>
            <a:schemeClr val="bg2"/>
          </a:solidFill>
        </p:grpSpPr>
        <p:sp>
          <p:nvSpPr>
            <p:cNvPr id="32" name="Rectangle 31"/>
            <p:cNvSpPr/>
            <p:nvPr userDrawn="1"/>
          </p:nvSpPr>
          <p:spPr>
            <a:xfrm>
              <a:off x="407988"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3" name="Rectangle 32"/>
            <p:cNvSpPr/>
            <p:nvPr userDrawn="1"/>
          </p:nvSpPr>
          <p:spPr>
            <a:xfrm>
              <a:off x="4192909"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Rectangle 33"/>
            <p:cNvSpPr/>
            <p:nvPr userDrawn="1"/>
          </p:nvSpPr>
          <p:spPr>
            <a:xfrm>
              <a:off x="7977831"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grpSp>
        <p:nvGrpSpPr>
          <p:cNvPr id="40" name="Group 39"/>
          <p:cNvGrpSpPr/>
          <p:nvPr userDrawn="1"/>
        </p:nvGrpSpPr>
        <p:grpSpPr>
          <a:xfrm>
            <a:off x="407988" y="4379090"/>
            <a:ext cx="11376025" cy="1963838"/>
            <a:chOff x="407988" y="3962400"/>
            <a:chExt cx="11124255" cy="2286000"/>
          </a:xfrm>
        </p:grpSpPr>
        <p:sp>
          <p:nvSpPr>
            <p:cNvPr id="41" name="Rectangle 40"/>
            <p:cNvSpPr/>
            <p:nvPr userDrawn="1"/>
          </p:nvSpPr>
          <p:spPr>
            <a:xfrm>
              <a:off x="407988"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2" name="Rectangle 41"/>
            <p:cNvSpPr/>
            <p:nvPr userDrawn="1"/>
          </p:nvSpPr>
          <p:spPr>
            <a:xfrm>
              <a:off x="4192909"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3" name="Rectangle 42"/>
            <p:cNvSpPr/>
            <p:nvPr userDrawn="1"/>
          </p:nvSpPr>
          <p:spPr>
            <a:xfrm>
              <a:off x="7977831"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grpSp>
        <p:nvGrpSpPr>
          <p:cNvPr id="44" name="Group 43"/>
          <p:cNvGrpSpPr/>
          <p:nvPr userDrawn="1"/>
        </p:nvGrpSpPr>
        <p:grpSpPr>
          <a:xfrm>
            <a:off x="8373319" y="3927105"/>
            <a:ext cx="1060048" cy="656220"/>
            <a:chOff x="402908" y="4604216"/>
            <a:chExt cx="920734" cy="569978"/>
          </a:xfrm>
        </p:grpSpPr>
        <p:pic>
          <p:nvPicPr>
            <p:cNvPr id="45" name="Picture 4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46" name="TextBox 45"/>
            <p:cNvSpPr txBox="1"/>
            <p:nvPr/>
          </p:nvSpPr>
          <p:spPr>
            <a:xfrm>
              <a:off x="588264" y="4685498"/>
              <a:ext cx="477849" cy="347527"/>
            </a:xfrm>
            <a:prstGeom prst="rect">
              <a:avLst/>
            </a:prstGeom>
            <a:noFill/>
          </p:spPr>
          <p:txBody>
            <a:bodyPr wrap="none" rtlCol="0">
              <a:spAutoFit/>
            </a:bodyPr>
            <a:lstStyle/>
            <a:p>
              <a:r>
                <a:rPr lang="en-US" sz="2000" b="1">
                  <a:solidFill>
                    <a:schemeClr val="accent1"/>
                  </a:solidFill>
                </a:rPr>
                <a:t>03</a:t>
              </a:r>
            </a:p>
          </p:txBody>
        </p:sp>
      </p:grpSp>
      <p:grpSp>
        <p:nvGrpSpPr>
          <p:cNvPr id="47" name="Group 46"/>
          <p:cNvGrpSpPr/>
          <p:nvPr userDrawn="1"/>
        </p:nvGrpSpPr>
        <p:grpSpPr>
          <a:xfrm>
            <a:off x="4391628" y="3927105"/>
            <a:ext cx="1060048" cy="656220"/>
            <a:chOff x="402908" y="4604216"/>
            <a:chExt cx="920734" cy="569978"/>
          </a:xfrm>
        </p:grpSpPr>
        <p:pic>
          <p:nvPicPr>
            <p:cNvPr id="49" name="Picture 4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53" name="TextBox 52"/>
            <p:cNvSpPr txBox="1"/>
            <p:nvPr/>
          </p:nvSpPr>
          <p:spPr>
            <a:xfrm>
              <a:off x="588264" y="4685498"/>
              <a:ext cx="477849" cy="347527"/>
            </a:xfrm>
            <a:prstGeom prst="rect">
              <a:avLst/>
            </a:prstGeom>
            <a:noFill/>
          </p:spPr>
          <p:txBody>
            <a:bodyPr wrap="none" rtlCol="0">
              <a:spAutoFit/>
            </a:bodyPr>
            <a:lstStyle/>
            <a:p>
              <a:r>
                <a:rPr lang="en-US" sz="2000" b="1">
                  <a:solidFill>
                    <a:schemeClr val="accent1"/>
                  </a:solidFill>
                </a:rPr>
                <a:t>02</a:t>
              </a:r>
            </a:p>
          </p:txBody>
        </p:sp>
      </p:grpSp>
      <p:grpSp>
        <p:nvGrpSpPr>
          <p:cNvPr id="54" name="Group 53"/>
          <p:cNvGrpSpPr/>
          <p:nvPr userDrawn="1"/>
        </p:nvGrpSpPr>
        <p:grpSpPr>
          <a:xfrm>
            <a:off x="617317" y="3927105"/>
            <a:ext cx="1060048" cy="656220"/>
            <a:chOff x="402908" y="4604216"/>
            <a:chExt cx="920734" cy="569978"/>
          </a:xfrm>
        </p:grpSpPr>
        <p:pic>
          <p:nvPicPr>
            <p:cNvPr id="55" name="Picture 5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56" name="TextBox 55"/>
            <p:cNvSpPr txBox="1"/>
            <p:nvPr/>
          </p:nvSpPr>
          <p:spPr>
            <a:xfrm>
              <a:off x="588264" y="4685498"/>
              <a:ext cx="477849" cy="347527"/>
            </a:xfrm>
            <a:prstGeom prst="rect">
              <a:avLst/>
            </a:prstGeom>
            <a:noFill/>
          </p:spPr>
          <p:txBody>
            <a:bodyPr wrap="none" rtlCol="0">
              <a:spAutoFit/>
            </a:bodyPr>
            <a:lstStyle/>
            <a:p>
              <a:r>
                <a:rPr lang="en-US" sz="2000" b="1">
                  <a:solidFill>
                    <a:schemeClr val="accent1"/>
                  </a:solidFill>
                </a:rPr>
                <a:t>01</a:t>
              </a:r>
            </a:p>
          </p:txBody>
        </p:sp>
      </p:grpSp>
      <p:pic>
        <p:nvPicPr>
          <p:cNvPr id="57" name="Picture 5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741" y="1862571"/>
            <a:ext cx="3193059" cy="1978701"/>
          </a:xfrm>
          <a:prstGeom prst="rect">
            <a:avLst/>
          </a:prstGeom>
        </p:spPr>
      </p:pic>
      <p:pic>
        <p:nvPicPr>
          <p:cNvPr id="58" name="Picture 5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84726" y="1360456"/>
            <a:ext cx="1694139" cy="1933432"/>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28541" y="1862571"/>
            <a:ext cx="3193059" cy="1978701"/>
          </a:xfrm>
          <a:prstGeom prst="rect">
            <a:avLst/>
          </a:prstGeom>
        </p:spPr>
      </p:pic>
      <p:pic>
        <p:nvPicPr>
          <p:cNvPr id="60" name="Picture 5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56701" y="1395468"/>
            <a:ext cx="2168659" cy="2008131"/>
          </a:xfrm>
          <a:prstGeom prst="rect">
            <a:avLst/>
          </a:prstGeom>
        </p:spPr>
      </p:pic>
      <p:pic>
        <p:nvPicPr>
          <p:cNvPr id="61" name="Picture 6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28381" y="1862571"/>
            <a:ext cx="3193059" cy="1978701"/>
          </a:xfrm>
          <a:prstGeom prst="rect">
            <a:avLst/>
          </a:prstGeom>
        </p:spPr>
      </p:pic>
      <p:pic>
        <p:nvPicPr>
          <p:cNvPr id="62" name="Picture 6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76360" y="1578863"/>
            <a:ext cx="1996972" cy="1727697"/>
          </a:xfrm>
          <a:prstGeom prst="rect">
            <a:avLst/>
          </a:prstGeom>
        </p:spPr>
      </p:pic>
      <p:sp>
        <p:nvSpPr>
          <p:cNvPr id="36"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548432" y="4675270"/>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7"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4399072" y="4675270"/>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8"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8259872" y="4675270"/>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1594353812"/>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sub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407987" y="0"/>
            <a:ext cx="11376026" cy="1104900"/>
          </a:xfrm>
          <a:prstGeom prst="rect">
            <a:avLst/>
          </a:prstGeom>
        </p:spPr>
        <p:txBody>
          <a:bodyPr lIns="0" anchor="ctr"/>
          <a:lstStyle/>
          <a:p>
            <a:r>
              <a:rPr lang="en-US"/>
              <a:t>Click to edit Master title style</a:t>
            </a:r>
            <a:endParaRPr lang="en-GB"/>
          </a:p>
        </p:txBody>
      </p:sp>
      <p:sp>
        <p:nvSpPr>
          <p:cNvPr id="4" name="Text Placeholder 3"/>
          <p:cNvSpPr>
            <a:spLocks noGrp="1"/>
          </p:cNvSpPr>
          <p:nvPr>
            <p:ph type="body" sz="quarter" idx="10"/>
          </p:nvPr>
        </p:nvSpPr>
        <p:spPr>
          <a:xfrm>
            <a:off x="407988" y="1815351"/>
            <a:ext cx="11376025" cy="4466201"/>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Espace réservé du texte 4"/>
          <p:cNvSpPr>
            <a:spLocks noGrp="1"/>
          </p:cNvSpPr>
          <p:nvPr>
            <p:ph type="body" sz="quarter" idx="11" hasCustomPrompt="1"/>
          </p:nvPr>
        </p:nvSpPr>
        <p:spPr>
          <a:xfrm>
            <a:off x="407989" y="1148607"/>
            <a:ext cx="11376024" cy="504056"/>
          </a:xfrm>
          <a:prstGeom prst="rect">
            <a:avLst/>
          </a:prstGeom>
        </p:spPr>
        <p:txBody>
          <a:bodyPr lIns="0"/>
          <a:lstStyle>
            <a:lvl1pPr>
              <a:defRPr>
                <a:solidFill>
                  <a:schemeClr val="accent2"/>
                </a:solidFill>
              </a:defRPr>
            </a:lvl1pPr>
          </a:lstStyle>
          <a:p>
            <a:pPr lvl="0"/>
            <a:r>
              <a:rPr lang="en-US"/>
              <a:t>Click to edit Master subtitle styles</a:t>
            </a:r>
          </a:p>
        </p:txBody>
      </p:sp>
    </p:spTree>
    <p:extLst>
      <p:ext uri="{BB962C8B-B14F-4D97-AF65-F5344CB8AC3E}">
        <p14:creationId xmlns:p14="http://schemas.microsoft.com/office/powerpoint/2010/main" val="41148797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ext with Shapes - Layout1">
    <p:bg>
      <p:bgRef idx="1001">
        <a:schemeClr val="bg1"/>
      </p:bgRef>
    </p:bg>
    <p:spTree>
      <p:nvGrpSpPr>
        <p:cNvPr id="1" name=""/>
        <p:cNvGrpSpPr/>
        <p:nvPr/>
      </p:nvGrpSpPr>
      <p:grpSpPr>
        <a:xfrm>
          <a:off x="0" y="0"/>
          <a:ext cx="0" cy="0"/>
          <a:chOff x="0" y="0"/>
          <a:chExt cx="0" cy="0"/>
        </a:xfrm>
      </p:grpSpPr>
      <p:sp>
        <p:nvSpPr>
          <p:cNvPr id="39" name="Freeform 10"/>
          <p:cNvSpPr>
            <a:spLocks/>
          </p:cNvSpPr>
          <p:nvPr userDrawn="1"/>
        </p:nvSpPr>
        <p:spPr bwMode="auto">
          <a:xfrm>
            <a:off x="0" y="0"/>
            <a:ext cx="4191000" cy="6799548"/>
          </a:xfrm>
          <a:custGeom>
            <a:avLst/>
            <a:gdLst>
              <a:gd name="T0" fmla="*/ 0 w 532"/>
              <a:gd name="T1" fmla="*/ 0 h 861"/>
              <a:gd name="T2" fmla="*/ 0 w 532"/>
              <a:gd name="T3" fmla="*/ 727 h 861"/>
              <a:gd name="T4" fmla="*/ 532 w 532"/>
              <a:gd name="T5" fmla="*/ 616 h 861"/>
              <a:gd name="T6" fmla="*/ 532 w 532"/>
              <a:gd name="T7" fmla="*/ 0 h 861"/>
              <a:gd name="T8" fmla="*/ 0 w 532"/>
              <a:gd name="T9" fmla="*/ 0 h 861"/>
            </a:gdLst>
            <a:ahLst/>
            <a:cxnLst>
              <a:cxn ang="0">
                <a:pos x="T0" y="T1"/>
              </a:cxn>
              <a:cxn ang="0">
                <a:pos x="T2" y="T3"/>
              </a:cxn>
              <a:cxn ang="0">
                <a:pos x="T4" y="T5"/>
              </a:cxn>
              <a:cxn ang="0">
                <a:pos x="T6" y="T7"/>
              </a:cxn>
              <a:cxn ang="0">
                <a:pos x="T8" y="T9"/>
              </a:cxn>
            </a:cxnLst>
            <a:rect l="0" t="0" r="r" b="b"/>
            <a:pathLst>
              <a:path w="532" h="861">
                <a:moveTo>
                  <a:pt x="0" y="0"/>
                </a:moveTo>
                <a:cubicBezTo>
                  <a:pt x="0" y="727"/>
                  <a:pt x="0" y="727"/>
                  <a:pt x="0" y="727"/>
                </a:cubicBezTo>
                <a:cubicBezTo>
                  <a:pt x="63" y="743"/>
                  <a:pt x="532" y="861"/>
                  <a:pt x="532" y="616"/>
                </a:cubicBezTo>
                <a:cubicBezTo>
                  <a:pt x="532" y="0"/>
                  <a:pt x="532" y="0"/>
                  <a:pt x="532"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0" name="Picture 4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90800" y="1441812"/>
            <a:ext cx="2971800" cy="5011222"/>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bg1"/>
                </a:solidFill>
              </a:defRPr>
            </a:lvl1pPr>
          </a:lstStyle>
          <a:p>
            <a:pPr lvl="0">
              <a:lnSpc>
                <a:spcPts val="3000"/>
              </a:lnSpc>
            </a:pPr>
            <a:r>
              <a:rPr lang="en-US"/>
              <a:t>Click to add title</a:t>
            </a:r>
            <a:endParaRPr lang="pt-PT"/>
          </a:p>
        </p:txBody>
      </p:sp>
      <p:sp>
        <p:nvSpPr>
          <p:cNvPr id="14"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408836" y="1382131"/>
            <a:ext cx="3373328" cy="246221"/>
          </a:xfrm>
          <a:prstGeom prst="rect">
            <a:avLst/>
          </a:prstGeom>
        </p:spPr>
        <p:txBody>
          <a:bodyPr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5"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408836" y="1890131"/>
            <a:ext cx="2079721"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6"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6240463" y="1412874"/>
            <a:ext cx="5543549" cy="5040160"/>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1458751806"/>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ext with Shapes - Layout1">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3886200"/>
            <a:ext cx="9319260" cy="25761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5" name="Freeform 24"/>
          <p:cNvSpPr/>
          <p:nvPr userDrawn="1"/>
        </p:nvSpPr>
        <p:spPr>
          <a:xfrm>
            <a:off x="5120014" y="1680518"/>
            <a:ext cx="7071986" cy="5177482"/>
          </a:xfrm>
          <a:custGeom>
            <a:avLst/>
            <a:gdLst>
              <a:gd name="connsiteX0" fmla="*/ 7071986 w 7071986"/>
              <a:gd name="connsiteY0" fmla="*/ 0 h 5177482"/>
              <a:gd name="connsiteX1" fmla="*/ 7071986 w 7071986"/>
              <a:gd name="connsiteY1" fmla="*/ 5177482 h 5177482"/>
              <a:gd name="connsiteX2" fmla="*/ 418101 w 7071986"/>
              <a:gd name="connsiteY2" fmla="*/ 5177482 h 5177482"/>
              <a:gd name="connsiteX3" fmla="*/ 364654 w 7071986"/>
              <a:gd name="connsiteY3" fmla="*/ 4968325 h 5177482"/>
              <a:gd name="connsiteX4" fmla="*/ 0 w 7071986"/>
              <a:gd name="connsiteY4" fmla="*/ 3541321 h 5177482"/>
              <a:gd name="connsiteX5" fmla="*/ 3728314 w 7071986"/>
              <a:gd name="connsiteY5" fmla="*/ 1575222 h 5177482"/>
              <a:gd name="connsiteX6" fmla="*/ 7065199 w 7071986"/>
              <a:gd name="connsiteY6" fmla="*/ 3119 h 5177482"/>
              <a:gd name="connsiteX7" fmla="*/ 7071986 w 7071986"/>
              <a:gd name="connsiteY7" fmla="*/ 0 h 517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1986" h="5177482">
                <a:moveTo>
                  <a:pt x="7071986" y="0"/>
                </a:moveTo>
                <a:lnTo>
                  <a:pt x="7071986" y="5177482"/>
                </a:lnTo>
                <a:lnTo>
                  <a:pt x="418101" y="5177482"/>
                </a:lnTo>
                <a:lnTo>
                  <a:pt x="364654" y="4968325"/>
                </a:lnTo>
                <a:cubicBezTo>
                  <a:pt x="0" y="3541321"/>
                  <a:pt x="0" y="3541321"/>
                  <a:pt x="0" y="3541321"/>
                </a:cubicBezTo>
                <a:cubicBezTo>
                  <a:pt x="1109586" y="2904634"/>
                  <a:pt x="2352357" y="2249268"/>
                  <a:pt x="3728314" y="1575222"/>
                </a:cubicBezTo>
                <a:cubicBezTo>
                  <a:pt x="4522805" y="1180753"/>
                  <a:pt x="6066379" y="462615"/>
                  <a:pt x="7065199" y="3119"/>
                </a:cubicBezTo>
                <a:lnTo>
                  <a:pt x="70719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grpSp>
        <p:nvGrpSpPr>
          <p:cNvPr id="10" name="Group 9"/>
          <p:cNvGrpSpPr/>
          <p:nvPr userDrawn="1"/>
        </p:nvGrpSpPr>
        <p:grpSpPr>
          <a:xfrm>
            <a:off x="5856419" y="1375746"/>
            <a:ext cx="5927594" cy="4974907"/>
            <a:chOff x="5532556" y="1291077"/>
            <a:chExt cx="5927594" cy="4974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2556" y="1291077"/>
              <a:ext cx="5927594" cy="4974907"/>
            </a:xfrm>
            <a:prstGeom prst="rect">
              <a:avLst/>
            </a:prstGeom>
          </p:spPr>
        </p:pic>
        <p:sp>
          <p:nvSpPr>
            <p:cNvPr id="12" name="Rectangle 11"/>
            <p:cNvSpPr/>
            <p:nvPr/>
          </p:nvSpPr>
          <p:spPr>
            <a:xfrm>
              <a:off x="6217920" y="5250181"/>
              <a:ext cx="1219200" cy="461665"/>
            </a:xfrm>
            <a:prstGeom prst="rect">
              <a:avLst/>
            </a:prstGeom>
          </p:spPr>
          <p:txBody>
            <a:bodyPr wrap="square" lIns="0" tIns="0" rIns="0" bIns="91440">
              <a:spAutoFit/>
            </a:bodyPr>
            <a:lstStyle/>
            <a:p>
              <a:pPr algn="ctr"/>
              <a:r>
                <a:rPr lang="en-US" sz="2400" b="1">
                  <a:solidFill>
                    <a:schemeClr val="accent1"/>
                  </a:solidFill>
                </a:rPr>
                <a:t>10%</a:t>
              </a:r>
            </a:p>
          </p:txBody>
        </p:sp>
        <p:sp>
          <p:nvSpPr>
            <p:cNvPr id="14" name="Rectangle 13"/>
            <p:cNvSpPr/>
            <p:nvPr/>
          </p:nvSpPr>
          <p:spPr>
            <a:xfrm>
              <a:off x="7139940" y="4488181"/>
              <a:ext cx="1219200" cy="461665"/>
            </a:xfrm>
            <a:prstGeom prst="rect">
              <a:avLst/>
            </a:prstGeom>
          </p:spPr>
          <p:txBody>
            <a:bodyPr wrap="square" lIns="0" tIns="0" rIns="0" bIns="91440">
              <a:spAutoFit/>
            </a:bodyPr>
            <a:lstStyle/>
            <a:p>
              <a:pPr algn="ctr"/>
              <a:r>
                <a:rPr lang="en-US" sz="2400" b="1">
                  <a:solidFill>
                    <a:schemeClr val="accent1"/>
                  </a:solidFill>
                </a:rPr>
                <a:t>20%</a:t>
              </a:r>
            </a:p>
          </p:txBody>
        </p:sp>
        <p:sp>
          <p:nvSpPr>
            <p:cNvPr id="15" name="Rectangle 14"/>
            <p:cNvSpPr/>
            <p:nvPr/>
          </p:nvSpPr>
          <p:spPr>
            <a:xfrm>
              <a:off x="8100060" y="3756661"/>
              <a:ext cx="1219200" cy="461665"/>
            </a:xfrm>
            <a:prstGeom prst="rect">
              <a:avLst/>
            </a:prstGeom>
          </p:spPr>
          <p:txBody>
            <a:bodyPr wrap="square" lIns="0" tIns="0" rIns="0" bIns="91440">
              <a:spAutoFit/>
            </a:bodyPr>
            <a:lstStyle/>
            <a:p>
              <a:pPr algn="ctr"/>
              <a:r>
                <a:rPr lang="en-US" sz="2400" b="1">
                  <a:solidFill>
                    <a:schemeClr val="accent1"/>
                  </a:solidFill>
                </a:rPr>
                <a:t>30%</a:t>
              </a:r>
            </a:p>
          </p:txBody>
        </p:sp>
      </p:grpSp>
      <p:sp>
        <p:nvSpPr>
          <p:cNvPr id="19"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11376025" cy="2222235"/>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a:t>Click to insert text</a:t>
            </a:r>
          </a:p>
          <a:p>
            <a:pPr marL="461963" lvl="1" indent="-236538">
              <a:buClr>
                <a:schemeClr val="accent4"/>
              </a:buClr>
              <a:buFont typeface="Arial" panose="020B0604020202020204" pitchFamily="34" charset="0"/>
              <a:buChar char="•"/>
            </a:pPr>
            <a:r>
              <a:rPr lang="en-US" sz="1600"/>
              <a:t>Click to insert text</a:t>
            </a:r>
            <a:endParaRPr lang="pt-PT" sz="1600"/>
          </a:p>
          <a:p>
            <a:pPr marL="688975" lvl="2" indent="-241300">
              <a:buClr>
                <a:schemeClr val="accent2"/>
              </a:buClr>
              <a:buFont typeface="Verdana" panose="020B0604030504040204" pitchFamily="34" charset="0"/>
              <a:buChar char="–"/>
            </a:pPr>
            <a:r>
              <a:rPr lang="en-US"/>
              <a:t>Click to insert text</a:t>
            </a:r>
            <a:endParaRPr lang="pt-PT"/>
          </a:p>
          <a:p>
            <a:pPr marL="914400" lvl="3" indent="-225425">
              <a:buClr>
                <a:schemeClr val="accent3"/>
              </a:buClr>
              <a:buFont typeface="Wingdings" panose="05000000000000000000" pitchFamily="2" charset="2"/>
              <a:buChar char="§"/>
            </a:pPr>
            <a:r>
              <a:rPr lang="en-US"/>
              <a:t>Click to insert text</a:t>
            </a:r>
            <a:endParaRPr lang="pt-PT"/>
          </a:p>
        </p:txBody>
      </p:sp>
      <p:sp>
        <p:nvSpPr>
          <p:cNvPr id="20"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407988" y="4083602"/>
            <a:ext cx="4591062" cy="2170410"/>
          </a:xfrm>
          <a:prstGeom prst="rect">
            <a:avLst/>
          </a:prstGeom>
        </p:spPr>
        <p:txBody>
          <a:bodyPr anchor="t" anchorCtr="0">
            <a:noAutofit/>
          </a:bodyPr>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1837916195"/>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Text with Shapes - Layout1">
    <p:bg>
      <p:bgRef idx="1001">
        <a:schemeClr val="bg1"/>
      </p:bgRef>
    </p:bg>
    <p:spTree>
      <p:nvGrpSpPr>
        <p:cNvPr id="1" name=""/>
        <p:cNvGrpSpPr/>
        <p:nvPr/>
      </p:nvGrpSpPr>
      <p:grpSpPr>
        <a:xfrm>
          <a:off x="0" y="0"/>
          <a:ext cx="0" cy="0"/>
          <a:chOff x="0" y="0"/>
          <a:chExt cx="0" cy="0"/>
        </a:xfrm>
      </p:grpSpPr>
      <p:sp>
        <p:nvSpPr>
          <p:cNvPr id="21" name="Freeform 20"/>
          <p:cNvSpPr/>
          <p:nvPr userDrawn="1"/>
        </p:nvSpPr>
        <p:spPr>
          <a:xfrm>
            <a:off x="-19436" y="0"/>
            <a:ext cx="8471853" cy="6858000"/>
          </a:xfrm>
          <a:custGeom>
            <a:avLst/>
            <a:gdLst>
              <a:gd name="connsiteX0" fmla="*/ 0 w 8471853"/>
              <a:gd name="connsiteY0" fmla="*/ 0 h 6858000"/>
              <a:gd name="connsiteX1" fmla="*/ 4495269 w 8471853"/>
              <a:gd name="connsiteY1" fmla="*/ 851475 h 6858000"/>
              <a:gd name="connsiteX2" fmla="*/ 8471853 w 8471853"/>
              <a:gd name="connsiteY2" fmla="*/ 1803973 h 6858000"/>
              <a:gd name="connsiteX3" fmla="*/ 8471853 w 8471853"/>
              <a:gd name="connsiteY3" fmla="*/ 6626401 h 6858000"/>
              <a:gd name="connsiteX4" fmla="*/ 8471853 w 8471853"/>
              <a:gd name="connsiteY4" fmla="*/ 6858000 h 6858000"/>
              <a:gd name="connsiteX5" fmla="*/ 0 w 8471853"/>
              <a:gd name="connsiteY5" fmla="*/ 6858000 h 6858000"/>
              <a:gd name="connsiteX6" fmla="*/ 0 w 8471853"/>
              <a:gd name="connsiteY6" fmla="*/ 6823731 h 6858000"/>
              <a:gd name="connsiteX7" fmla="*/ 0 w 847185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1853" h="6858000">
                <a:moveTo>
                  <a:pt x="0" y="0"/>
                </a:moveTo>
                <a:cubicBezTo>
                  <a:pt x="115264" y="14432"/>
                  <a:pt x="3212965" y="577272"/>
                  <a:pt x="4495269" y="851475"/>
                </a:cubicBezTo>
                <a:cubicBezTo>
                  <a:pt x="5950468" y="1154543"/>
                  <a:pt x="7275996" y="1472042"/>
                  <a:pt x="8471853" y="1803973"/>
                </a:cubicBezTo>
                <a:cubicBezTo>
                  <a:pt x="8471853" y="1803973"/>
                  <a:pt x="8471853" y="1803973"/>
                  <a:pt x="8471853" y="6626401"/>
                </a:cubicBezTo>
                <a:lnTo>
                  <a:pt x="8471853" y="6858000"/>
                </a:lnTo>
                <a:lnTo>
                  <a:pt x="0" y="6858000"/>
                </a:lnTo>
                <a:lnTo>
                  <a:pt x="0" y="6823731"/>
                </a:lnTo>
                <a:cubicBezTo>
                  <a:pt x="0" y="5587721"/>
                  <a:pt x="0" y="350602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0242" y="2946400"/>
            <a:ext cx="3512278" cy="3153960"/>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933768"/>
            <a:ext cx="9864476" cy="479107"/>
          </a:xfrm>
          <a:prstGeom prst="rect">
            <a:avLst/>
          </a:prstGeom>
        </p:spPr>
        <p:txBody>
          <a:bodyPr vert="horz" lIns="0" tIns="0" rIns="0" bIns="0" rtlCol="0" anchor="t">
            <a:normAutofit/>
          </a:bodyPr>
          <a:lstStyle>
            <a:lvl1pPr>
              <a:defRPr lang="pt-PT" dirty="0">
                <a:solidFill>
                  <a:schemeClr val="bg1"/>
                </a:solidFill>
              </a:defRPr>
            </a:lvl1pPr>
          </a:lstStyle>
          <a:p>
            <a:pPr lvl="0">
              <a:lnSpc>
                <a:spcPts val="3000"/>
              </a:lnSpc>
            </a:pPr>
            <a:r>
              <a:rPr lang="en-US"/>
              <a:t>Click to add title</a:t>
            </a:r>
            <a:endParaRPr lang="pt-PT"/>
          </a:p>
        </p:txBody>
      </p:sp>
      <p:sp>
        <p:nvSpPr>
          <p:cNvPr id="13"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408836" y="1524000"/>
            <a:ext cx="5701406"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6"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9829800" y="1830614"/>
            <a:ext cx="1954212" cy="2436586"/>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900" b="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7"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9829800" y="5899190"/>
            <a:ext cx="1954212" cy="553998"/>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100" b="1">
                <a:solidFill>
                  <a:schemeClr val="accent4"/>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1706349934"/>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Text with Shapes - Layout1">
    <p:bg>
      <p:bgRef idx="1001">
        <a:schemeClr val="bg1"/>
      </p:bgRef>
    </p:bg>
    <p:spTree>
      <p:nvGrpSpPr>
        <p:cNvPr id="1" name=""/>
        <p:cNvGrpSpPr/>
        <p:nvPr/>
      </p:nvGrpSpPr>
      <p:grpSpPr>
        <a:xfrm>
          <a:off x="0" y="0"/>
          <a:ext cx="0" cy="0"/>
          <a:chOff x="0" y="0"/>
          <a:chExt cx="0" cy="0"/>
        </a:xfrm>
      </p:grpSpPr>
      <p:sp>
        <p:nvSpPr>
          <p:cNvPr id="33" name="Freeform 32"/>
          <p:cNvSpPr/>
          <p:nvPr userDrawn="1"/>
        </p:nvSpPr>
        <p:spPr>
          <a:xfrm>
            <a:off x="2421624" y="4103226"/>
            <a:ext cx="9770376" cy="2754775"/>
          </a:xfrm>
          <a:custGeom>
            <a:avLst/>
            <a:gdLst>
              <a:gd name="connsiteX0" fmla="*/ 3514064 w 9770376"/>
              <a:gd name="connsiteY0" fmla="*/ 0 h 2754775"/>
              <a:gd name="connsiteX1" fmla="*/ 9770376 w 9770376"/>
              <a:gd name="connsiteY1" fmla="*/ 0 h 2754775"/>
              <a:gd name="connsiteX2" fmla="*/ 9770376 w 9770376"/>
              <a:gd name="connsiteY2" fmla="*/ 2754775 h 2754775"/>
              <a:gd name="connsiteX3" fmla="*/ 0 w 9770376"/>
              <a:gd name="connsiteY3" fmla="*/ 2754775 h 2754775"/>
              <a:gd name="connsiteX4" fmla="*/ 12200 w 9770376"/>
              <a:gd name="connsiteY4" fmla="*/ 2696642 h 2754775"/>
              <a:gd name="connsiteX5" fmla="*/ 3514064 w 9770376"/>
              <a:gd name="connsiteY5" fmla="*/ 0 h 27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0376" h="2754775">
                <a:moveTo>
                  <a:pt x="3514064" y="0"/>
                </a:moveTo>
                <a:cubicBezTo>
                  <a:pt x="3514064" y="0"/>
                  <a:pt x="3514064" y="0"/>
                  <a:pt x="9770376" y="0"/>
                </a:cubicBezTo>
                <a:lnTo>
                  <a:pt x="9770376" y="2754775"/>
                </a:lnTo>
                <a:lnTo>
                  <a:pt x="0" y="2754775"/>
                </a:lnTo>
                <a:lnTo>
                  <a:pt x="12200" y="2696642"/>
                </a:lnTo>
                <a:cubicBezTo>
                  <a:pt x="419422" y="1115950"/>
                  <a:pt x="1846958" y="0"/>
                  <a:pt x="3514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10"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11376025" cy="2222235"/>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a:t>Click to insert text</a:t>
            </a:r>
          </a:p>
          <a:p>
            <a:pPr marL="461963" lvl="1" indent="-236538">
              <a:buClr>
                <a:schemeClr val="accent4"/>
              </a:buClr>
              <a:buFont typeface="Arial" panose="020B0604020202020204" pitchFamily="34" charset="0"/>
              <a:buChar char="•"/>
            </a:pPr>
            <a:r>
              <a:rPr lang="en-US" sz="1600"/>
              <a:t>Click to insert text</a:t>
            </a:r>
            <a:endParaRPr lang="pt-PT" sz="1600"/>
          </a:p>
          <a:p>
            <a:pPr marL="688975" lvl="2" indent="-241300">
              <a:buClr>
                <a:schemeClr val="accent2"/>
              </a:buClr>
              <a:buFont typeface="Verdana" panose="020B0604030504040204" pitchFamily="34" charset="0"/>
              <a:buChar char="–"/>
            </a:pPr>
            <a:r>
              <a:rPr lang="en-US"/>
              <a:t>Click to insert text</a:t>
            </a:r>
            <a:endParaRPr lang="pt-PT"/>
          </a:p>
          <a:p>
            <a:pPr marL="914400" lvl="3" indent="-225425">
              <a:buClr>
                <a:schemeClr val="accent3"/>
              </a:buClr>
              <a:buFont typeface="Wingdings" panose="05000000000000000000" pitchFamily="2" charset="2"/>
              <a:buChar char="§"/>
            </a:pPr>
            <a:r>
              <a:rPr lang="en-US"/>
              <a:t>Click to insert text</a:t>
            </a:r>
            <a:endParaRPr lang="pt-PT"/>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96100" y="2397346"/>
            <a:ext cx="1447800" cy="1427349"/>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63940" y="2397346"/>
            <a:ext cx="1219200" cy="1427349"/>
          </a:xfrm>
          <a:prstGeom prst="rect">
            <a:avLst/>
          </a:prstGeom>
        </p:spPr>
      </p:pic>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57389" y="2472545"/>
            <a:ext cx="1135766" cy="1231188"/>
          </a:xfrm>
          <a:prstGeom prst="rect">
            <a:avLst/>
          </a:prstGeom>
        </p:spPr>
      </p:pic>
      <p:pic>
        <p:nvPicPr>
          <p:cNvPr id="17" name="Picture 16"/>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285232" y="2397346"/>
            <a:ext cx="1092708" cy="1427349"/>
          </a:xfrm>
          <a:prstGeom prst="rect">
            <a:avLst/>
          </a:prstGeom>
        </p:spPr>
      </p:pic>
      <p:grpSp>
        <p:nvGrpSpPr>
          <p:cNvPr id="19" name="Group 18"/>
          <p:cNvGrpSpPr/>
          <p:nvPr userDrawn="1"/>
        </p:nvGrpSpPr>
        <p:grpSpPr>
          <a:xfrm>
            <a:off x="5404518" y="3855720"/>
            <a:ext cx="737292" cy="517956"/>
            <a:chOff x="4724400" y="3918586"/>
            <a:chExt cx="861243" cy="605034"/>
          </a:xfrm>
        </p:grpSpPr>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1" name="TextBox 20"/>
            <p:cNvSpPr txBox="1"/>
            <p:nvPr/>
          </p:nvSpPr>
          <p:spPr>
            <a:xfrm>
              <a:off x="4876217" y="3953867"/>
              <a:ext cx="556505" cy="395471"/>
            </a:xfrm>
            <a:prstGeom prst="rect">
              <a:avLst/>
            </a:prstGeom>
            <a:noFill/>
          </p:spPr>
          <p:txBody>
            <a:bodyPr wrap="none" rtlCol="0">
              <a:spAutoFit/>
            </a:bodyPr>
            <a:lstStyle/>
            <a:p>
              <a:r>
                <a:rPr lang="en-US" sz="1600" b="1">
                  <a:solidFill>
                    <a:schemeClr val="bg1"/>
                  </a:solidFill>
                </a:rPr>
                <a:t>01</a:t>
              </a:r>
            </a:p>
          </p:txBody>
        </p:sp>
      </p:grpSp>
      <p:grpSp>
        <p:nvGrpSpPr>
          <p:cNvPr id="22" name="Group 21"/>
          <p:cNvGrpSpPr/>
          <p:nvPr userDrawn="1"/>
        </p:nvGrpSpPr>
        <p:grpSpPr>
          <a:xfrm>
            <a:off x="7192678" y="3855720"/>
            <a:ext cx="737292" cy="517956"/>
            <a:chOff x="4724400" y="3918586"/>
            <a:chExt cx="861243" cy="605034"/>
          </a:xfrm>
        </p:grpSpPr>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4" name="TextBox 23"/>
            <p:cNvSpPr txBox="1"/>
            <p:nvPr/>
          </p:nvSpPr>
          <p:spPr>
            <a:xfrm>
              <a:off x="4876217" y="3953867"/>
              <a:ext cx="556505" cy="395471"/>
            </a:xfrm>
            <a:prstGeom prst="rect">
              <a:avLst/>
            </a:prstGeom>
            <a:noFill/>
          </p:spPr>
          <p:txBody>
            <a:bodyPr wrap="none" rtlCol="0">
              <a:spAutoFit/>
            </a:bodyPr>
            <a:lstStyle/>
            <a:p>
              <a:r>
                <a:rPr lang="en-US" sz="1600" b="1">
                  <a:solidFill>
                    <a:schemeClr val="bg1"/>
                  </a:solidFill>
                </a:rPr>
                <a:t>02</a:t>
              </a:r>
            </a:p>
          </p:txBody>
        </p:sp>
      </p:grpSp>
      <p:grpSp>
        <p:nvGrpSpPr>
          <p:cNvPr id="25" name="Group 24"/>
          <p:cNvGrpSpPr/>
          <p:nvPr userDrawn="1"/>
        </p:nvGrpSpPr>
        <p:grpSpPr>
          <a:xfrm>
            <a:off x="9011318" y="3855720"/>
            <a:ext cx="737292" cy="517956"/>
            <a:chOff x="4724400" y="3918586"/>
            <a:chExt cx="861243" cy="605034"/>
          </a:xfrm>
        </p:grpSpPr>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7" name="TextBox 26"/>
            <p:cNvSpPr txBox="1"/>
            <p:nvPr/>
          </p:nvSpPr>
          <p:spPr>
            <a:xfrm>
              <a:off x="4876217" y="3953867"/>
              <a:ext cx="556505" cy="395471"/>
            </a:xfrm>
            <a:prstGeom prst="rect">
              <a:avLst/>
            </a:prstGeom>
            <a:noFill/>
          </p:spPr>
          <p:txBody>
            <a:bodyPr wrap="none" rtlCol="0">
              <a:spAutoFit/>
            </a:bodyPr>
            <a:lstStyle/>
            <a:p>
              <a:r>
                <a:rPr lang="en-US" sz="1600" b="1">
                  <a:solidFill>
                    <a:schemeClr val="bg1"/>
                  </a:solidFill>
                </a:rPr>
                <a:t>03</a:t>
              </a:r>
            </a:p>
          </p:txBody>
        </p:sp>
      </p:grpSp>
      <p:grpSp>
        <p:nvGrpSpPr>
          <p:cNvPr id="28" name="Group 27"/>
          <p:cNvGrpSpPr/>
          <p:nvPr userDrawn="1"/>
        </p:nvGrpSpPr>
        <p:grpSpPr>
          <a:xfrm>
            <a:off x="10657238" y="3855720"/>
            <a:ext cx="737292" cy="517956"/>
            <a:chOff x="4724400" y="3918586"/>
            <a:chExt cx="861243" cy="605034"/>
          </a:xfrm>
        </p:grpSpPr>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30" name="TextBox 29"/>
            <p:cNvSpPr txBox="1"/>
            <p:nvPr/>
          </p:nvSpPr>
          <p:spPr>
            <a:xfrm>
              <a:off x="4876217" y="3953867"/>
              <a:ext cx="556505" cy="395471"/>
            </a:xfrm>
            <a:prstGeom prst="rect">
              <a:avLst/>
            </a:prstGeom>
            <a:noFill/>
          </p:spPr>
          <p:txBody>
            <a:bodyPr wrap="none" rtlCol="0">
              <a:spAutoFit/>
            </a:bodyPr>
            <a:lstStyle/>
            <a:p>
              <a:r>
                <a:rPr lang="en-US" sz="1600" b="1">
                  <a:solidFill>
                    <a:schemeClr val="bg1"/>
                  </a:solidFill>
                </a:rPr>
                <a:t>04</a:t>
              </a:r>
            </a:p>
          </p:txBody>
        </p:sp>
      </p:grpSp>
      <p:sp>
        <p:nvSpPr>
          <p:cNvPr id="35"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5230522" y="4532993"/>
            <a:ext cx="1334870" cy="1410607"/>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6"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7010554" y="4532993"/>
            <a:ext cx="1334870" cy="1410607"/>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7"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8790586" y="4532993"/>
            <a:ext cx="1334870" cy="1410607"/>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8" name="Text Placeholder 7">
            <a:extLst>
              <a:ext uri="{FF2B5EF4-FFF2-40B4-BE49-F238E27FC236}">
                <a16:creationId xmlns:a16="http://schemas.microsoft.com/office/drawing/2014/main" id="{4E956B68-B273-4648-AC4B-C9A05A745160}"/>
              </a:ext>
            </a:extLst>
          </p:cNvPr>
          <p:cNvSpPr>
            <a:spLocks noGrp="1"/>
          </p:cNvSpPr>
          <p:nvPr>
            <p:ph type="body" sz="quarter" idx="36" hasCustomPrompt="1"/>
          </p:nvPr>
        </p:nvSpPr>
        <p:spPr>
          <a:xfrm>
            <a:off x="10460890" y="4532993"/>
            <a:ext cx="1334870" cy="1410607"/>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3428047099"/>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Text with Shapes - Layout1">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40462" y="1423036"/>
            <a:ext cx="5951537" cy="4183090"/>
          </a:xfrm>
          <a:prstGeom prst="rect">
            <a:avLst/>
          </a:prstGeom>
        </p:spPr>
      </p:pic>
      <p:sp>
        <p:nvSpPr>
          <p:cNvPr id="17" name="Freeform 16"/>
          <p:cNvSpPr>
            <a:spLocks/>
          </p:cNvSpPr>
          <p:nvPr/>
        </p:nvSpPr>
        <p:spPr bwMode="auto">
          <a:xfrm rot="10800000" flipH="1">
            <a:off x="6240462" y="4064176"/>
            <a:ext cx="5951537" cy="2793824"/>
          </a:xfrm>
          <a:custGeom>
            <a:avLst/>
            <a:gdLst>
              <a:gd name="connsiteX0" fmla="*/ 5951537 w 5951537"/>
              <a:gd name="connsiteY0" fmla="*/ 2793824 h 2793824"/>
              <a:gd name="connsiteX1" fmla="*/ 5951537 w 5951537"/>
              <a:gd name="connsiteY1" fmla="*/ 372819 h 2793824"/>
              <a:gd name="connsiteX2" fmla="*/ 5951537 w 5951537"/>
              <a:gd name="connsiteY2" fmla="*/ 0 h 2793824"/>
              <a:gd name="connsiteX3" fmla="*/ 0 w 5951537"/>
              <a:gd name="connsiteY3" fmla="*/ 0 h 2793824"/>
              <a:gd name="connsiteX4" fmla="*/ 0 w 5951537"/>
              <a:gd name="connsiteY4" fmla="*/ 171206 h 2793824"/>
              <a:gd name="connsiteX5" fmla="*/ 0 w 5951537"/>
              <a:gd name="connsiteY5" fmla="*/ 1526520 h 2793824"/>
              <a:gd name="connsiteX6" fmla="*/ 2793578 w 5951537"/>
              <a:gd name="connsiteY6" fmla="*/ 2195656 h 2793824"/>
              <a:gd name="connsiteX7" fmla="*/ 5951537 w 5951537"/>
              <a:gd name="connsiteY7" fmla="*/ 2793824 h 279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1537" h="2793824">
                <a:moveTo>
                  <a:pt x="5951537" y="2793824"/>
                </a:moveTo>
                <a:cubicBezTo>
                  <a:pt x="5951537" y="1846515"/>
                  <a:pt x="5951537" y="1047222"/>
                  <a:pt x="5951537" y="372819"/>
                </a:cubicBezTo>
                <a:lnTo>
                  <a:pt x="5951537" y="0"/>
                </a:lnTo>
                <a:lnTo>
                  <a:pt x="0" y="0"/>
                </a:lnTo>
                <a:lnTo>
                  <a:pt x="0" y="171206"/>
                </a:lnTo>
                <a:cubicBezTo>
                  <a:pt x="0" y="1526520"/>
                  <a:pt x="0" y="1526520"/>
                  <a:pt x="0" y="1526520"/>
                </a:cubicBezTo>
                <a:cubicBezTo>
                  <a:pt x="840098" y="1759704"/>
                  <a:pt x="1771291" y="1982749"/>
                  <a:pt x="2793578" y="2195656"/>
                </a:cubicBezTo>
                <a:cubicBezTo>
                  <a:pt x="3694406" y="2388286"/>
                  <a:pt x="5870564" y="2783685"/>
                  <a:pt x="5951537" y="2793824"/>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Title Placeholder 1">
            <a:extLst>
              <a:ext uri="{FF2B5EF4-FFF2-40B4-BE49-F238E27FC236}">
                <a16:creationId xmlns:a16="http://schemas.microsoft.com/office/drawing/2014/main" id="{552BBB0A-405D-419D-8BD5-EC8D9F84B795}"/>
              </a:ext>
            </a:extLst>
          </p:cNvPr>
          <p:cNvSpPr>
            <a:spLocks noGrp="1"/>
          </p:cNvSpPr>
          <p:nvPr userDrawn="1">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a:t>Click to add title</a:t>
            </a:r>
            <a:endParaRPr lang="pt-PT"/>
          </a:p>
        </p:txBody>
      </p:sp>
      <p:sp>
        <p:nvSpPr>
          <p:cNvPr id="19" name="Text Placeholder 7">
            <a:extLst>
              <a:ext uri="{FF2B5EF4-FFF2-40B4-BE49-F238E27FC236}">
                <a16:creationId xmlns:a16="http://schemas.microsoft.com/office/drawing/2014/main" id="{053B0AF9-F410-4C47-9D9C-CAC9890E4210}"/>
              </a:ext>
            </a:extLst>
          </p:cNvPr>
          <p:cNvSpPr>
            <a:spLocks noGrp="1"/>
          </p:cNvSpPr>
          <p:nvPr userDrawn="1">
            <p:ph type="body" sz="quarter" idx="10" hasCustomPrompt="1"/>
          </p:nvPr>
        </p:nvSpPr>
        <p:spPr>
          <a:xfrm>
            <a:off x="407987" y="1413990"/>
            <a:ext cx="5543551" cy="2222235"/>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a:t>Click to insert text</a:t>
            </a:r>
          </a:p>
          <a:p>
            <a:pPr marL="461963" lvl="1" indent="-236538">
              <a:buClr>
                <a:schemeClr val="accent4"/>
              </a:buClr>
              <a:buFont typeface="Arial" panose="020B0604020202020204" pitchFamily="34" charset="0"/>
              <a:buChar char="•"/>
            </a:pPr>
            <a:r>
              <a:rPr lang="en-US" sz="1600"/>
              <a:t>Click to insert text</a:t>
            </a:r>
            <a:endParaRPr lang="pt-PT" sz="1600"/>
          </a:p>
          <a:p>
            <a:pPr marL="688975" lvl="2" indent="-241300">
              <a:buClr>
                <a:schemeClr val="accent2"/>
              </a:buClr>
              <a:buFont typeface="Verdana" panose="020B0604030504040204" pitchFamily="34" charset="0"/>
              <a:buChar char="–"/>
            </a:pPr>
            <a:r>
              <a:rPr lang="en-US"/>
              <a:t>Click to insert text</a:t>
            </a:r>
            <a:endParaRPr lang="pt-PT"/>
          </a:p>
          <a:p>
            <a:pPr marL="914400" lvl="3" indent="-225425">
              <a:buClr>
                <a:schemeClr val="accent3"/>
              </a:buClr>
              <a:buFont typeface="Wingdings" panose="05000000000000000000" pitchFamily="2" charset="2"/>
              <a:buChar char="§"/>
            </a:pPr>
            <a:r>
              <a:rPr lang="en-US"/>
              <a:t>Click to insert text</a:t>
            </a:r>
            <a:endParaRPr lang="pt-PT"/>
          </a:p>
        </p:txBody>
      </p:sp>
    </p:spTree>
    <p:extLst>
      <p:ext uri="{BB962C8B-B14F-4D97-AF65-F5344CB8AC3E}">
        <p14:creationId xmlns:p14="http://schemas.microsoft.com/office/powerpoint/2010/main" val="184914549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4B31F9-EBA8-40C2-AAB3-6B6E48E721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588976E4-B3B0-4447-8EC1-343A5A1963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CD4207F2-237E-43E5-A9F1-261323C4820A}"/>
              </a:ext>
            </a:extLst>
          </p:cNvPr>
          <p:cNvSpPr>
            <a:spLocks noGrp="1"/>
          </p:cNvSpPr>
          <p:nvPr>
            <p:ph type="dt" sz="half" idx="10"/>
          </p:nvPr>
        </p:nvSpPr>
        <p:spPr/>
        <p:txBody>
          <a:bodyPr/>
          <a:lstStyle/>
          <a:p>
            <a:fld id="{F6DC1B7F-F3F0-41FC-83E6-3A0DAAECDEDB}" type="datetimeFigureOut">
              <a:rPr lang="en-NL" smtClean="0"/>
              <a:t>07/10/2019</a:t>
            </a:fld>
            <a:endParaRPr lang="en-NL"/>
          </a:p>
        </p:txBody>
      </p:sp>
      <p:sp>
        <p:nvSpPr>
          <p:cNvPr id="5" name="Footer Placeholder 4">
            <a:extLst>
              <a:ext uri="{FF2B5EF4-FFF2-40B4-BE49-F238E27FC236}">
                <a16:creationId xmlns:a16="http://schemas.microsoft.com/office/drawing/2014/main" id="{C8DACAEA-3C01-48BD-9F7B-F7B6202D2DA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6502000-0769-482B-9136-D85B51736451}"/>
              </a:ext>
            </a:extLst>
          </p:cNvPr>
          <p:cNvSpPr>
            <a:spLocks noGrp="1"/>
          </p:cNvSpPr>
          <p:nvPr>
            <p:ph type="sldNum" sz="quarter" idx="12"/>
          </p:nvPr>
        </p:nvSpPr>
        <p:spPr/>
        <p:txBody>
          <a:bodyPr/>
          <a:lstStyle/>
          <a:p>
            <a:fld id="{A2A2220F-DF39-4F27-A532-389DDBE93331}" type="slidenum">
              <a:rPr lang="en-NL" smtClean="0"/>
              <a:t>‹#›</a:t>
            </a:fld>
            <a:endParaRPr lang="en-NL"/>
          </a:p>
        </p:txBody>
      </p:sp>
    </p:spTree>
    <p:extLst>
      <p:ext uri="{BB962C8B-B14F-4D97-AF65-F5344CB8AC3E}">
        <p14:creationId xmlns:p14="http://schemas.microsoft.com/office/powerpoint/2010/main" val="28000399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_Text with Shapes - Layout1">
    <p:bg>
      <p:bgRef idx="1001">
        <a:schemeClr val="bg1"/>
      </p:bgRef>
    </p:bg>
    <p:spTree>
      <p:nvGrpSpPr>
        <p:cNvPr id="1" name=""/>
        <p:cNvGrpSpPr/>
        <p:nvPr/>
      </p:nvGrpSpPr>
      <p:grpSpPr>
        <a:xfrm>
          <a:off x="0" y="0"/>
          <a:ext cx="0" cy="0"/>
          <a:chOff x="0" y="0"/>
          <a:chExt cx="0" cy="0"/>
        </a:xfrm>
      </p:grpSpPr>
      <p:sp>
        <p:nvSpPr>
          <p:cNvPr id="25" name="Freeform 24"/>
          <p:cNvSpPr/>
          <p:nvPr userDrawn="1"/>
        </p:nvSpPr>
        <p:spPr>
          <a:xfrm>
            <a:off x="9337692" y="-26986"/>
            <a:ext cx="2854308" cy="5795285"/>
          </a:xfrm>
          <a:custGeom>
            <a:avLst/>
            <a:gdLst>
              <a:gd name="connsiteX0" fmla="*/ 0 w 2854308"/>
              <a:gd name="connsiteY0" fmla="*/ 0 h 5795285"/>
              <a:gd name="connsiteX1" fmla="*/ 2854308 w 2854308"/>
              <a:gd name="connsiteY1" fmla="*/ 0 h 5795285"/>
              <a:gd name="connsiteX2" fmla="*/ 2854308 w 2854308"/>
              <a:gd name="connsiteY2" fmla="*/ 5707955 h 5795285"/>
              <a:gd name="connsiteX3" fmla="*/ 2524513 w 2854308"/>
              <a:gd name="connsiteY3" fmla="*/ 5750975 h 5795285"/>
              <a:gd name="connsiteX4" fmla="*/ 0 w 2854308"/>
              <a:gd name="connsiteY4" fmla="*/ 4639889 h 5795285"/>
              <a:gd name="connsiteX5" fmla="*/ 0 w 2854308"/>
              <a:gd name="connsiteY5" fmla="*/ 0 h 579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308" h="5795285">
                <a:moveTo>
                  <a:pt x="0" y="0"/>
                </a:moveTo>
                <a:lnTo>
                  <a:pt x="2854308" y="0"/>
                </a:lnTo>
                <a:lnTo>
                  <a:pt x="2854308" y="5707955"/>
                </a:lnTo>
                <a:lnTo>
                  <a:pt x="2524513" y="5750975"/>
                </a:lnTo>
                <a:cubicBezTo>
                  <a:pt x="1376540" y="5878597"/>
                  <a:pt x="0" y="5793270"/>
                  <a:pt x="0" y="4639889"/>
                </a:cubicBezTo>
                <a:cubicBezTo>
                  <a:pt x="0" y="0"/>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696200" y="1987868"/>
            <a:ext cx="2379855" cy="4495800"/>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11" name="Rectangle 10"/>
          <p:cNvSpPr/>
          <p:nvPr userDrawn="1"/>
        </p:nvSpPr>
        <p:spPr>
          <a:xfrm>
            <a:off x="9610725" y="4322033"/>
            <a:ext cx="1395508" cy="769441"/>
          </a:xfrm>
          <a:prstGeom prst="rect">
            <a:avLst/>
          </a:prstGeom>
        </p:spPr>
        <p:txBody>
          <a:bodyPr wrap="square">
            <a:spAutoFit/>
          </a:bodyPr>
          <a:lstStyle/>
          <a:p>
            <a:pPr algn="r">
              <a:lnSpc>
                <a:spcPct val="100000"/>
              </a:lnSpc>
              <a:buClr>
                <a:schemeClr val="tx2"/>
              </a:buClr>
            </a:pPr>
            <a:r>
              <a:rPr lang="en-US" sz="2200" b="1">
                <a:solidFill>
                  <a:schemeClr val="bg1"/>
                </a:solidFill>
              </a:rPr>
              <a:t>Lorem Ipsum</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29875" y="3233189"/>
            <a:ext cx="1333601" cy="2021093"/>
          </a:xfrm>
          <a:prstGeom prst="rect">
            <a:avLst/>
          </a:prstGeom>
        </p:spPr>
      </p:pic>
      <p:sp>
        <p:nvSpPr>
          <p:cNvPr id="20"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399152" y="4125514"/>
            <a:ext cx="3473833" cy="2327674"/>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21"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4193912" y="4125514"/>
            <a:ext cx="3473833" cy="2327674"/>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22"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9821137" y="1403849"/>
            <a:ext cx="1962875" cy="2327674"/>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23" name="Chart Placeholder 18">
            <a:extLst>
              <a:ext uri="{FF2B5EF4-FFF2-40B4-BE49-F238E27FC236}">
                <a16:creationId xmlns:a16="http://schemas.microsoft.com/office/drawing/2014/main" id="{1B2F5493-6162-4AC0-BA43-8D7A7C0FA263}"/>
              </a:ext>
            </a:extLst>
          </p:cNvPr>
          <p:cNvSpPr>
            <a:spLocks noGrp="1"/>
          </p:cNvSpPr>
          <p:nvPr>
            <p:ph type="chart" sz="quarter" idx="46"/>
          </p:nvPr>
        </p:nvSpPr>
        <p:spPr>
          <a:xfrm>
            <a:off x="444692" y="1429861"/>
            <a:ext cx="7230971" cy="2456339"/>
          </a:xfrm>
          <a:prstGeom prst="rect">
            <a:avLst/>
          </a:prstGeom>
        </p:spPr>
        <p:txBody>
          <a:bodyPr anchor="ctr"/>
          <a:lstStyle>
            <a:lvl1pPr marL="0" indent="0" algn="ctr">
              <a:buNone/>
              <a:defRPr sz="2000"/>
            </a:lvl1pPr>
          </a:lstStyle>
          <a:p>
            <a:endParaRPr lang="pt-PT"/>
          </a:p>
        </p:txBody>
      </p:sp>
    </p:spTree>
    <p:extLst>
      <p:ext uri="{BB962C8B-B14F-4D97-AF65-F5344CB8AC3E}">
        <p14:creationId xmlns:p14="http://schemas.microsoft.com/office/powerpoint/2010/main" val="4155259486"/>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7_Text with Shapes - Layout1">
    <p:bg>
      <p:bgRef idx="1001">
        <a:schemeClr val="bg1"/>
      </p:bgRef>
    </p:bg>
    <p:spTree>
      <p:nvGrpSpPr>
        <p:cNvPr id="1" name=""/>
        <p:cNvGrpSpPr/>
        <p:nvPr/>
      </p:nvGrpSpPr>
      <p:grpSpPr>
        <a:xfrm>
          <a:off x="0" y="0"/>
          <a:ext cx="0" cy="0"/>
          <a:chOff x="0" y="0"/>
          <a:chExt cx="0" cy="0"/>
        </a:xfrm>
      </p:grpSpPr>
      <p:sp>
        <p:nvSpPr>
          <p:cNvPr id="16" name="Freeform 15"/>
          <p:cNvSpPr/>
          <p:nvPr userDrawn="1"/>
        </p:nvSpPr>
        <p:spPr>
          <a:xfrm>
            <a:off x="0" y="3048150"/>
            <a:ext cx="10105936" cy="3809851"/>
          </a:xfrm>
          <a:custGeom>
            <a:avLst/>
            <a:gdLst>
              <a:gd name="connsiteX0" fmla="*/ 0 w 10105936"/>
              <a:gd name="connsiteY0" fmla="*/ 0 h 3809851"/>
              <a:gd name="connsiteX1" fmla="*/ 5362334 w 10105936"/>
              <a:gd name="connsiteY1" fmla="*/ 1015711 h 3809851"/>
              <a:gd name="connsiteX2" fmla="*/ 10105936 w 10105936"/>
              <a:gd name="connsiteY2" fmla="*/ 2151930 h 3809851"/>
              <a:gd name="connsiteX3" fmla="*/ 10105936 w 10105936"/>
              <a:gd name="connsiteY3" fmla="*/ 3601192 h 3809851"/>
              <a:gd name="connsiteX4" fmla="*/ 10105936 w 10105936"/>
              <a:gd name="connsiteY4" fmla="*/ 3809851 h 3809851"/>
              <a:gd name="connsiteX5" fmla="*/ 0 w 10105936"/>
              <a:gd name="connsiteY5" fmla="*/ 3809851 h 3809851"/>
              <a:gd name="connsiteX6" fmla="*/ 0 w 10105936"/>
              <a:gd name="connsiteY6" fmla="*/ 3761009 h 3809851"/>
              <a:gd name="connsiteX7" fmla="*/ 0 w 10105936"/>
              <a:gd name="connsiteY7" fmla="*/ 0 h 380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5936" h="3809851">
                <a:moveTo>
                  <a:pt x="0" y="0"/>
                </a:moveTo>
                <a:cubicBezTo>
                  <a:pt x="137496" y="17215"/>
                  <a:pt x="3832694" y="688618"/>
                  <a:pt x="5362334" y="1015711"/>
                </a:cubicBezTo>
                <a:cubicBezTo>
                  <a:pt x="7098217" y="1377235"/>
                  <a:pt x="8679418" y="1755975"/>
                  <a:pt x="10105936" y="2151930"/>
                </a:cubicBezTo>
                <a:cubicBezTo>
                  <a:pt x="10105936" y="2151930"/>
                  <a:pt x="10105936" y="2151930"/>
                  <a:pt x="10105936" y="3601192"/>
                </a:cubicBezTo>
                <a:lnTo>
                  <a:pt x="10105936" y="3809851"/>
                </a:lnTo>
                <a:lnTo>
                  <a:pt x="0" y="3809851"/>
                </a:lnTo>
                <a:lnTo>
                  <a:pt x="0" y="3761009"/>
                </a:lnTo>
                <a:cubicBezTo>
                  <a:pt x="0" y="2691837"/>
                  <a:pt x="0" y="144771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pic>
        <p:nvPicPr>
          <p:cNvPr id="12" name="Picture 11">
            <a:extLst>
              <a:ext uri="{FF2B5EF4-FFF2-40B4-BE49-F238E27FC236}">
                <a16:creationId xmlns:a16="http://schemas.microsoft.com/office/drawing/2014/main" id="{BBC6B32C-D462-4034-BF1F-AAA2222C84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9575" y="2175024"/>
            <a:ext cx="1997273" cy="1997273"/>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noFill/>
          <a:ln>
            <a:noFill/>
          </a:ln>
        </p:spPr>
      </p:pic>
      <p:sp>
        <p:nvSpPr>
          <p:cNvPr id="18"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399152" y="5423254"/>
            <a:ext cx="9202048" cy="1029934"/>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9"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399152" y="4807558"/>
            <a:ext cx="3106048" cy="360440"/>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21"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399152" y="4350358"/>
            <a:ext cx="3106048" cy="360440"/>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1">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2460019037"/>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Text with Shapes - Layout1">
    <p:bg>
      <p:bgRef idx="1001">
        <a:schemeClr val="bg1"/>
      </p:bgRef>
    </p:bg>
    <p:spTree>
      <p:nvGrpSpPr>
        <p:cNvPr id="1" name=""/>
        <p:cNvGrpSpPr/>
        <p:nvPr/>
      </p:nvGrpSpPr>
      <p:grpSpPr>
        <a:xfrm>
          <a:off x="0" y="0"/>
          <a:ext cx="0" cy="0"/>
          <a:chOff x="0" y="0"/>
          <a:chExt cx="0" cy="0"/>
        </a:xfrm>
      </p:grpSpPr>
      <p:sp>
        <p:nvSpPr>
          <p:cNvPr id="22" name="Freeform 21"/>
          <p:cNvSpPr/>
          <p:nvPr userDrawn="1"/>
        </p:nvSpPr>
        <p:spPr>
          <a:xfrm>
            <a:off x="-9192" y="0"/>
            <a:ext cx="8056297" cy="6858000"/>
          </a:xfrm>
          <a:custGeom>
            <a:avLst/>
            <a:gdLst>
              <a:gd name="connsiteX0" fmla="*/ 0 w 8056297"/>
              <a:gd name="connsiteY0" fmla="*/ 0 h 6858000"/>
              <a:gd name="connsiteX1" fmla="*/ 8056297 w 8056297"/>
              <a:gd name="connsiteY1" fmla="*/ 0 h 6858000"/>
              <a:gd name="connsiteX2" fmla="*/ 8056297 w 8056297"/>
              <a:gd name="connsiteY2" fmla="*/ 223850 h 6858000"/>
              <a:gd name="connsiteX3" fmla="*/ 8056297 w 8056297"/>
              <a:gd name="connsiteY3" fmla="*/ 6587097 h 6858000"/>
              <a:gd name="connsiteX4" fmla="*/ 8056297 w 8056297"/>
              <a:gd name="connsiteY4" fmla="*/ 6858000 h 6858000"/>
              <a:gd name="connsiteX5" fmla="*/ 3114070 w 8056297"/>
              <a:gd name="connsiteY5" fmla="*/ 6858000 h 6858000"/>
              <a:gd name="connsiteX6" fmla="*/ 2935863 w 8056297"/>
              <a:gd name="connsiteY6" fmla="*/ 6807788 h 6858000"/>
              <a:gd name="connsiteX7" fmla="*/ 0 w 8056297"/>
              <a:gd name="connsiteY7" fmla="*/ 2811350 h 6858000"/>
              <a:gd name="connsiteX8" fmla="*/ 0 w 8056297"/>
              <a:gd name="connsiteY8" fmla="*/ 126445 h 6858000"/>
              <a:gd name="connsiteX9" fmla="*/ 0 w 8056297"/>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6297" h="6858000">
                <a:moveTo>
                  <a:pt x="0" y="0"/>
                </a:moveTo>
                <a:lnTo>
                  <a:pt x="8056297" y="0"/>
                </a:lnTo>
                <a:lnTo>
                  <a:pt x="8056297" y="223850"/>
                </a:lnTo>
                <a:cubicBezTo>
                  <a:pt x="8056297" y="1771667"/>
                  <a:pt x="8056297" y="3835422"/>
                  <a:pt x="8056297" y="6587097"/>
                </a:cubicBezTo>
                <a:lnTo>
                  <a:pt x="8056297" y="6858000"/>
                </a:lnTo>
                <a:lnTo>
                  <a:pt x="3114070" y="6858000"/>
                </a:lnTo>
                <a:lnTo>
                  <a:pt x="2935863" y="6807788"/>
                </a:lnTo>
                <a:cubicBezTo>
                  <a:pt x="1205245" y="6277787"/>
                  <a:pt x="0" y="4673939"/>
                  <a:pt x="0" y="2811350"/>
                </a:cubicBezTo>
                <a:cubicBezTo>
                  <a:pt x="0" y="2811350"/>
                  <a:pt x="0" y="2811350"/>
                  <a:pt x="0" y="126445"/>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043649" y="2857117"/>
            <a:ext cx="1316248" cy="3582877"/>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bg1"/>
                </a:solidFill>
              </a:defRPr>
            </a:lvl1pPr>
          </a:lstStyle>
          <a:p>
            <a:pPr lvl="0">
              <a:lnSpc>
                <a:spcPts val="3000"/>
              </a:lnSpc>
            </a:pPr>
            <a:r>
              <a:rPr lang="en-US"/>
              <a:t>Click to add title</a:t>
            </a:r>
            <a:endParaRPr lang="pt-PT"/>
          </a:p>
        </p:txBody>
      </p:sp>
      <p:sp>
        <p:nvSpPr>
          <p:cNvPr id="13" name="Picture Placeholder 48">
            <a:extLst>
              <a:ext uri="{FF2B5EF4-FFF2-40B4-BE49-F238E27FC236}">
                <a16:creationId xmlns:a16="http://schemas.microsoft.com/office/drawing/2014/main" id="{4212BD44-DEDF-4B08-8824-204652F9616E}"/>
              </a:ext>
            </a:extLst>
          </p:cNvPr>
          <p:cNvSpPr>
            <a:spLocks noGrp="1"/>
          </p:cNvSpPr>
          <p:nvPr>
            <p:ph type="pic" sz="quarter" idx="10"/>
          </p:nvPr>
        </p:nvSpPr>
        <p:spPr>
          <a:xfrm>
            <a:off x="430088" y="1412875"/>
            <a:ext cx="6300768" cy="2722563"/>
          </a:xfrm>
          <a:prstGeom prst="rect">
            <a:avLst/>
          </a:prstGeom>
        </p:spPr>
        <p:txBody>
          <a:bodyPr anchor="ctr"/>
          <a:lstStyle>
            <a:lvl1pPr algn="ctr">
              <a:defRPr/>
            </a:lvl1pPr>
          </a:lstStyle>
          <a:p>
            <a:endParaRPr lang="pt-PT"/>
          </a:p>
        </p:txBody>
      </p:sp>
      <p:sp>
        <p:nvSpPr>
          <p:cNvPr id="16"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2057400" y="4495800"/>
            <a:ext cx="4673456" cy="1957388"/>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9"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8181521" y="1770707"/>
            <a:ext cx="3602492" cy="1277293"/>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20"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8181521" y="1424119"/>
            <a:ext cx="3602492" cy="310556"/>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1">
                <a:solidFill>
                  <a:schemeClr val="accent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4040967162"/>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Blank-Grey">
    <p:spTree>
      <p:nvGrpSpPr>
        <p:cNvPr id="1" name=""/>
        <p:cNvGrpSpPr/>
        <p:nvPr/>
      </p:nvGrpSpPr>
      <p:grpSpPr>
        <a:xfrm>
          <a:off x="0" y="0"/>
          <a:ext cx="0" cy="0"/>
          <a:chOff x="0" y="0"/>
          <a:chExt cx="0" cy="0"/>
        </a:xfrm>
      </p:grpSpPr>
      <p:sp>
        <p:nvSpPr>
          <p:cNvPr id="15" name="Freeform 14"/>
          <p:cNvSpPr/>
          <p:nvPr userDrawn="1"/>
        </p:nvSpPr>
        <p:spPr>
          <a:xfrm>
            <a:off x="5334000" y="3853580"/>
            <a:ext cx="6873945" cy="3004421"/>
          </a:xfrm>
          <a:custGeom>
            <a:avLst/>
            <a:gdLst>
              <a:gd name="connsiteX0" fmla="*/ 3131715 w 6873945"/>
              <a:gd name="connsiteY0" fmla="*/ 226 h 3004421"/>
              <a:gd name="connsiteX1" fmla="*/ 6873945 w 6873945"/>
              <a:gd name="connsiteY1" fmla="*/ 549103 h 3004421"/>
              <a:gd name="connsiteX2" fmla="*/ 6873945 w 6873945"/>
              <a:gd name="connsiteY2" fmla="*/ 2848107 h 3004421"/>
              <a:gd name="connsiteX3" fmla="*/ 6873945 w 6873945"/>
              <a:gd name="connsiteY3" fmla="*/ 3004421 h 3004421"/>
              <a:gd name="connsiteX4" fmla="*/ 0 w 6873945"/>
              <a:gd name="connsiteY4" fmla="*/ 3004421 h 3004421"/>
              <a:gd name="connsiteX5" fmla="*/ 0 w 6873945"/>
              <a:gd name="connsiteY5" fmla="*/ 2711764 h 3004421"/>
              <a:gd name="connsiteX6" fmla="*/ 0 w 6873945"/>
              <a:gd name="connsiteY6" fmla="*/ 1986869 h 3004421"/>
              <a:gd name="connsiteX7" fmla="*/ 3131715 w 6873945"/>
              <a:gd name="connsiteY7" fmla="*/ 226 h 30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3945" h="3004421">
                <a:moveTo>
                  <a:pt x="3131715" y="226"/>
                </a:moveTo>
                <a:cubicBezTo>
                  <a:pt x="4748449" y="11559"/>
                  <a:pt x="6466935" y="445480"/>
                  <a:pt x="6873945" y="549103"/>
                </a:cubicBezTo>
                <a:cubicBezTo>
                  <a:pt x="6873945" y="549103"/>
                  <a:pt x="6873945" y="549103"/>
                  <a:pt x="6873945" y="2848107"/>
                </a:cubicBezTo>
                <a:lnTo>
                  <a:pt x="6873945" y="3004421"/>
                </a:lnTo>
                <a:lnTo>
                  <a:pt x="0" y="3004421"/>
                </a:lnTo>
                <a:lnTo>
                  <a:pt x="0" y="2711764"/>
                </a:lnTo>
                <a:cubicBezTo>
                  <a:pt x="0" y="2477761"/>
                  <a:pt x="0" y="2236211"/>
                  <a:pt x="0" y="1986869"/>
                </a:cubicBezTo>
                <a:cubicBezTo>
                  <a:pt x="0" y="400145"/>
                  <a:pt x="1514981" y="-11108"/>
                  <a:pt x="3131715" y="2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29400" y="836613"/>
            <a:ext cx="4986972" cy="5730474"/>
          </a:xfrm>
          <a:prstGeom prst="rect">
            <a:avLst/>
          </a:prstGeom>
        </p:spPr>
      </p:pic>
      <p:sp>
        <p:nvSpPr>
          <p:cNvPr id="11"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a:t>Click to add title</a:t>
            </a:r>
            <a:endParaRPr lang="pt-PT"/>
          </a:p>
        </p:txBody>
      </p:sp>
      <p:sp>
        <p:nvSpPr>
          <p:cNvPr id="16"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6221413" cy="2091210"/>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solidFill>
                  <a:schemeClr val="tx1"/>
                </a:solidFill>
              </a:defRPr>
            </a:lvl2pPr>
            <a:lvl3pPr>
              <a:lnSpc>
                <a:spcPct val="100000"/>
              </a:lnSpc>
              <a:defRPr sz="1400">
                <a:solidFill>
                  <a:schemeClr val="tx1"/>
                </a:solidFill>
              </a:defRPr>
            </a:lvl3pPr>
            <a:lvl4pPr>
              <a:lnSpc>
                <a:spcPct val="100000"/>
              </a:lnSpc>
              <a:defRPr sz="1400">
                <a:solidFill>
                  <a:schemeClr val="tx1"/>
                </a:solidFill>
              </a:defRPr>
            </a:lvl4pPr>
            <a:lvl5pPr>
              <a:lnSpc>
                <a:spcPct val="100000"/>
              </a:lnSpc>
              <a:defRPr sz="1400"/>
            </a:lvl5pPr>
          </a:lstStyle>
          <a:p>
            <a:pPr marL="225425" indent="-225425">
              <a:buClr>
                <a:schemeClr val="tx2"/>
              </a:buClr>
              <a:buFont typeface="Wingdings" panose="05000000000000000000" pitchFamily="2" charset="2"/>
              <a:buChar char="§"/>
            </a:pPr>
            <a:r>
              <a:rPr lang="en-US"/>
              <a:t>Click to insert text</a:t>
            </a:r>
          </a:p>
          <a:p>
            <a:pPr marL="461963" lvl="1" indent="-236538">
              <a:buClr>
                <a:schemeClr val="accent4"/>
              </a:buClr>
              <a:buFont typeface="Arial" panose="020B0604020202020204" pitchFamily="34" charset="0"/>
              <a:buChar char="•"/>
            </a:pPr>
            <a:r>
              <a:rPr lang="en-US" sz="1600"/>
              <a:t>Click to insert text</a:t>
            </a:r>
            <a:endParaRPr lang="pt-PT" sz="1600"/>
          </a:p>
          <a:p>
            <a:pPr marL="688975" lvl="2" indent="-241300">
              <a:buClr>
                <a:schemeClr val="accent2"/>
              </a:buClr>
              <a:buFont typeface="Verdana" panose="020B0604030504040204" pitchFamily="34" charset="0"/>
              <a:buChar char="–"/>
            </a:pPr>
            <a:r>
              <a:rPr lang="en-US"/>
              <a:t>Click to insert text</a:t>
            </a:r>
            <a:endParaRPr lang="pt-PT"/>
          </a:p>
          <a:p>
            <a:pPr marL="914400" lvl="3" indent="-225425">
              <a:buClr>
                <a:schemeClr val="accent3"/>
              </a:buClr>
              <a:buFont typeface="Wingdings" panose="05000000000000000000" pitchFamily="2" charset="2"/>
              <a:buChar char="§"/>
            </a:pPr>
            <a:r>
              <a:rPr lang="en-US"/>
              <a:t>Click to insert text</a:t>
            </a:r>
            <a:endParaRPr lang="pt-PT"/>
          </a:p>
        </p:txBody>
      </p:sp>
      <p:sp>
        <p:nvSpPr>
          <p:cNvPr id="21" name="Chart Placeholder 18">
            <a:extLst>
              <a:ext uri="{FF2B5EF4-FFF2-40B4-BE49-F238E27FC236}">
                <a16:creationId xmlns:a16="http://schemas.microsoft.com/office/drawing/2014/main" id="{1B2F5493-6162-4AC0-BA43-8D7A7C0FA263}"/>
              </a:ext>
            </a:extLst>
          </p:cNvPr>
          <p:cNvSpPr>
            <a:spLocks noGrp="1"/>
          </p:cNvSpPr>
          <p:nvPr>
            <p:ph type="chart" sz="quarter" idx="46"/>
          </p:nvPr>
        </p:nvSpPr>
        <p:spPr>
          <a:xfrm>
            <a:off x="444692" y="3958859"/>
            <a:ext cx="4840287" cy="2456339"/>
          </a:xfrm>
          <a:prstGeom prst="rect">
            <a:avLst/>
          </a:prstGeom>
        </p:spPr>
        <p:txBody>
          <a:bodyPr anchor="ctr"/>
          <a:lstStyle>
            <a:lvl1pPr marL="0" indent="0" algn="ctr">
              <a:buNone/>
              <a:defRPr sz="2000"/>
            </a:lvl1pPr>
          </a:lstStyle>
          <a:p>
            <a:endParaRPr lang="pt-PT"/>
          </a:p>
        </p:txBody>
      </p:sp>
    </p:spTree>
    <p:extLst>
      <p:ext uri="{BB962C8B-B14F-4D97-AF65-F5344CB8AC3E}">
        <p14:creationId xmlns:p14="http://schemas.microsoft.com/office/powerpoint/2010/main" val="8706421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C1A94F9-DC7A-4538-8277-70A44CA10105}"/>
              </a:ext>
            </a:extLst>
          </p:cNvPr>
          <p:cNvSpPr>
            <a:spLocks noGrp="1"/>
          </p:cNvSpPr>
          <p:nvPr>
            <p:ph type="pic" sz="quarter" idx="10"/>
          </p:nvPr>
        </p:nvSpPr>
        <p:spPr>
          <a:xfrm>
            <a:off x="624115" y="1903413"/>
            <a:ext cx="1452563" cy="1671637"/>
          </a:xfrm>
          <a:prstGeom prst="rect">
            <a:avLst/>
          </a:prstGeom>
          <a:solidFill>
            <a:srgbClr val="D9D9D9"/>
          </a:solidFill>
        </p:spPr>
        <p:txBody>
          <a:bodyPr anchor="ctr"/>
          <a:lstStyle>
            <a:lvl1pPr algn="ctr">
              <a:defRPr/>
            </a:lvl1pPr>
          </a:lstStyle>
          <a:p>
            <a:endParaRPr lang="pt-PT"/>
          </a:p>
        </p:txBody>
      </p:sp>
      <p:sp>
        <p:nvSpPr>
          <p:cNvPr id="19" name="Picture Placeholder 17">
            <a:extLst>
              <a:ext uri="{FF2B5EF4-FFF2-40B4-BE49-F238E27FC236}">
                <a16:creationId xmlns:a16="http://schemas.microsoft.com/office/drawing/2014/main" id="{74E803A8-AB56-45EC-B2C1-515FBB73BB37}"/>
              </a:ext>
            </a:extLst>
          </p:cNvPr>
          <p:cNvSpPr>
            <a:spLocks noGrp="1"/>
          </p:cNvSpPr>
          <p:nvPr>
            <p:ph type="pic" sz="quarter" idx="11"/>
          </p:nvPr>
        </p:nvSpPr>
        <p:spPr>
          <a:xfrm>
            <a:off x="6455195" y="1903413"/>
            <a:ext cx="1452563" cy="1671637"/>
          </a:xfrm>
          <a:prstGeom prst="rect">
            <a:avLst/>
          </a:prstGeom>
          <a:solidFill>
            <a:srgbClr val="D9D9D9"/>
          </a:solidFill>
        </p:spPr>
        <p:txBody>
          <a:bodyPr anchor="ctr"/>
          <a:lstStyle>
            <a:lvl1pPr algn="ctr">
              <a:defRPr/>
            </a:lvl1pPr>
          </a:lstStyle>
          <a:p>
            <a:endParaRPr lang="pt-PT"/>
          </a:p>
        </p:txBody>
      </p:sp>
      <p:sp>
        <p:nvSpPr>
          <p:cNvPr id="20" name="Picture Placeholder 17">
            <a:extLst>
              <a:ext uri="{FF2B5EF4-FFF2-40B4-BE49-F238E27FC236}">
                <a16:creationId xmlns:a16="http://schemas.microsoft.com/office/drawing/2014/main" id="{9D1BE315-6BE9-4C05-9EDD-2BF1E943154E}"/>
              </a:ext>
            </a:extLst>
          </p:cNvPr>
          <p:cNvSpPr>
            <a:spLocks noGrp="1"/>
          </p:cNvSpPr>
          <p:nvPr>
            <p:ph type="pic" sz="quarter" idx="12"/>
          </p:nvPr>
        </p:nvSpPr>
        <p:spPr>
          <a:xfrm>
            <a:off x="624115" y="4379453"/>
            <a:ext cx="1452563" cy="1671637"/>
          </a:xfrm>
          <a:prstGeom prst="rect">
            <a:avLst/>
          </a:prstGeom>
          <a:solidFill>
            <a:srgbClr val="D9D9D9"/>
          </a:solidFill>
        </p:spPr>
        <p:txBody>
          <a:bodyPr anchor="ctr"/>
          <a:lstStyle>
            <a:lvl1pPr algn="ctr">
              <a:defRPr/>
            </a:lvl1pPr>
          </a:lstStyle>
          <a:p>
            <a:endParaRPr lang="pt-PT"/>
          </a:p>
        </p:txBody>
      </p:sp>
      <p:sp>
        <p:nvSpPr>
          <p:cNvPr id="21" name="Picture Placeholder 17">
            <a:extLst>
              <a:ext uri="{FF2B5EF4-FFF2-40B4-BE49-F238E27FC236}">
                <a16:creationId xmlns:a16="http://schemas.microsoft.com/office/drawing/2014/main" id="{1281E9B6-7C84-4FF5-B198-C8FC0C8924EE}"/>
              </a:ext>
            </a:extLst>
          </p:cNvPr>
          <p:cNvSpPr>
            <a:spLocks noGrp="1"/>
          </p:cNvSpPr>
          <p:nvPr>
            <p:ph type="pic" sz="quarter" idx="13"/>
          </p:nvPr>
        </p:nvSpPr>
        <p:spPr>
          <a:xfrm>
            <a:off x="6455195" y="4379453"/>
            <a:ext cx="1452563" cy="1671637"/>
          </a:xfrm>
          <a:prstGeom prst="rect">
            <a:avLst/>
          </a:prstGeom>
          <a:solidFill>
            <a:srgbClr val="D9D9D9"/>
          </a:solidFill>
        </p:spPr>
        <p:txBody>
          <a:bodyPr anchor="ctr"/>
          <a:lstStyle>
            <a:lvl1pPr algn="ctr">
              <a:defRPr/>
            </a:lvl1pPr>
          </a:lstStyle>
          <a:p>
            <a:endParaRPr lang="pt-PT"/>
          </a:p>
        </p:txBody>
      </p:sp>
      <p:sp>
        <p:nvSpPr>
          <p:cNvPr id="11"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1016604"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17" name="Text Placeholder 7">
            <a:extLst>
              <a:ext uri="{FF2B5EF4-FFF2-40B4-BE49-F238E27FC236}">
                <a16:creationId xmlns:a16="http://schemas.microsoft.com/office/drawing/2014/main" id="{9228FC83-C11D-47F2-8BDE-B10D125E5E87}"/>
              </a:ext>
            </a:extLst>
          </p:cNvPr>
          <p:cNvSpPr>
            <a:spLocks noGrp="1"/>
          </p:cNvSpPr>
          <p:nvPr>
            <p:ph type="body" sz="quarter" idx="32" hasCustomPrompt="1"/>
          </p:nvPr>
        </p:nvSpPr>
        <p:spPr>
          <a:xfrm>
            <a:off x="2207568" y="1903413"/>
            <a:ext cx="3743970" cy="1671637"/>
          </a:xfrm>
          <a:prstGeom prst="rect">
            <a:avLst/>
          </a:prstGeom>
        </p:spPr>
        <p:txBody>
          <a:bodyPr>
            <a:noAutofit/>
          </a:bodyPr>
          <a:lstStyle>
            <a:lvl1pPr>
              <a:lnSpc>
                <a:spcPts val="1600"/>
              </a:lnSpc>
              <a:defRPr sz="1400">
                <a:solidFill>
                  <a:schemeClr val="tx1"/>
                </a:solidFill>
              </a:defRPr>
            </a:lvl1pPr>
            <a:lvl2pPr marL="173038" indent="-168275">
              <a:lnSpc>
                <a:spcPts val="1400"/>
              </a:lnSpc>
              <a:buClr>
                <a:schemeClr val="accent1"/>
              </a:buClr>
              <a:defRPr sz="1200">
                <a:solidFill>
                  <a:schemeClr val="tx1"/>
                </a:solidFill>
              </a:defRPr>
            </a:lvl2pPr>
            <a:lvl3pPr marL="347663" indent="-174625">
              <a:lnSpc>
                <a:spcPts val="1400"/>
              </a:lnSpc>
              <a:buClr>
                <a:schemeClr val="accent1"/>
              </a:buClr>
              <a:defRPr sz="1200">
                <a:solidFill>
                  <a:schemeClr val="tx1"/>
                </a:solidFill>
              </a:defRPr>
            </a:lvl3pPr>
            <a:lvl4pPr marL="509588" indent="-161925">
              <a:lnSpc>
                <a:spcPts val="1200"/>
              </a:lnSpc>
              <a:buClr>
                <a:schemeClr val="accent1"/>
              </a:buClr>
              <a:defRPr sz="1100">
                <a:solidFill>
                  <a:schemeClr val="tx1"/>
                </a:solidFill>
              </a:defRPr>
            </a:lvl4pPr>
            <a:lvl5pPr>
              <a:lnSpc>
                <a:spcPct val="100000"/>
              </a:lnSpc>
              <a:defRPr sz="1200">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228FC83-C11D-47F2-8BDE-B10D125E5E87}"/>
              </a:ext>
            </a:extLst>
          </p:cNvPr>
          <p:cNvSpPr>
            <a:spLocks noGrp="1"/>
          </p:cNvSpPr>
          <p:nvPr>
            <p:ph type="body" sz="quarter" idx="33" hasCustomPrompt="1"/>
          </p:nvPr>
        </p:nvSpPr>
        <p:spPr>
          <a:xfrm>
            <a:off x="8040043" y="1903413"/>
            <a:ext cx="3743970" cy="1671637"/>
          </a:xfrm>
          <a:prstGeom prst="rect">
            <a:avLst/>
          </a:prstGeom>
        </p:spPr>
        <p:txBody>
          <a:bodyPr>
            <a:noAutofit/>
          </a:bodyPr>
          <a:lstStyle>
            <a:lvl1pPr>
              <a:lnSpc>
                <a:spcPts val="1600"/>
              </a:lnSpc>
              <a:defRPr sz="1400">
                <a:solidFill>
                  <a:schemeClr val="tx1"/>
                </a:solidFill>
              </a:defRPr>
            </a:lvl1pPr>
            <a:lvl2pPr marL="173038" indent="-168275">
              <a:lnSpc>
                <a:spcPts val="1400"/>
              </a:lnSpc>
              <a:buClr>
                <a:schemeClr val="accent1"/>
              </a:buClr>
              <a:defRPr sz="1200">
                <a:solidFill>
                  <a:schemeClr val="tx1"/>
                </a:solidFill>
              </a:defRPr>
            </a:lvl2pPr>
            <a:lvl3pPr marL="347663" indent="-174625">
              <a:lnSpc>
                <a:spcPts val="1400"/>
              </a:lnSpc>
              <a:buClr>
                <a:schemeClr val="accent1"/>
              </a:buClr>
              <a:defRPr sz="1200">
                <a:solidFill>
                  <a:schemeClr val="tx1"/>
                </a:solidFill>
              </a:defRPr>
            </a:lvl3pPr>
            <a:lvl4pPr marL="509588" indent="-161925">
              <a:lnSpc>
                <a:spcPts val="1200"/>
              </a:lnSpc>
              <a:buClr>
                <a:schemeClr val="accent1"/>
              </a:buClr>
              <a:defRPr sz="1100">
                <a:solidFill>
                  <a:schemeClr val="tx1"/>
                </a:solidFill>
              </a:defRPr>
            </a:lvl4pPr>
            <a:lvl5pPr>
              <a:lnSpc>
                <a:spcPct val="100000"/>
              </a:lnSpc>
              <a:defRPr sz="1200">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sp>
        <p:nvSpPr>
          <p:cNvPr id="27" name="Text Placeholder 7">
            <a:extLst>
              <a:ext uri="{FF2B5EF4-FFF2-40B4-BE49-F238E27FC236}">
                <a16:creationId xmlns:a16="http://schemas.microsoft.com/office/drawing/2014/main" id="{9228FC83-C11D-47F2-8BDE-B10D125E5E87}"/>
              </a:ext>
            </a:extLst>
          </p:cNvPr>
          <p:cNvSpPr>
            <a:spLocks noGrp="1"/>
          </p:cNvSpPr>
          <p:nvPr>
            <p:ph type="body" sz="quarter" idx="34" hasCustomPrompt="1"/>
          </p:nvPr>
        </p:nvSpPr>
        <p:spPr>
          <a:xfrm>
            <a:off x="2207568" y="4379453"/>
            <a:ext cx="3743970" cy="1671637"/>
          </a:xfrm>
          <a:prstGeom prst="rect">
            <a:avLst/>
          </a:prstGeom>
        </p:spPr>
        <p:txBody>
          <a:bodyPr>
            <a:noAutofit/>
          </a:bodyPr>
          <a:lstStyle>
            <a:lvl1pPr>
              <a:lnSpc>
                <a:spcPts val="1600"/>
              </a:lnSpc>
              <a:defRPr sz="1400">
                <a:solidFill>
                  <a:schemeClr val="tx1"/>
                </a:solidFill>
              </a:defRPr>
            </a:lvl1pPr>
            <a:lvl2pPr marL="173038" indent="-168275">
              <a:lnSpc>
                <a:spcPts val="1400"/>
              </a:lnSpc>
              <a:buClr>
                <a:schemeClr val="accent1"/>
              </a:buClr>
              <a:defRPr sz="1200">
                <a:solidFill>
                  <a:schemeClr val="tx1"/>
                </a:solidFill>
              </a:defRPr>
            </a:lvl2pPr>
            <a:lvl3pPr marL="347663" indent="-174625">
              <a:lnSpc>
                <a:spcPts val="1400"/>
              </a:lnSpc>
              <a:buClr>
                <a:schemeClr val="accent1"/>
              </a:buClr>
              <a:defRPr sz="1200">
                <a:solidFill>
                  <a:schemeClr val="tx1"/>
                </a:solidFill>
              </a:defRPr>
            </a:lvl3pPr>
            <a:lvl4pPr marL="509588" indent="-161925">
              <a:lnSpc>
                <a:spcPts val="1200"/>
              </a:lnSpc>
              <a:buClr>
                <a:schemeClr val="accent1"/>
              </a:buClr>
              <a:defRPr sz="1100">
                <a:solidFill>
                  <a:schemeClr val="tx1"/>
                </a:solidFill>
              </a:defRPr>
            </a:lvl4pPr>
            <a:lvl5pPr>
              <a:lnSpc>
                <a:spcPct val="100000"/>
              </a:lnSpc>
              <a:defRPr sz="1200">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sp>
        <p:nvSpPr>
          <p:cNvPr id="28" name="Text Placeholder 7">
            <a:extLst>
              <a:ext uri="{FF2B5EF4-FFF2-40B4-BE49-F238E27FC236}">
                <a16:creationId xmlns:a16="http://schemas.microsoft.com/office/drawing/2014/main" id="{9228FC83-C11D-47F2-8BDE-B10D125E5E87}"/>
              </a:ext>
            </a:extLst>
          </p:cNvPr>
          <p:cNvSpPr>
            <a:spLocks noGrp="1"/>
          </p:cNvSpPr>
          <p:nvPr>
            <p:ph type="body" sz="quarter" idx="35" hasCustomPrompt="1"/>
          </p:nvPr>
        </p:nvSpPr>
        <p:spPr>
          <a:xfrm>
            <a:off x="8040043" y="4379453"/>
            <a:ext cx="3743970" cy="1671637"/>
          </a:xfrm>
          <a:prstGeom prst="rect">
            <a:avLst/>
          </a:prstGeom>
        </p:spPr>
        <p:txBody>
          <a:bodyPr>
            <a:noAutofit/>
          </a:bodyPr>
          <a:lstStyle>
            <a:lvl1pPr>
              <a:lnSpc>
                <a:spcPts val="1600"/>
              </a:lnSpc>
              <a:defRPr sz="1400">
                <a:solidFill>
                  <a:schemeClr val="tx1"/>
                </a:solidFill>
              </a:defRPr>
            </a:lvl1pPr>
            <a:lvl2pPr marL="173038" indent="-168275">
              <a:lnSpc>
                <a:spcPts val="1400"/>
              </a:lnSpc>
              <a:buClr>
                <a:schemeClr val="accent1"/>
              </a:buClr>
              <a:defRPr sz="1200">
                <a:solidFill>
                  <a:schemeClr val="tx1"/>
                </a:solidFill>
              </a:defRPr>
            </a:lvl2pPr>
            <a:lvl3pPr marL="347663" indent="-174625">
              <a:lnSpc>
                <a:spcPts val="1400"/>
              </a:lnSpc>
              <a:buClr>
                <a:schemeClr val="accent1"/>
              </a:buClr>
              <a:defRPr sz="1200">
                <a:solidFill>
                  <a:schemeClr val="tx1"/>
                </a:solidFill>
              </a:defRPr>
            </a:lvl3pPr>
            <a:lvl4pPr marL="509588" indent="-161925">
              <a:lnSpc>
                <a:spcPts val="1200"/>
              </a:lnSpc>
              <a:buClr>
                <a:schemeClr val="accent1"/>
              </a:buClr>
              <a:defRPr sz="1100">
                <a:solidFill>
                  <a:schemeClr val="tx1"/>
                </a:solidFill>
              </a:defRPr>
            </a:lvl4pPr>
            <a:lvl5pPr>
              <a:lnSpc>
                <a:spcPct val="100000"/>
              </a:lnSpc>
              <a:defRPr sz="1200">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744734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Cover1">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2" y="411481"/>
            <a:ext cx="1577338" cy="820447"/>
          </a:xfrm>
          <a:prstGeom prst="rect">
            <a:avLst/>
          </a:prstGeom>
        </p:spPr>
      </p:pic>
      <p:sp>
        <p:nvSpPr>
          <p:cNvPr id="1415" name="Freeform 15"/>
          <p:cNvSpPr>
            <a:spLocks/>
          </p:cNvSpPr>
          <p:nvPr userDrawn="1"/>
        </p:nvSpPr>
        <p:spPr bwMode="auto">
          <a:xfrm>
            <a:off x="6637408" y="0"/>
            <a:ext cx="5554592" cy="6471083"/>
          </a:xfrm>
          <a:custGeom>
            <a:avLst/>
            <a:gdLst>
              <a:gd name="T0" fmla="*/ 0 w 885"/>
              <a:gd name="T1" fmla="*/ 0 h 1032"/>
              <a:gd name="T2" fmla="*/ 0 w 885"/>
              <a:gd name="T3" fmla="*/ 844 h 1032"/>
              <a:gd name="T4" fmla="*/ 850 w 885"/>
              <a:gd name="T5" fmla="*/ 1026 h 1032"/>
              <a:gd name="T6" fmla="*/ 885 w 885"/>
              <a:gd name="T7" fmla="*/ 1032 h 1032"/>
              <a:gd name="T8" fmla="*/ 885 w 885"/>
              <a:gd name="T9" fmla="*/ 0 h 1032"/>
              <a:gd name="T10" fmla="*/ 0 w 885"/>
              <a:gd name="T11" fmla="*/ 0 h 1032"/>
            </a:gdLst>
            <a:ahLst/>
            <a:cxnLst>
              <a:cxn ang="0">
                <a:pos x="T0" y="T1"/>
              </a:cxn>
              <a:cxn ang="0">
                <a:pos x="T2" y="T3"/>
              </a:cxn>
              <a:cxn ang="0">
                <a:pos x="T4" y="T5"/>
              </a:cxn>
              <a:cxn ang="0">
                <a:pos x="T6" y="T7"/>
              </a:cxn>
              <a:cxn ang="0">
                <a:pos x="T8" y="T9"/>
              </a:cxn>
              <a:cxn ang="0">
                <a:pos x="T10" y="T11"/>
              </a:cxn>
            </a:cxnLst>
            <a:rect l="0" t="0" r="r" b="b"/>
            <a:pathLst>
              <a:path w="885" h="1032">
                <a:moveTo>
                  <a:pt x="0" y="0"/>
                </a:moveTo>
                <a:cubicBezTo>
                  <a:pt x="0" y="844"/>
                  <a:pt x="0" y="844"/>
                  <a:pt x="0" y="844"/>
                </a:cubicBezTo>
                <a:cubicBezTo>
                  <a:pt x="233" y="908"/>
                  <a:pt x="516" y="969"/>
                  <a:pt x="850" y="1026"/>
                </a:cubicBezTo>
                <a:cubicBezTo>
                  <a:pt x="861" y="1028"/>
                  <a:pt x="873" y="1030"/>
                  <a:pt x="885" y="1032"/>
                </a:cubicBezTo>
                <a:cubicBezTo>
                  <a:pt x="885" y="0"/>
                  <a:pt x="885" y="0"/>
                  <a:pt x="885" y="0"/>
                </a:cubicBezTo>
                <a:cubicBezTo>
                  <a:pt x="0" y="0"/>
                  <a:pt x="0" y="0"/>
                  <a:pt x="0"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pic>
        <p:nvPicPr>
          <p:cNvPr id="1590" name="Picture 158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56547" y="244132"/>
            <a:ext cx="5712493" cy="7067728"/>
          </a:xfrm>
          <a:prstGeom prst="rect">
            <a:avLst/>
          </a:prstGeom>
        </p:spPr>
      </p:pic>
      <p:sp>
        <p:nvSpPr>
          <p:cNvPr id="11" name="Title 1"/>
          <p:cNvSpPr>
            <a:spLocks noGrp="1"/>
          </p:cNvSpPr>
          <p:nvPr>
            <p:ph type="ctrTitle" hasCustomPrompt="1"/>
          </p:nvPr>
        </p:nvSpPr>
        <p:spPr>
          <a:xfrm>
            <a:off x="407988" y="2408560"/>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3000"/>
              </a:lnSpc>
              <a:defRPr lang="en-US" sz="2600" b="0" dirty="0">
                <a:solidFill>
                  <a:schemeClr val="accent3"/>
                </a:solidFill>
              </a:defRPr>
            </a:lvl1pPr>
          </a:lstStyle>
          <a:p>
            <a:pPr marL="0" lvl="0"/>
            <a:r>
              <a:rPr lang="en-US"/>
              <a:t>Title of Presentation</a:t>
            </a:r>
          </a:p>
        </p:txBody>
      </p:sp>
      <p:sp>
        <p:nvSpPr>
          <p:cNvPr id="12" name="Subtitle 2"/>
          <p:cNvSpPr>
            <a:spLocks noGrp="1"/>
          </p:cNvSpPr>
          <p:nvPr>
            <p:ph type="subTitle" idx="1" hasCustomPrompt="1"/>
          </p:nvPr>
        </p:nvSpPr>
        <p:spPr>
          <a:xfrm>
            <a:off x="407988" y="3322959"/>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accent3"/>
                </a:solidFill>
              </a:defRPr>
            </a:lvl1pPr>
          </a:lstStyle>
          <a:p>
            <a:pPr marL="0" lvl="0"/>
            <a:r>
              <a:rPr lang="en-US"/>
              <a:t>Subtitle</a:t>
            </a:r>
          </a:p>
        </p:txBody>
      </p:sp>
    </p:spTree>
    <p:extLst>
      <p:ext uri="{BB962C8B-B14F-4D97-AF65-F5344CB8AC3E}">
        <p14:creationId xmlns:p14="http://schemas.microsoft.com/office/powerpoint/2010/main" val="2771052495"/>
      </p:ext>
    </p:extLst>
  </p:cSld>
  <p:clrMapOvr>
    <a:masterClrMapping/>
  </p:clrMapOvr>
  <p:extLst>
    <p:ext uri="{DCECCB84-F9BA-43D5-87BE-67443E8EF086}">
      <p15:sldGuideLst xmlns:p15="http://schemas.microsoft.com/office/powerpoint/2012/main">
        <p15:guide id="1" pos="721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6634"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808046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Section Opener5">
    <p:spTree>
      <p:nvGrpSpPr>
        <p:cNvPr id="1" name=""/>
        <p:cNvGrpSpPr/>
        <p:nvPr/>
      </p:nvGrpSpPr>
      <p:grpSpPr>
        <a:xfrm>
          <a:off x="0" y="0"/>
          <a:ext cx="0" cy="0"/>
          <a:chOff x="0" y="0"/>
          <a:chExt cx="0" cy="0"/>
        </a:xfrm>
      </p:grpSpPr>
      <p:sp>
        <p:nvSpPr>
          <p:cNvPr id="12" name="Freeform 11"/>
          <p:cNvSpPr/>
          <p:nvPr userDrawn="1"/>
        </p:nvSpPr>
        <p:spPr>
          <a:xfrm>
            <a:off x="1" y="1773244"/>
            <a:ext cx="12682081" cy="5084756"/>
          </a:xfrm>
          <a:custGeom>
            <a:avLst/>
            <a:gdLst>
              <a:gd name="connsiteX0" fmla="*/ 9471990 w 12682081"/>
              <a:gd name="connsiteY0" fmla="*/ 542 h 5084756"/>
              <a:gd name="connsiteX1" fmla="*/ 12634063 w 12682081"/>
              <a:gd name="connsiteY1" fmla="*/ 4816991 h 5084756"/>
              <a:gd name="connsiteX2" fmla="*/ 12682081 w 12682081"/>
              <a:gd name="connsiteY2" fmla="*/ 5084756 h 5084756"/>
              <a:gd name="connsiteX3" fmla="*/ 0 w 12682081"/>
              <a:gd name="connsiteY3" fmla="*/ 5084756 h 5084756"/>
              <a:gd name="connsiteX4" fmla="*/ 0 w 12682081"/>
              <a:gd name="connsiteY4" fmla="*/ 2957111 h 5084756"/>
              <a:gd name="connsiteX5" fmla="*/ 26348 w 12682081"/>
              <a:gd name="connsiteY5" fmla="*/ 2948506 h 5084756"/>
              <a:gd name="connsiteX6" fmla="*/ 8652212 w 12682081"/>
              <a:gd name="connsiteY6" fmla="*/ 131371 h 5084756"/>
              <a:gd name="connsiteX7" fmla="*/ 9471990 w 12682081"/>
              <a:gd name="connsiteY7" fmla="*/ 542 h 508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2081" h="5084756">
                <a:moveTo>
                  <a:pt x="9471990" y="542"/>
                </a:moveTo>
                <a:cubicBezTo>
                  <a:pt x="11348469" y="43621"/>
                  <a:pt x="12225265" y="2641773"/>
                  <a:pt x="12634063" y="4816991"/>
                </a:cubicBezTo>
                <a:lnTo>
                  <a:pt x="12682081" y="5084756"/>
                </a:lnTo>
                <a:lnTo>
                  <a:pt x="0" y="5084756"/>
                </a:lnTo>
                <a:lnTo>
                  <a:pt x="0" y="2957111"/>
                </a:lnTo>
                <a:lnTo>
                  <a:pt x="26348" y="2948506"/>
                </a:lnTo>
                <a:cubicBezTo>
                  <a:pt x="1039939" y="2617476"/>
                  <a:pt x="3356718" y="1860835"/>
                  <a:pt x="8652212" y="131371"/>
                </a:cubicBezTo>
                <a:cubicBezTo>
                  <a:pt x="8944735" y="35836"/>
                  <a:pt x="9217552" y="-5299"/>
                  <a:pt x="9471990" y="54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5C674D03-4995-4743-8CE4-61CF32CFBDDE}"/>
              </a:ext>
            </a:extLst>
          </p:cNvPr>
          <p:cNvSpPr>
            <a:spLocks noGrp="1"/>
          </p:cNvSpPr>
          <p:nvPr>
            <p:ph type="body" sz="quarter" idx="11" hasCustomPrompt="1"/>
          </p:nvPr>
        </p:nvSpPr>
        <p:spPr>
          <a:xfrm>
            <a:off x="6322635" y="3810000"/>
            <a:ext cx="5471988" cy="1698343"/>
          </a:xfrm>
          <a:prstGeom prst="rect">
            <a:avLst/>
          </a:prstGeom>
        </p:spPr>
        <p:txBody>
          <a:bodyPr anchor="b">
            <a:noAutofit/>
          </a:bodyPr>
          <a:lstStyle>
            <a:lvl1pPr marL="0" indent="0" algn="r">
              <a:lnSpc>
                <a:spcPts val="3000"/>
              </a:lnSpc>
              <a:buNone/>
              <a:defRPr sz="2600" b="1">
                <a:solidFill>
                  <a:schemeClr val="accent3"/>
                </a:solidFill>
              </a:defRPr>
            </a:lvl1pPr>
            <a:lvl2pPr marL="457200" indent="0">
              <a:buNone/>
              <a:defRPr sz="6000">
                <a:solidFill>
                  <a:schemeClr val="bg1"/>
                </a:solidFill>
              </a:defRPr>
            </a:lvl2pPr>
          </a:lstStyle>
          <a:p>
            <a:pPr lvl="0"/>
            <a:r>
              <a:rPr lang="en-US"/>
              <a:t>Click to insert section title</a:t>
            </a:r>
            <a:endParaRPr lang="pt-PT"/>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415755" y="751840"/>
            <a:ext cx="5810544" cy="5313680"/>
          </a:xfrm>
          <a:prstGeom prst="rect">
            <a:avLst/>
          </a:prstGeom>
        </p:spPr>
      </p:pic>
    </p:spTree>
    <p:extLst>
      <p:ext uri="{BB962C8B-B14F-4D97-AF65-F5344CB8AC3E}">
        <p14:creationId xmlns:p14="http://schemas.microsoft.com/office/powerpoint/2010/main" val="2167952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Whi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err="1"/>
              <a:t>Modifiez</a:t>
            </a:r>
            <a:r>
              <a:rPr lang="en-US" noProof="0"/>
              <a:t> le style du </a:t>
            </a:r>
            <a:r>
              <a:rPr lang="en-US" noProof="0" err="1"/>
              <a:t>titre</a:t>
            </a:r>
            <a:endParaRPr lang="en-US" noProof="0"/>
          </a:p>
        </p:txBody>
      </p:sp>
    </p:spTree>
    <p:extLst>
      <p:ext uri="{BB962C8B-B14F-4D97-AF65-F5344CB8AC3E}">
        <p14:creationId xmlns:p14="http://schemas.microsoft.com/office/powerpoint/2010/main" val="3233310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Blank-Grey">
    <p:spTree>
      <p:nvGrpSpPr>
        <p:cNvPr id="1" name=""/>
        <p:cNvGrpSpPr/>
        <p:nvPr/>
      </p:nvGrpSpPr>
      <p:grpSpPr>
        <a:xfrm>
          <a:off x="0" y="0"/>
          <a:ext cx="0" cy="0"/>
          <a:chOff x="0" y="0"/>
          <a:chExt cx="0" cy="0"/>
        </a:xfrm>
      </p:grpSpPr>
      <p:sp>
        <p:nvSpPr>
          <p:cNvPr id="3"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pPr algn="r"/>
              <a:t>‹#›</a:t>
            </a:fld>
            <a:endParaRPr lang="en-US" sz="800">
              <a:solidFill>
                <a:prstClr val="black">
                  <a:lumMod val="50000"/>
                  <a:lumOff val="50000"/>
                </a:prstClr>
              </a:solidFill>
              <a:cs typeface="Arial" panose="020B0604020202020204" pitchFamily="34" charset="0"/>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1016604" cy="863600"/>
          </a:xfrm>
          <a:prstGeom prst="rect">
            <a:avLst/>
          </a:prstGeom>
        </p:spPr>
        <p:txBody>
          <a:bodyPr vert="horz" lIns="0" tIns="0" rIns="0" bIns="0" rtlCol="0" anchor="t">
            <a:noAutofit/>
          </a:bodyPr>
          <a:lstStyle>
            <a:lvl1pPr>
              <a:lnSpc>
                <a:spcPts val="2700"/>
              </a:lnSpc>
              <a:defRPr lang="pt-PT" sz="2300" dirty="0"/>
            </a:lvl1pPr>
          </a:lstStyle>
          <a:p>
            <a:pPr lvl="0">
              <a:lnSpc>
                <a:spcPts val="3000"/>
              </a:lnSpc>
            </a:pPr>
            <a:r>
              <a:rPr lang="en-US"/>
              <a:t>Click to add title</a:t>
            </a:r>
            <a:endParaRPr lang="pt-PT"/>
          </a:p>
        </p:txBody>
      </p:sp>
      <p:pic>
        <p:nvPicPr>
          <p:cNvPr id="11" name="Graphic 4">
            <a:extLst>
              <a:ext uri="{FF2B5EF4-FFF2-40B4-BE49-F238E27FC236}">
                <a16:creationId xmlns:a16="http://schemas.microsoft.com/office/drawing/2014/main" id="{25EEA1D4-3AF7-42D7-AE97-AE404AECFAEB}"/>
              </a:ext>
            </a:extLst>
          </p:cNvPr>
          <p:cNvPicPr>
            <a:picLocks noChangeAspect="1"/>
          </p:cNvPicPr>
          <p:nvPr userDrawn="1"/>
        </p:nvPicPr>
        <p:blipFill rotWithShape="1">
          <a:blip r:embed="rId2" cstate="print">
            <a:extLst>
              <a:ext uri="{96DAC541-7B7A-43D3-8B79-37D633B846F1}">
                <asvg:svgBlip xmlns:asvg="http://schemas.microsoft.com/office/drawing/2016/SVG/main" r:embed="rId3"/>
              </a:ext>
            </a:extLst>
          </a:blip>
          <a:srcRect l="81836" t="-4713" b="16530"/>
          <a:stretch/>
        </p:blipFill>
        <p:spPr>
          <a:xfrm>
            <a:off x="11547793" y="188640"/>
            <a:ext cx="424356" cy="459624"/>
          </a:xfrm>
          <a:prstGeom prst="rect">
            <a:avLst/>
          </a:prstGeom>
        </p:spPr>
      </p:pic>
    </p:spTree>
    <p:extLst>
      <p:ext uri="{BB962C8B-B14F-4D97-AF65-F5344CB8AC3E}">
        <p14:creationId xmlns:p14="http://schemas.microsoft.com/office/powerpoint/2010/main" val="3297916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ub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407987" y="0"/>
            <a:ext cx="11376026" cy="1104900"/>
          </a:xfrm>
          <a:prstGeom prst="rect">
            <a:avLst/>
          </a:prstGeom>
        </p:spPr>
        <p:txBody>
          <a:bodyPr lIns="0" anchor="ctr"/>
          <a:lstStyle/>
          <a:p>
            <a:r>
              <a:rPr lang="en-US"/>
              <a:t>Click to edit Master title style</a:t>
            </a:r>
            <a:endParaRPr lang="en-GB"/>
          </a:p>
        </p:txBody>
      </p:sp>
      <p:sp>
        <p:nvSpPr>
          <p:cNvPr id="4" name="Text Placeholder 3"/>
          <p:cNvSpPr>
            <a:spLocks noGrp="1"/>
          </p:cNvSpPr>
          <p:nvPr>
            <p:ph type="body" sz="quarter" idx="10"/>
          </p:nvPr>
        </p:nvSpPr>
        <p:spPr>
          <a:xfrm>
            <a:off x="407988" y="1815351"/>
            <a:ext cx="11376025" cy="4466201"/>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Espace réservé du texte 4"/>
          <p:cNvSpPr>
            <a:spLocks noGrp="1"/>
          </p:cNvSpPr>
          <p:nvPr>
            <p:ph type="body" sz="quarter" idx="11" hasCustomPrompt="1"/>
          </p:nvPr>
        </p:nvSpPr>
        <p:spPr>
          <a:xfrm>
            <a:off x="407989" y="1148607"/>
            <a:ext cx="11376024" cy="504056"/>
          </a:xfrm>
          <a:prstGeom prst="rect">
            <a:avLst/>
          </a:prstGeom>
        </p:spPr>
        <p:txBody>
          <a:bodyPr lIns="0"/>
          <a:lstStyle>
            <a:lvl1pPr>
              <a:defRPr>
                <a:solidFill>
                  <a:schemeClr val="accent2"/>
                </a:solidFill>
              </a:defRPr>
            </a:lvl1pPr>
          </a:lstStyle>
          <a:p>
            <a:pPr lvl="0"/>
            <a:r>
              <a:rPr lang="en-US"/>
              <a:t>Click to edit Master subtitle styles</a:t>
            </a:r>
          </a:p>
        </p:txBody>
      </p:sp>
    </p:spTree>
    <p:extLst>
      <p:ext uri="{BB962C8B-B14F-4D97-AF65-F5344CB8AC3E}">
        <p14:creationId xmlns:p14="http://schemas.microsoft.com/office/powerpoint/2010/main" val="421458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
        <p:nvSpPr>
          <p:cNvPr id="3"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dirty="0">
              <a:solidFill>
                <a:prstClr val="black">
                  <a:lumMod val="50000"/>
                  <a:lumOff val="50000"/>
                </a:prstClr>
              </a:solidFill>
              <a:cs typeface="Arial" panose="020B0604020202020204" pitchFamily="34" charset="0"/>
            </a:endParaRPr>
          </a:p>
        </p:txBody>
      </p:sp>
      <p:cxnSp>
        <p:nvCxnSpPr>
          <p:cNvPr id="7"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8" name="Rectangle 27">
            <a:hlinkClick r:id="rId2"/>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2"/>
                </a:solidFill>
                <a:latin typeface="+mj-lt"/>
                <a:cs typeface="Arial" panose="020B0604020202020204" pitchFamily="34" charset="0"/>
              </a:rPr>
              <a:t>Presentation Title</a:t>
            </a:r>
          </a:p>
        </p:txBody>
      </p:sp>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0869612" cy="863600"/>
          </a:xfrm>
          <a:prstGeom prst="rect">
            <a:avLst/>
          </a:prstGeom>
        </p:spPr>
        <p:txBody>
          <a:bodyPr vert="horz" lIns="0" tIns="0" rIns="0" bIns="0" rtlCol="0" anchor="t">
            <a:normAutofit/>
          </a:bodyPr>
          <a:lstStyle>
            <a:lvl1pPr>
              <a:defRPr lang="pt-PT" dirty="0"/>
            </a:lvl1pPr>
          </a:lstStyle>
          <a:p>
            <a:pPr lvl="0">
              <a:lnSpc>
                <a:spcPts val="3000"/>
              </a:lnSpc>
            </a:pPr>
            <a:r>
              <a:rPr lang="en-US" dirty="0"/>
              <a:t>Click to add title</a:t>
            </a:r>
            <a:endParaRPr lang="pt-PT" dirty="0"/>
          </a:p>
        </p:txBody>
      </p:sp>
      <p:sp>
        <p:nvSpPr>
          <p:cNvPr id="10"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11376025" cy="5039198"/>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dirty="0"/>
              <a:t>Click to insert text</a:t>
            </a:r>
          </a:p>
          <a:p>
            <a:pPr marL="461963" lvl="1" indent="-236538">
              <a:buClr>
                <a:schemeClr val="accent4"/>
              </a:buClr>
              <a:buFont typeface="Arial" panose="020B0604020202020204" pitchFamily="34" charset="0"/>
              <a:buChar char="•"/>
            </a:pPr>
            <a:r>
              <a:rPr lang="en-US" sz="1600" dirty="0"/>
              <a:t>Click to insert text</a:t>
            </a:r>
            <a:endParaRPr lang="pt-PT" sz="1600" dirty="0"/>
          </a:p>
          <a:p>
            <a:pPr marL="688975" lvl="2" indent="-241300">
              <a:buClr>
                <a:schemeClr val="accent2"/>
              </a:buClr>
              <a:buFont typeface="Verdana" panose="020B0604030504040204" pitchFamily="34" charset="0"/>
              <a:buChar char="–"/>
            </a:pPr>
            <a:r>
              <a:rPr lang="en-US" dirty="0"/>
              <a:t>Click to insert text</a:t>
            </a:r>
            <a:endParaRPr lang="pt-PT" dirty="0"/>
          </a:p>
          <a:p>
            <a:pPr marL="914400" lvl="3" indent="-225425">
              <a:buClr>
                <a:schemeClr val="accent3"/>
              </a:buClr>
              <a:buFont typeface="Wingdings" panose="05000000000000000000" pitchFamily="2" charset="2"/>
              <a:buChar char="§"/>
            </a:pPr>
            <a:r>
              <a:rPr lang="en-US" dirty="0"/>
              <a:t>Click to insert text</a:t>
            </a:r>
            <a:endParaRPr lang="pt-PT" dirty="0"/>
          </a:p>
        </p:txBody>
      </p:sp>
      <p:sp>
        <p:nvSpPr>
          <p:cNvPr id="12" name="Rectangle 27">
            <a:hlinkClick r:id="rId2"/>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1"/>
                </a:solidFill>
                <a:latin typeface="+mj-lt"/>
                <a:cs typeface="Arial" panose="020B0604020202020204" pitchFamily="34" charset="0"/>
              </a:rPr>
              <a:t>Date</a:t>
            </a:r>
          </a:p>
        </p:txBody>
      </p:sp>
      <p:sp>
        <p:nvSpPr>
          <p:cNvPr id="9"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2018 </a:t>
            </a:r>
            <a:r>
              <a:rPr lang="en-US" sz="800" dirty="0" err="1">
                <a:solidFill>
                  <a:schemeClr val="bg2">
                    <a:lumMod val="50000"/>
                  </a:schemeClr>
                </a:solidFill>
                <a:cs typeface="Arial" panose="020B0604020202020204" pitchFamily="34" charset="0"/>
              </a:rPr>
              <a:t>Sogeti</a:t>
            </a:r>
            <a:r>
              <a:rPr lang="en-US" sz="800" dirty="0">
                <a:solidFill>
                  <a:schemeClr val="bg2">
                    <a:lumMod val="50000"/>
                  </a:schemeClr>
                </a:solidFill>
                <a:cs typeface="Arial" panose="020B0604020202020204" pitchFamily="34" charset="0"/>
              </a:rPr>
              <a:t>. All rights reserved.</a:t>
            </a:r>
          </a:p>
        </p:txBody>
      </p:sp>
      <p:cxnSp>
        <p:nvCxnSpPr>
          <p:cNvPr id="11"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790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hasCustomPrompt="1"/>
          </p:nvPr>
        </p:nvSpPr>
        <p:spPr>
          <a:xfrm>
            <a:off x="407987" y="2010606"/>
            <a:ext cx="5543551" cy="4442581"/>
          </a:xfrm>
          <a:prstGeom prst="rect">
            <a:avLst/>
          </a:prstGeom>
        </p:spPr>
        <p:txBody>
          <a:bodyPr>
            <a:noAutofit/>
          </a:bodyPr>
          <a:lstStyle>
            <a:lvl1pPr>
              <a:lnSpc>
                <a:spcPct val="100000"/>
              </a:lnSpc>
              <a:defRPr sz="140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Click to insert long text</a:t>
            </a:r>
          </a:p>
        </p:txBody>
      </p:sp>
      <p:sp>
        <p:nvSpPr>
          <p:cNvPr id="11" name="Text Placeholder 7">
            <a:extLst>
              <a:ext uri="{FF2B5EF4-FFF2-40B4-BE49-F238E27FC236}">
                <a16:creationId xmlns:a16="http://schemas.microsoft.com/office/drawing/2014/main" id="{4F279807-494A-45DD-A5C6-24F625316B92}"/>
              </a:ext>
            </a:extLst>
          </p:cNvPr>
          <p:cNvSpPr>
            <a:spLocks noGrp="1"/>
          </p:cNvSpPr>
          <p:nvPr>
            <p:ph type="body" sz="quarter" idx="11" hasCustomPrompt="1"/>
          </p:nvPr>
        </p:nvSpPr>
        <p:spPr>
          <a:xfrm>
            <a:off x="6240465" y="2010606"/>
            <a:ext cx="5516444" cy="4441372"/>
          </a:xfrm>
          <a:prstGeom prst="rect">
            <a:avLst/>
          </a:prstGeom>
        </p:spPr>
        <p:txBody>
          <a:bodyPr>
            <a:noAutofit/>
          </a:bodyPr>
          <a:lstStyle>
            <a:lvl1pPr>
              <a:lnSpc>
                <a:spcPct val="100000"/>
              </a:lnSpc>
              <a:defRPr sz="140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Click to insert long text</a:t>
            </a:r>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7987" y="1420990"/>
            <a:ext cx="5543551" cy="438494"/>
          </a:xfrm>
          <a:prstGeom prst="rect">
            <a:avLst/>
          </a:prstGeom>
        </p:spPr>
        <p:txBody>
          <a:bodyPr>
            <a:noAutofit/>
          </a:bodyPr>
          <a:lstStyle>
            <a:lvl1pPr>
              <a:lnSpc>
                <a:spcPts val="2200"/>
              </a:lnSpc>
              <a:defRPr sz="1800" b="0">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240465" y="1420990"/>
            <a:ext cx="5516444" cy="438494"/>
          </a:xfrm>
          <a:prstGeom prst="rect">
            <a:avLst/>
          </a:prstGeom>
        </p:spPr>
        <p:txBody>
          <a:bodyPr>
            <a:noAutofit/>
          </a:bodyPr>
          <a:lstStyle>
            <a:lvl1pPr>
              <a:lnSpc>
                <a:spcPts val="2200"/>
              </a:lnSpc>
              <a:defRPr sz="1800" b="0">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dirty="0"/>
              <a:t>Click to insert title</a:t>
            </a:r>
          </a:p>
        </p:txBody>
      </p:sp>
      <p:sp>
        <p:nvSpPr>
          <p:cNvPr id="9" name="Title Placeholder 1">
            <a:extLst>
              <a:ext uri="{FF2B5EF4-FFF2-40B4-BE49-F238E27FC236}">
                <a16:creationId xmlns:a16="http://schemas.microsoft.com/office/drawing/2014/main" id="{6733E381-C11A-4F10-88ED-DDEA4B9167E2}"/>
              </a:ext>
            </a:extLst>
          </p:cNvPr>
          <p:cNvSpPr>
            <a:spLocks noGrp="1"/>
          </p:cNvSpPr>
          <p:nvPr>
            <p:ph type="title" hasCustomPrompt="1"/>
          </p:nvPr>
        </p:nvSpPr>
        <p:spPr>
          <a:xfrm>
            <a:off x="407988" y="404813"/>
            <a:ext cx="10944596" cy="865054"/>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dirty="0"/>
              <a:t>Click to insert title</a:t>
            </a:r>
            <a:endParaRPr lang="pt-PT" dirty="0"/>
          </a:p>
        </p:txBody>
      </p:sp>
      <p:sp>
        <p:nvSpPr>
          <p:cNvPr id="16"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dirty="0">
              <a:solidFill>
                <a:prstClr val="black">
                  <a:lumMod val="50000"/>
                  <a:lumOff val="50000"/>
                </a:prstClr>
              </a:solidFill>
              <a:cs typeface="Arial" panose="020B0604020202020204" pitchFamily="34" charset="0"/>
            </a:endParaRPr>
          </a:p>
        </p:txBody>
      </p:sp>
      <p:cxnSp>
        <p:nvCxnSpPr>
          <p:cNvPr id="23"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4" name="Rectangle 27">
            <a:hlinkClick r:id="rId2"/>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2"/>
                </a:solidFill>
                <a:latin typeface="+mj-lt"/>
                <a:cs typeface="Arial" panose="020B0604020202020204" pitchFamily="34" charset="0"/>
              </a:rPr>
              <a:t>Presentation Title</a:t>
            </a:r>
          </a:p>
        </p:txBody>
      </p:sp>
      <p:sp>
        <p:nvSpPr>
          <p:cNvPr id="25" name="Rectangle 27">
            <a:hlinkClick r:id="rId2"/>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1"/>
                </a:solidFill>
                <a:latin typeface="+mj-lt"/>
                <a:cs typeface="Arial" panose="020B0604020202020204" pitchFamily="34" charset="0"/>
              </a:rPr>
              <a:t>Date</a:t>
            </a:r>
          </a:p>
        </p:txBody>
      </p:sp>
      <p:sp>
        <p:nvSpPr>
          <p:cNvPr id="26"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2018 </a:t>
            </a:r>
            <a:r>
              <a:rPr lang="en-US" sz="800" dirty="0" err="1">
                <a:solidFill>
                  <a:schemeClr val="bg2">
                    <a:lumMod val="50000"/>
                  </a:schemeClr>
                </a:solidFill>
                <a:cs typeface="Arial" panose="020B0604020202020204" pitchFamily="34" charset="0"/>
              </a:rPr>
              <a:t>Sogeti</a:t>
            </a:r>
            <a:r>
              <a:rPr lang="en-US" sz="800" dirty="0">
                <a:solidFill>
                  <a:schemeClr val="bg2">
                    <a:lumMod val="50000"/>
                  </a:schemeClr>
                </a:solidFill>
                <a:cs typeface="Arial" panose="020B0604020202020204" pitchFamily="34" charset="0"/>
              </a:rPr>
              <a:t>. All rights reserved.</a:t>
            </a:r>
          </a:p>
        </p:txBody>
      </p:sp>
      <p:cxnSp>
        <p:nvCxnSpPr>
          <p:cNvPr id="27"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167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with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9F1DAD-5BB1-4142-B838-01DB99370135}"/>
              </a:ext>
            </a:extLst>
          </p:cNvPr>
          <p:cNvSpPr/>
          <p:nvPr userDrawn="1"/>
        </p:nvSpPr>
        <p:spPr>
          <a:xfrm>
            <a:off x="0" y="4077072"/>
            <a:ext cx="12192000" cy="2780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9" name="Text Placeholder 4">
            <a:extLst>
              <a:ext uri="{FF2B5EF4-FFF2-40B4-BE49-F238E27FC236}">
                <a16:creationId xmlns:a16="http://schemas.microsoft.com/office/drawing/2014/main" id="{04C1CAD0-39C3-4CE2-A9E9-8CA99EFF5357}"/>
              </a:ext>
            </a:extLst>
          </p:cNvPr>
          <p:cNvSpPr>
            <a:spLocks noGrp="1"/>
          </p:cNvSpPr>
          <p:nvPr>
            <p:ph type="body" sz="quarter" idx="13" hasCustomPrompt="1"/>
          </p:nvPr>
        </p:nvSpPr>
        <p:spPr>
          <a:xfrm>
            <a:off x="407987" y="1423337"/>
            <a:ext cx="3584661" cy="412363"/>
          </a:xfrm>
          <a:prstGeom prst="rect">
            <a:avLst/>
          </a:prstGeom>
          <a:noFill/>
        </p:spPr>
        <p:txBody>
          <a:bodyPr anchor="ctr">
            <a:noAutofit/>
          </a:bodyPr>
          <a:lstStyle>
            <a:lvl1pPr algn="l">
              <a:defRPr sz="1800" b="0">
                <a:solidFill>
                  <a:srgbClr val="12ABDB"/>
                </a:solidFill>
              </a:defRPr>
            </a:lvl1pPr>
            <a:lvl2pPr>
              <a:defRPr sz="1400"/>
            </a:lvl2pPr>
            <a:lvl3pPr>
              <a:defRPr sz="1200"/>
            </a:lvl3pPr>
            <a:lvl4pPr>
              <a:defRPr sz="1100"/>
            </a:lvl4pPr>
            <a:lvl5pPr>
              <a:defRPr sz="1100"/>
            </a:lvl5pPr>
          </a:lstStyle>
          <a:p>
            <a:pPr lvl="0"/>
            <a:r>
              <a:rPr lang="en-US" dirty="0"/>
              <a:t>Click to insert title</a:t>
            </a:r>
          </a:p>
        </p:txBody>
      </p:sp>
      <p:sp>
        <p:nvSpPr>
          <p:cNvPr id="37" name="Text Placeholder 4">
            <a:extLst>
              <a:ext uri="{FF2B5EF4-FFF2-40B4-BE49-F238E27FC236}">
                <a16:creationId xmlns:a16="http://schemas.microsoft.com/office/drawing/2014/main" id="{8D6FD04F-776D-4BC2-9828-DC149A95B778}"/>
              </a:ext>
            </a:extLst>
          </p:cNvPr>
          <p:cNvSpPr>
            <a:spLocks noGrp="1"/>
          </p:cNvSpPr>
          <p:nvPr>
            <p:ph type="body" sz="quarter" idx="27" hasCustomPrompt="1"/>
          </p:nvPr>
        </p:nvSpPr>
        <p:spPr>
          <a:xfrm>
            <a:off x="8217853" y="1423337"/>
            <a:ext cx="3566160" cy="412363"/>
          </a:xfrm>
          <a:prstGeom prst="rect">
            <a:avLst/>
          </a:prstGeom>
          <a:noFill/>
        </p:spPr>
        <p:txBody>
          <a:bodyPr anchor="ctr">
            <a:noAutofit/>
          </a:bodyPr>
          <a:lstStyle>
            <a:lvl1pPr algn="l">
              <a:defRPr sz="1800" b="0">
                <a:solidFill>
                  <a:srgbClr val="12ABDB"/>
                </a:solidFill>
              </a:defRPr>
            </a:lvl1pPr>
            <a:lvl2pPr>
              <a:defRPr sz="1400"/>
            </a:lvl2pPr>
            <a:lvl3pPr>
              <a:defRPr sz="1200"/>
            </a:lvl3pPr>
            <a:lvl4pPr>
              <a:defRPr sz="1100"/>
            </a:lvl4pPr>
            <a:lvl5pPr>
              <a:defRPr sz="1100"/>
            </a:lvl5pPr>
          </a:lstStyle>
          <a:p>
            <a:pPr lvl="0"/>
            <a:r>
              <a:rPr lang="en-US" dirty="0"/>
              <a:t>Click to insert title</a:t>
            </a:r>
          </a:p>
        </p:txBody>
      </p:sp>
      <p:sp>
        <p:nvSpPr>
          <p:cNvPr id="39" name="Text Placeholder 4">
            <a:extLst>
              <a:ext uri="{FF2B5EF4-FFF2-40B4-BE49-F238E27FC236}">
                <a16:creationId xmlns:a16="http://schemas.microsoft.com/office/drawing/2014/main" id="{5A2CDF95-9D29-4775-8BEF-90BC5372B782}"/>
              </a:ext>
            </a:extLst>
          </p:cNvPr>
          <p:cNvSpPr>
            <a:spLocks noGrp="1"/>
          </p:cNvSpPr>
          <p:nvPr>
            <p:ph type="body" sz="quarter" idx="29" hasCustomPrompt="1"/>
          </p:nvPr>
        </p:nvSpPr>
        <p:spPr>
          <a:xfrm>
            <a:off x="4322171" y="1423337"/>
            <a:ext cx="3566160" cy="412363"/>
          </a:xfrm>
          <a:prstGeom prst="rect">
            <a:avLst/>
          </a:prstGeom>
          <a:noFill/>
        </p:spPr>
        <p:txBody>
          <a:bodyPr anchor="ctr">
            <a:noAutofit/>
          </a:bodyPr>
          <a:lstStyle>
            <a:lvl1pPr algn="l">
              <a:defRPr sz="1800" b="0">
                <a:solidFill>
                  <a:srgbClr val="12ABDB"/>
                </a:solidFill>
              </a:defRPr>
            </a:lvl1pPr>
            <a:lvl2pPr>
              <a:defRPr sz="1400"/>
            </a:lvl2pPr>
            <a:lvl3pPr>
              <a:defRPr sz="1200"/>
            </a:lvl3pPr>
            <a:lvl4pPr>
              <a:defRPr sz="1100"/>
            </a:lvl4pPr>
            <a:lvl5pPr>
              <a:defRPr sz="1100"/>
            </a:lvl5pPr>
          </a:lstStyle>
          <a:p>
            <a:pPr lvl="0"/>
            <a:r>
              <a:rPr lang="en-US" dirty="0"/>
              <a:t>Click to insert title</a:t>
            </a:r>
          </a:p>
        </p:txBody>
      </p:sp>
      <p:sp>
        <p:nvSpPr>
          <p:cNvPr id="41" name="Text Placeholder 4">
            <a:extLst>
              <a:ext uri="{FF2B5EF4-FFF2-40B4-BE49-F238E27FC236}">
                <a16:creationId xmlns:a16="http://schemas.microsoft.com/office/drawing/2014/main" id="{6012FFDA-311F-429E-998E-F6E6B0A7186E}"/>
              </a:ext>
            </a:extLst>
          </p:cNvPr>
          <p:cNvSpPr>
            <a:spLocks noGrp="1"/>
          </p:cNvSpPr>
          <p:nvPr>
            <p:ph type="body" sz="quarter" idx="31" hasCustomPrompt="1"/>
          </p:nvPr>
        </p:nvSpPr>
        <p:spPr>
          <a:xfrm>
            <a:off x="407987" y="4231996"/>
            <a:ext cx="11376025" cy="412363"/>
          </a:xfrm>
          <a:prstGeom prst="rect">
            <a:avLst/>
          </a:prstGeom>
          <a:noFill/>
        </p:spPr>
        <p:txBody>
          <a:bodyPr vert="horz" lIns="0" tIns="0" rIns="0" bIns="0" rtlCol="0" anchor="ctr">
            <a:noAutofit/>
          </a:bodyPr>
          <a:lstStyle>
            <a:lvl1pPr>
              <a:defRPr lang="en-US" b="0" dirty="0">
                <a:solidFill>
                  <a:schemeClr val="accent4"/>
                </a:solidFill>
              </a:defRPr>
            </a:lvl1pPr>
          </a:lstStyle>
          <a:p>
            <a:pPr lvl="0"/>
            <a:r>
              <a:rPr lang="en-US" dirty="0"/>
              <a:t>Click to insert section title</a:t>
            </a:r>
          </a:p>
        </p:txBody>
      </p:sp>
      <p:sp>
        <p:nvSpPr>
          <p:cNvPr id="42" name="Text Placeholder 7">
            <a:extLst>
              <a:ext uri="{FF2B5EF4-FFF2-40B4-BE49-F238E27FC236}">
                <a16:creationId xmlns:a16="http://schemas.microsoft.com/office/drawing/2014/main" id="{9228FC83-C11D-47F2-8BDE-B10D125E5E87}"/>
              </a:ext>
            </a:extLst>
          </p:cNvPr>
          <p:cNvSpPr>
            <a:spLocks noGrp="1"/>
          </p:cNvSpPr>
          <p:nvPr>
            <p:ph type="body" sz="quarter" idx="32" hasCustomPrompt="1"/>
          </p:nvPr>
        </p:nvSpPr>
        <p:spPr>
          <a:xfrm>
            <a:off x="426488" y="1866555"/>
            <a:ext cx="3566160" cy="1994493"/>
          </a:xfrm>
          <a:prstGeom prst="rect">
            <a:avLst/>
          </a:prstGeom>
        </p:spPr>
        <p:txBody>
          <a:bodyPr>
            <a:noAutofit/>
          </a:bodyPr>
          <a:lstStyle>
            <a:lvl1pPr>
              <a:lnSpc>
                <a:spcPts val="1600"/>
              </a:lnSpc>
              <a:defRPr sz="1400">
                <a:solidFill>
                  <a:schemeClr val="tx1"/>
                </a:solidFill>
              </a:defRPr>
            </a:lvl1pPr>
            <a:lvl2pPr marL="173038" indent="-168275">
              <a:lnSpc>
                <a:spcPts val="1400"/>
              </a:lnSpc>
              <a:defRPr sz="1200">
                <a:solidFill>
                  <a:schemeClr val="tx1"/>
                </a:solidFill>
              </a:defRPr>
            </a:lvl2pPr>
            <a:lvl3pPr marL="347663" indent="-174625">
              <a:lnSpc>
                <a:spcPts val="1400"/>
              </a:lnSpc>
              <a:defRPr sz="1200">
                <a:solidFill>
                  <a:schemeClr val="tx1"/>
                </a:solidFill>
              </a:defRPr>
            </a:lvl3pPr>
            <a:lvl4pPr marL="509588" indent="-161925">
              <a:lnSpc>
                <a:spcPts val="1200"/>
              </a:lnSpc>
              <a:defRPr sz="1100">
                <a:solidFill>
                  <a:schemeClr val="tx1"/>
                </a:solidFill>
              </a:defRPr>
            </a:lvl4pPr>
            <a:lvl5pPr>
              <a:lnSpc>
                <a:spcPct val="100000"/>
              </a:lnSpc>
              <a:defRPr sz="1200">
                <a:solidFill>
                  <a:schemeClr val="tx1"/>
                </a:solidFill>
              </a:defRPr>
            </a:lvl5pPr>
          </a:lstStyle>
          <a:p>
            <a:pPr lvl="0"/>
            <a:r>
              <a:rPr lang="en-US" dirty="0"/>
              <a:t>Click to insert text</a:t>
            </a:r>
          </a:p>
        </p:txBody>
      </p:sp>
      <p:sp>
        <p:nvSpPr>
          <p:cNvPr id="18"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dirty="0">
              <a:solidFill>
                <a:prstClr val="black">
                  <a:lumMod val="50000"/>
                  <a:lumOff val="50000"/>
                </a:prstClr>
              </a:solidFill>
              <a:cs typeface="Arial" panose="020B0604020202020204" pitchFamily="34" charset="0"/>
            </a:endParaRPr>
          </a:p>
        </p:txBody>
      </p:sp>
      <p:sp>
        <p:nvSpPr>
          <p:cNvPr id="23"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1016604" cy="863600"/>
          </a:xfrm>
          <a:prstGeom prst="rect">
            <a:avLst/>
          </a:prstGeom>
        </p:spPr>
        <p:txBody>
          <a:bodyPr vert="horz" lIns="0" tIns="0" rIns="0" bIns="0" rtlCol="0" anchor="t">
            <a:normAutofit/>
          </a:bodyPr>
          <a:lstStyle>
            <a:lvl1pPr>
              <a:defRPr lang="pt-PT" dirty="0"/>
            </a:lvl1pPr>
          </a:lstStyle>
          <a:p>
            <a:pPr lvl="0">
              <a:lnSpc>
                <a:spcPts val="3000"/>
              </a:lnSpc>
            </a:pPr>
            <a:r>
              <a:rPr lang="en-US" dirty="0"/>
              <a:t>Click to add title</a:t>
            </a:r>
            <a:endParaRPr lang="pt-PT" dirty="0"/>
          </a:p>
        </p:txBody>
      </p:sp>
      <p:sp>
        <p:nvSpPr>
          <p:cNvPr id="24" name="Text Placeholder 7">
            <a:extLst>
              <a:ext uri="{FF2B5EF4-FFF2-40B4-BE49-F238E27FC236}">
                <a16:creationId xmlns:a16="http://schemas.microsoft.com/office/drawing/2014/main" id="{9228FC83-C11D-47F2-8BDE-B10D125E5E87}"/>
              </a:ext>
            </a:extLst>
          </p:cNvPr>
          <p:cNvSpPr>
            <a:spLocks noGrp="1"/>
          </p:cNvSpPr>
          <p:nvPr>
            <p:ph type="body" sz="quarter" idx="33" hasCustomPrompt="1"/>
          </p:nvPr>
        </p:nvSpPr>
        <p:spPr>
          <a:xfrm>
            <a:off x="4322171" y="1866555"/>
            <a:ext cx="3566160" cy="1994493"/>
          </a:xfrm>
          <a:prstGeom prst="rect">
            <a:avLst/>
          </a:prstGeom>
        </p:spPr>
        <p:txBody>
          <a:bodyPr>
            <a:noAutofit/>
          </a:bodyPr>
          <a:lstStyle>
            <a:lvl1pPr>
              <a:lnSpc>
                <a:spcPts val="1600"/>
              </a:lnSpc>
              <a:defRPr sz="1400">
                <a:solidFill>
                  <a:schemeClr val="tx1"/>
                </a:solidFill>
              </a:defRPr>
            </a:lvl1pPr>
            <a:lvl2pPr marL="173038" indent="-168275">
              <a:lnSpc>
                <a:spcPts val="1400"/>
              </a:lnSpc>
              <a:defRPr sz="1200">
                <a:solidFill>
                  <a:schemeClr val="tx1"/>
                </a:solidFill>
              </a:defRPr>
            </a:lvl2pPr>
            <a:lvl3pPr marL="347663" indent="-174625">
              <a:lnSpc>
                <a:spcPts val="1400"/>
              </a:lnSpc>
              <a:defRPr sz="1200">
                <a:solidFill>
                  <a:schemeClr val="tx1"/>
                </a:solidFill>
              </a:defRPr>
            </a:lvl3pPr>
            <a:lvl4pPr marL="509588" indent="-161925">
              <a:lnSpc>
                <a:spcPts val="1200"/>
              </a:lnSpc>
              <a:defRPr sz="1100">
                <a:solidFill>
                  <a:schemeClr val="tx1"/>
                </a:solidFill>
              </a:defRPr>
            </a:lvl4pPr>
            <a:lvl5pPr>
              <a:lnSpc>
                <a:spcPct val="100000"/>
              </a:lnSpc>
              <a:defRPr sz="1200">
                <a:solidFill>
                  <a:schemeClr val="tx1"/>
                </a:solidFill>
              </a:defRPr>
            </a:lvl5pPr>
          </a:lstStyle>
          <a:p>
            <a:pPr lvl="0"/>
            <a:r>
              <a:rPr lang="en-US" dirty="0"/>
              <a:t>Click to insert text</a:t>
            </a:r>
          </a:p>
        </p:txBody>
      </p:sp>
      <p:sp>
        <p:nvSpPr>
          <p:cNvPr id="25" name="Text Placeholder 7">
            <a:extLst>
              <a:ext uri="{FF2B5EF4-FFF2-40B4-BE49-F238E27FC236}">
                <a16:creationId xmlns:a16="http://schemas.microsoft.com/office/drawing/2014/main" id="{9228FC83-C11D-47F2-8BDE-B10D125E5E87}"/>
              </a:ext>
            </a:extLst>
          </p:cNvPr>
          <p:cNvSpPr>
            <a:spLocks noGrp="1"/>
          </p:cNvSpPr>
          <p:nvPr>
            <p:ph type="body" sz="quarter" idx="34" hasCustomPrompt="1"/>
          </p:nvPr>
        </p:nvSpPr>
        <p:spPr>
          <a:xfrm>
            <a:off x="8217853" y="1866555"/>
            <a:ext cx="3566160" cy="1994493"/>
          </a:xfrm>
          <a:prstGeom prst="rect">
            <a:avLst/>
          </a:prstGeom>
        </p:spPr>
        <p:txBody>
          <a:bodyPr>
            <a:noAutofit/>
          </a:bodyPr>
          <a:lstStyle>
            <a:lvl1pPr>
              <a:lnSpc>
                <a:spcPts val="1600"/>
              </a:lnSpc>
              <a:defRPr sz="1400">
                <a:solidFill>
                  <a:schemeClr val="tx1"/>
                </a:solidFill>
              </a:defRPr>
            </a:lvl1pPr>
            <a:lvl2pPr marL="173038" indent="-168275">
              <a:lnSpc>
                <a:spcPts val="1400"/>
              </a:lnSpc>
              <a:defRPr sz="1200">
                <a:solidFill>
                  <a:schemeClr val="tx1"/>
                </a:solidFill>
              </a:defRPr>
            </a:lvl2pPr>
            <a:lvl3pPr marL="347663" indent="-174625">
              <a:lnSpc>
                <a:spcPts val="1400"/>
              </a:lnSpc>
              <a:defRPr sz="1200">
                <a:solidFill>
                  <a:schemeClr val="tx1"/>
                </a:solidFill>
              </a:defRPr>
            </a:lvl3pPr>
            <a:lvl4pPr marL="509588" indent="-161925">
              <a:lnSpc>
                <a:spcPts val="1200"/>
              </a:lnSpc>
              <a:defRPr sz="1100">
                <a:solidFill>
                  <a:schemeClr val="tx1"/>
                </a:solidFill>
              </a:defRPr>
            </a:lvl4pPr>
            <a:lvl5pPr>
              <a:lnSpc>
                <a:spcPct val="100000"/>
              </a:lnSpc>
              <a:defRPr sz="1200">
                <a:solidFill>
                  <a:schemeClr val="tx1"/>
                </a:solidFill>
              </a:defRPr>
            </a:lvl5pPr>
          </a:lstStyle>
          <a:p>
            <a:pPr lvl="0"/>
            <a:r>
              <a:rPr lang="en-US" dirty="0"/>
              <a:t>Click to insert text</a:t>
            </a:r>
          </a:p>
        </p:txBody>
      </p:sp>
      <p:sp>
        <p:nvSpPr>
          <p:cNvPr id="26" name="Text Placeholder 7">
            <a:extLst>
              <a:ext uri="{FF2B5EF4-FFF2-40B4-BE49-F238E27FC236}">
                <a16:creationId xmlns:a16="http://schemas.microsoft.com/office/drawing/2014/main" id="{9228FC83-C11D-47F2-8BDE-B10D125E5E87}"/>
              </a:ext>
            </a:extLst>
          </p:cNvPr>
          <p:cNvSpPr>
            <a:spLocks noGrp="1"/>
          </p:cNvSpPr>
          <p:nvPr>
            <p:ph type="body" sz="quarter" idx="35" hasCustomPrompt="1"/>
          </p:nvPr>
        </p:nvSpPr>
        <p:spPr>
          <a:xfrm>
            <a:off x="426487" y="4674187"/>
            <a:ext cx="11357525" cy="1799211"/>
          </a:xfrm>
          <a:prstGeom prst="rect">
            <a:avLst/>
          </a:prstGeom>
        </p:spPr>
        <p:txBody>
          <a:bodyPr>
            <a:noAutofit/>
          </a:bodyPr>
          <a:lstStyle>
            <a:lvl1pPr>
              <a:lnSpc>
                <a:spcPts val="1600"/>
              </a:lnSpc>
              <a:defRPr sz="1400">
                <a:solidFill>
                  <a:schemeClr val="tx1"/>
                </a:solidFill>
              </a:defRPr>
            </a:lvl1pPr>
            <a:lvl2pPr marL="173038" indent="-168275">
              <a:lnSpc>
                <a:spcPts val="1400"/>
              </a:lnSpc>
              <a:defRPr sz="1200">
                <a:solidFill>
                  <a:schemeClr val="tx1"/>
                </a:solidFill>
              </a:defRPr>
            </a:lvl2pPr>
            <a:lvl3pPr marL="347663" indent="-174625">
              <a:lnSpc>
                <a:spcPts val="1400"/>
              </a:lnSpc>
              <a:buClr>
                <a:schemeClr val="accent4"/>
              </a:buClr>
              <a:defRPr sz="1200">
                <a:solidFill>
                  <a:schemeClr val="tx1"/>
                </a:solidFill>
              </a:defRPr>
            </a:lvl3pPr>
            <a:lvl4pPr marL="509588" indent="-161925">
              <a:lnSpc>
                <a:spcPts val="1200"/>
              </a:lnSpc>
              <a:buClr>
                <a:schemeClr val="accent2"/>
              </a:buClr>
              <a:defRPr sz="1100">
                <a:solidFill>
                  <a:schemeClr val="tx1"/>
                </a:solidFill>
              </a:defRPr>
            </a:lvl4pPr>
            <a:lvl5pPr>
              <a:lnSpc>
                <a:spcPct val="100000"/>
              </a:lnSpc>
              <a:defRPr sz="1200">
                <a:solidFill>
                  <a:schemeClr val="tx1"/>
                </a:solidFill>
              </a:defRPr>
            </a:lvl5pPr>
          </a:lstStyle>
          <a:p>
            <a:pPr lvl="0"/>
            <a:r>
              <a:rPr lang="en-US" dirty="0"/>
              <a:t>Click to insert text</a:t>
            </a:r>
          </a:p>
          <a:p>
            <a:pPr lvl="1"/>
            <a:r>
              <a:rPr lang="en-US" dirty="0"/>
              <a:t>Second level</a:t>
            </a:r>
          </a:p>
          <a:p>
            <a:pPr lvl="2"/>
            <a:r>
              <a:rPr lang="en-US" dirty="0"/>
              <a:t>Third level</a:t>
            </a:r>
          </a:p>
          <a:p>
            <a:pPr lvl="3"/>
            <a:r>
              <a:rPr lang="en-US" dirty="0"/>
              <a:t>Fourth level</a:t>
            </a:r>
          </a:p>
        </p:txBody>
      </p:sp>
      <p:cxnSp>
        <p:nvCxnSpPr>
          <p:cNvPr id="29"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0" name="Rectangle 27">
            <a:hlinkClick r:id="rId2"/>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2"/>
                </a:solidFill>
                <a:latin typeface="+mj-lt"/>
                <a:cs typeface="Arial" panose="020B0604020202020204" pitchFamily="34" charset="0"/>
              </a:rPr>
              <a:t>Presentation Title</a:t>
            </a:r>
          </a:p>
        </p:txBody>
      </p:sp>
      <p:sp>
        <p:nvSpPr>
          <p:cNvPr id="31" name="Rectangle 27">
            <a:hlinkClick r:id="rId2"/>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1"/>
                </a:solidFill>
                <a:latin typeface="+mj-lt"/>
                <a:cs typeface="Arial" panose="020B0604020202020204" pitchFamily="34" charset="0"/>
              </a:rPr>
              <a:t>Date</a:t>
            </a:r>
          </a:p>
        </p:txBody>
      </p:sp>
      <p:sp>
        <p:nvSpPr>
          <p:cNvPr id="32"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2018 </a:t>
            </a:r>
            <a:r>
              <a:rPr lang="en-US" sz="800" dirty="0" err="1">
                <a:solidFill>
                  <a:schemeClr val="bg2">
                    <a:lumMod val="50000"/>
                  </a:schemeClr>
                </a:solidFill>
                <a:cs typeface="Arial" panose="020B0604020202020204" pitchFamily="34" charset="0"/>
              </a:rPr>
              <a:t>Sogeti</a:t>
            </a:r>
            <a:r>
              <a:rPr lang="en-US" sz="800" dirty="0">
                <a:solidFill>
                  <a:schemeClr val="bg2">
                    <a:lumMod val="50000"/>
                  </a:schemeClr>
                </a:solidFill>
                <a:cs typeface="Arial" panose="020B0604020202020204" pitchFamily="34" charset="0"/>
              </a:rPr>
              <a:t>. All rights reserved.</a:t>
            </a:r>
          </a:p>
        </p:txBody>
      </p:sp>
      <p:cxnSp>
        <p:nvCxnSpPr>
          <p:cNvPr id="33"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565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Shapes - Layout1">
    <p:bg>
      <p:bgRef idx="1001">
        <a:schemeClr val="bg1"/>
      </p:bgRef>
    </p:bg>
    <p:spTree>
      <p:nvGrpSpPr>
        <p:cNvPr id="1" name=""/>
        <p:cNvGrpSpPr/>
        <p:nvPr/>
      </p:nvGrpSpPr>
      <p:grpSpPr>
        <a:xfrm>
          <a:off x="0" y="0"/>
          <a:ext cx="0" cy="0"/>
          <a:chOff x="0" y="0"/>
          <a:chExt cx="0" cy="0"/>
        </a:xfrm>
      </p:grpSpPr>
      <p:sp>
        <p:nvSpPr>
          <p:cNvPr id="28" name="Freeform 27"/>
          <p:cNvSpPr/>
          <p:nvPr userDrawn="1"/>
        </p:nvSpPr>
        <p:spPr>
          <a:xfrm>
            <a:off x="7631598" y="0"/>
            <a:ext cx="4560403" cy="6858001"/>
          </a:xfrm>
          <a:custGeom>
            <a:avLst/>
            <a:gdLst>
              <a:gd name="connsiteX0" fmla="*/ 3889339 w 4560403"/>
              <a:gd name="connsiteY0" fmla="*/ 0 h 6858001"/>
              <a:gd name="connsiteX1" fmla="*/ 4560403 w 4560403"/>
              <a:gd name="connsiteY1" fmla="*/ 0 h 6858001"/>
              <a:gd name="connsiteX2" fmla="*/ 4560403 w 4560403"/>
              <a:gd name="connsiteY2" fmla="*/ 6858001 h 6858001"/>
              <a:gd name="connsiteX3" fmla="*/ 797256 w 4560403"/>
              <a:gd name="connsiteY3" fmla="*/ 6858001 h 6858001"/>
              <a:gd name="connsiteX4" fmla="*/ 788343 w 4560403"/>
              <a:gd name="connsiteY4" fmla="*/ 6827268 h 6858001"/>
              <a:gd name="connsiteX5" fmla="*/ 116308 w 4560403"/>
              <a:gd name="connsiteY5" fmla="*/ 4510048 h 6858001"/>
              <a:gd name="connsiteX6" fmla="*/ 1654161 w 4560403"/>
              <a:gd name="connsiteY6" fmla="*/ 1075400 h 6858001"/>
              <a:gd name="connsiteX7" fmla="*/ 3880655 w 4560403"/>
              <a:gd name="connsiteY7" fmla="*/ 4178 h 6858001"/>
              <a:gd name="connsiteX8" fmla="*/ 3889339 w 4560403"/>
              <a:gd name="connsiteY8"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0403" h="6858001">
                <a:moveTo>
                  <a:pt x="3889339" y="0"/>
                </a:moveTo>
                <a:lnTo>
                  <a:pt x="4560403" y="0"/>
                </a:lnTo>
                <a:lnTo>
                  <a:pt x="4560403" y="6858001"/>
                </a:lnTo>
                <a:lnTo>
                  <a:pt x="797256" y="6858001"/>
                </a:lnTo>
                <a:lnTo>
                  <a:pt x="788343" y="6827268"/>
                </a:lnTo>
                <a:cubicBezTo>
                  <a:pt x="116308" y="4510048"/>
                  <a:pt x="116308" y="4510048"/>
                  <a:pt x="116308" y="4510048"/>
                </a:cubicBezTo>
                <a:cubicBezTo>
                  <a:pt x="-280530" y="3141724"/>
                  <a:pt x="364088" y="1689508"/>
                  <a:pt x="1654161" y="1075400"/>
                </a:cubicBezTo>
                <a:cubicBezTo>
                  <a:pt x="2768462" y="539282"/>
                  <a:pt x="3456195" y="208397"/>
                  <a:pt x="3880655" y="4178"/>
                </a:cubicBezTo>
                <a:lnTo>
                  <a:pt x="388933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0"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407988" y="2708920"/>
            <a:ext cx="3312368" cy="72008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51" name="Text Placeholder 7">
            <a:extLst>
              <a:ext uri="{FF2B5EF4-FFF2-40B4-BE49-F238E27FC236}">
                <a16:creationId xmlns:a16="http://schemas.microsoft.com/office/drawing/2014/main" id="{F12D7C74-E8A0-4A7D-95DA-A14111669514}"/>
              </a:ext>
            </a:extLst>
          </p:cNvPr>
          <p:cNvSpPr>
            <a:spLocks noGrp="1"/>
          </p:cNvSpPr>
          <p:nvPr>
            <p:ph type="body" sz="quarter" idx="33" hasCustomPrompt="1"/>
          </p:nvPr>
        </p:nvSpPr>
        <p:spPr>
          <a:xfrm>
            <a:off x="407988" y="3645024"/>
            <a:ext cx="3312368" cy="72008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52" name="Text Placeholder 7">
            <a:extLst>
              <a:ext uri="{FF2B5EF4-FFF2-40B4-BE49-F238E27FC236}">
                <a16:creationId xmlns:a16="http://schemas.microsoft.com/office/drawing/2014/main" id="{92D6AE9D-467E-46C0-B32B-79A9B07CDD13}"/>
              </a:ext>
            </a:extLst>
          </p:cNvPr>
          <p:cNvSpPr>
            <a:spLocks noGrp="1"/>
          </p:cNvSpPr>
          <p:nvPr>
            <p:ph type="body" sz="quarter" idx="34" hasCustomPrompt="1"/>
          </p:nvPr>
        </p:nvSpPr>
        <p:spPr>
          <a:xfrm>
            <a:off x="407988" y="4630276"/>
            <a:ext cx="3312368" cy="72008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dirty="0"/>
              <a:t>Click to add title</a:t>
            </a:r>
            <a:endParaRPr lang="pt-PT" dirty="0"/>
          </a:p>
        </p:txBody>
      </p:sp>
      <p:sp>
        <p:nvSpPr>
          <p:cNvPr id="13" name="Retângulo 43">
            <a:extLst>
              <a:ext uri="{FF2B5EF4-FFF2-40B4-BE49-F238E27FC236}">
                <a16:creationId xmlns:a16="http://schemas.microsoft.com/office/drawing/2014/main" id="{25FC8637-25BD-4C09-AF25-56B4243DAB3D}"/>
              </a:ext>
            </a:extLst>
          </p:cNvPr>
          <p:cNvSpPr/>
          <p:nvPr userDrawn="1"/>
        </p:nvSpPr>
        <p:spPr>
          <a:xfrm>
            <a:off x="11665391" y="6555758"/>
            <a:ext cx="360997" cy="215444"/>
          </a:xfrm>
          <a:prstGeom prst="rect">
            <a:avLst/>
          </a:prstGeom>
        </p:spPr>
        <p:txBody>
          <a:bodyPr wrap="none">
            <a:spAutoFit/>
          </a:bodyPr>
          <a:lstStyle/>
          <a:p>
            <a:pPr algn="r"/>
            <a:fld id="{0502E5A9-B53C-401E-A0E0-4A359BB0A9E5}" type="slidenum">
              <a:rPr lang="en-US" sz="800" smtClean="0">
                <a:solidFill>
                  <a:schemeClr val="bg1"/>
                </a:solidFill>
                <a:cs typeface="Arial" panose="020B0604020202020204" pitchFamily="34" charset="0"/>
              </a:rPr>
              <a:t>‹#›</a:t>
            </a:fld>
            <a:endParaRPr lang="en-US" sz="800" dirty="0">
              <a:solidFill>
                <a:schemeClr val="bg1"/>
              </a:solidFill>
              <a:cs typeface="Arial" panose="020B0604020202020204" pitchFamily="34" charset="0"/>
            </a:endParaRPr>
          </a:p>
        </p:txBody>
      </p:sp>
      <p:cxnSp>
        <p:nvCxnSpPr>
          <p:cNvPr id="22"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3" name="Rectangle 27">
            <a:hlinkClick r:id="rId2"/>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2"/>
                </a:solidFill>
                <a:latin typeface="+mj-lt"/>
                <a:cs typeface="Arial" panose="020B0604020202020204" pitchFamily="34" charset="0"/>
              </a:rPr>
              <a:t>Presentation Title</a:t>
            </a:r>
          </a:p>
        </p:txBody>
      </p:sp>
      <p:sp>
        <p:nvSpPr>
          <p:cNvPr id="24" name="Rectangle 27">
            <a:hlinkClick r:id="rId2"/>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1"/>
                </a:solidFill>
                <a:latin typeface="+mj-lt"/>
                <a:cs typeface="Arial" panose="020B0604020202020204" pitchFamily="34" charset="0"/>
              </a:rPr>
              <a:t>Date</a:t>
            </a:r>
          </a:p>
        </p:txBody>
      </p:sp>
      <p:sp>
        <p:nvSpPr>
          <p:cNvPr id="25"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2018 </a:t>
            </a:r>
            <a:r>
              <a:rPr lang="en-US" sz="800" dirty="0" err="1">
                <a:solidFill>
                  <a:schemeClr val="bg2">
                    <a:lumMod val="50000"/>
                  </a:schemeClr>
                </a:solidFill>
                <a:cs typeface="Arial" panose="020B0604020202020204" pitchFamily="34" charset="0"/>
              </a:rPr>
              <a:t>Sogeti</a:t>
            </a:r>
            <a:r>
              <a:rPr lang="en-US" sz="800" dirty="0">
                <a:solidFill>
                  <a:schemeClr val="bg2">
                    <a:lumMod val="50000"/>
                  </a:schemeClr>
                </a:solidFill>
                <a:cs typeface="Arial" panose="020B0604020202020204" pitchFamily="34" charset="0"/>
              </a:rPr>
              <a:t>. All rights reserved.</a:t>
            </a:r>
          </a:p>
        </p:txBody>
      </p:sp>
      <p:cxnSp>
        <p:nvCxnSpPr>
          <p:cNvPr id="26"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49520" y="1654230"/>
            <a:ext cx="7363358" cy="4787097"/>
          </a:xfrm>
          <a:prstGeom prst="rect">
            <a:avLst/>
          </a:prstGeom>
        </p:spPr>
      </p:pic>
    </p:spTree>
    <p:extLst>
      <p:ext uri="{BB962C8B-B14F-4D97-AF65-F5344CB8AC3E}">
        <p14:creationId xmlns:p14="http://schemas.microsoft.com/office/powerpoint/2010/main" val="12561905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with Shapes - Layout1">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dirty="0"/>
              <a:t>Click to add title</a:t>
            </a:r>
            <a:endParaRPr lang="pt-PT" dirty="0"/>
          </a:p>
        </p:txBody>
      </p:sp>
      <p:grpSp>
        <p:nvGrpSpPr>
          <p:cNvPr id="31" name="Group 30"/>
          <p:cNvGrpSpPr/>
          <p:nvPr userDrawn="1"/>
        </p:nvGrpSpPr>
        <p:grpSpPr>
          <a:xfrm>
            <a:off x="407988" y="2118167"/>
            <a:ext cx="11376025" cy="2683397"/>
            <a:chOff x="407988" y="3962400"/>
            <a:chExt cx="11124255" cy="2286000"/>
          </a:xfrm>
          <a:solidFill>
            <a:schemeClr val="bg2"/>
          </a:solidFill>
        </p:grpSpPr>
        <p:sp>
          <p:nvSpPr>
            <p:cNvPr id="32" name="Rectangle 31"/>
            <p:cNvSpPr/>
            <p:nvPr userDrawn="1"/>
          </p:nvSpPr>
          <p:spPr>
            <a:xfrm>
              <a:off x="407988"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3" name="Rectangle 32"/>
            <p:cNvSpPr/>
            <p:nvPr userDrawn="1"/>
          </p:nvSpPr>
          <p:spPr>
            <a:xfrm>
              <a:off x="4192909"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34" name="Rectangle 33"/>
            <p:cNvSpPr/>
            <p:nvPr userDrawn="1"/>
          </p:nvSpPr>
          <p:spPr>
            <a:xfrm>
              <a:off x="7977831"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grpSp>
        <p:nvGrpSpPr>
          <p:cNvPr id="40" name="Group 39"/>
          <p:cNvGrpSpPr/>
          <p:nvPr userDrawn="1"/>
        </p:nvGrpSpPr>
        <p:grpSpPr>
          <a:xfrm>
            <a:off x="407988" y="4379090"/>
            <a:ext cx="11376025" cy="1963838"/>
            <a:chOff x="407988" y="3962400"/>
            <a:chExt cx="11124255" cy="2286000"/>
          </a:xfrm>
        </p:grpSpPr>
        <p:sp>
          <p:nvSpPr>
            <p:cNvPr id="41" name="Rectangle 40"/>
            <p:cNvSpPr/>
            <p:nvPr userDrawn="1"/>
          </p:nvSpPr>
          <p:spPr>
            <a:xfrm>
              <a:off x="407988"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2" name="Rectangle 41"/>
            <p:cNvSpPr/>
            <p:nvPr userDrawn="1"/>
          </p:nvSpPr>
          <p:spPr>
            <a:xfrm>
              <a:off x="4192909"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43" name="Rectangle 42"/>
            <p:cNvSpPr/>
            <p:nvPr userDrawn="1"/>
          </p:nvSpPr>
          <p:spPr>
            <a:xfrm>
              <a:off x="7977831"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grpSp>
        <p:nvGrpSpPr>
          <p:cNvPr id="44" name="Group 43"/>
          <p:cNvGrpSpPr/>
          <p:nvPr userDrawn="1"/>
        </p:nvGrpSpPr>
        <p:grpSpPr>
          <a:xfrm>
            <a:off x="8373319" y="3927105"/>
            <a:ext cx="1060048" cy="656220"/>
            <a:chOff x="402908" y="4604216"/>
            <a:chExt cx="920734" cy="569978"/>
          </a:xfrm>
        </p:grpSpPr>
        <p:pic>
          <p:nvPicPr>
            <p:cNvPr id="45" name="Picture 4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46" name="TextBox 45"/>
            <p:cNvSpPr txBox="1"/>
            <p:nvPr/>
          </p:nvSpPr>
          <p:spPr>
            <a:xfrm>
              <a:off x="588264" y="4685498"/>
              <a:ext cx="477849" cy="347527"/>
            </a:xfrm>
            <a:prstGeom prst="rect">
              <a:avLst/>
            </a:prstGeom>
            <a:noFill/>
          </p:spPr>
          <p:txBody>
            <a:bodyPr wrap="none" rtlCol="0">
              <a:spAutoFit/>
            </a:bodyPr>
            <a:lstStyle/>
            <a:p>
              <a:r>
                <a:rPr lang="en-US" sz="2000" b="1" dirty="0">
                  <a:solidFill>
                    <a:schemeClr val="accent1"/>
                  </a:solidFill>
                </a:rPr>
                <a:t>03</a:t>
              </a:r>
            </a:p>
          </p:txBody>
        </p:sp>
      </p:grpSp>
      <p:grpSp>
        <p:nvGrpSpPr>
          <p:cNvPr id="47" name="Group 46"/>
          <p:cNvGrpSpPr/>
          <p:nvPr userDrawn="1"/>
        </p:nvGrpSpPr>
        <p:grpSpPr>
          <a:xfrm>
            <a:off x="4391628" y="3927105"/>
            <a:ext cx="1060048" cy="656220"/>
            <a:chOff x="402908" y="4604216"/>
            <a:chExt cx="920734" cy="569978"/>
          </a:xfrm>
        </p:grpSpPr>
        <p:pic>
          <p:nvPicPr>
            <p:cNvPr id="49" name="Picture 4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53" name="TextBox 52"/>
            <p:cNvSpPr txBox="1"/>
            <p:nvPr/>
          </p:nvSpPr>
          <p:spPr>
            <a:xfrm>
              <a:off x="588264" y="4685498"/>
              <a:ext cx="477849" cy="347527"/>
            </a:xfrm>
            <a:prstGeom prst="rect">
              <a:avLst/>
            </a:prstGeom>
            <a:noFill/>
          </p:spPr>
          <p:txBody>
            <a:bodyPr wrap="none" rtlCol="0">
              <a:spAutoFit/>
            </a:bodyPr>
            <a:lstStyle/>
            <a:p>
              <a:r>
                <a:rPr lang="en-US" sz="2000" b="1" dirty="0">
                  <a:solidFill>
                    <a:schemeClr val="accent1"/>
                  </a:solidFill>
                </a:rPr>
                <a:t>02</a:t>
              </a:r>
            </a:p>
          </p:txBody>
        </p:sp>
      </p:grpSp>
      <p:grpSp>
        <p:nvGrpSpPr>
          <p:cNvPr id="54" name="Group 53"/>
          <p:cNvGrpSpPr/>
          <p:nvPr userDrawn="1"/>
        </p:nvGrpSpPr>
        <p:grpSpPr>
          <a:xfrm>
            <a:off x="617317" y="3927105"/>
            <a:ext cx="1060048" cy="656220"/>
            <a:chOff x="402908" y="4604216"/>
            <a:chExt cx="920734" cy="569978"/>
          </a:xfrm>
        </p:grpSpPr>
        <p:pic>
          <p:nvPicPr>
            <p:cNvPr id="55" name="Picture 5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56" name="TextBox 55"/>
            <p:cNvSpPr txBox="1"/>
            <p:nvPr/>
          </p:nvSpPr>
          <p:spPr>
            <a:xfrm>
              <a:off x="588264" y="4685498"/>
              <a:ext cx="477849" cy="347527"/>
            </a:xfrm>
            <a:prstGeom prst="rect">
              <a:avLst/>
            </a:prstGeom>
            <a:noFill/>
          </p:spPr>
          <p:txBody>
            <a:bodyPr wrap="none" rtlCol="0">
              <a:spAutoFit/>
            </a:bodyPr>
            <a:lstStyle/>
            <a:p>
              <a:r>
                <a:rPr lang="en-US" sz="2000" b="1" dirty="0">
                  <a:solidFill>
                    <a:schemeClr val="accent1"/>
                  </a:solidFill>
                </a:rPr>
                <a:t>01</a:t>
              </a:r>
            </a:p>
          </p:txBody>
        </p:sp>
      </p:grpSp>
      <p:pic>
        <p:nvPicPr>
          <p:cNvPr id="57" name="Picture 5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741" y="1862571"/>
            <a:ext cx="3193059" cy="1978701"/>
          </a:xfrm>
          <a:prstGeom prst="rect">
            <a:avLst/>
          </a:prstGeom>
        </p:spPr>
      </p:pic>
      <p:pic>
        <p:nvPicPr>
          <p:cNvPr id="58" name="Picture 5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384726" y="1360456"/>
            <a:ext cx="1694139" cy="1933432"/>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28541" y="1862571"/>
            <a:ext cx="3193059" cy="1978701"/>
          </a:xfrm>
          <a:prstGeom prst="rect">
            <a:avLst/>
          </a:prstGeom>
        </p:spPr>
      </p:pic>
      <p:pic>
        <p:nvPicPr>
          <p:cNvPr id="60" name="Picture 5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56701" y="1395468"/>
            <a:ext cx="2168659" cy="2008131"/>
          </a:xfrm>
          <a:prstGeom prst="rect">
            <a:avLst/>
          </a:prstGeom>
        </p:spPr>
      </p:pic>
      <p:pic>
        <p:nvPicPr>
          <p:cNvPr id="61" name="Picture 6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28381" y="1862571"/>
            <a:ext cx="3193059" cy="1978701"/>
          </a:xfrm>
          <a:prstGeom prst="rect">
            <a:avLst/>
          </a:prstGeom>
        </p:spPr>
      </p:pic>
      <p:pic>
        <p:nvPicPr>
          <p:cNvPr id="62" name="Picture 6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76360" y="1578863"/>
            <a:ext cx="1996972" cy="1727697"/>
          </a:xfrm>
          <a:prstGeom prst="rect">
            <a:avLst/>
          </a:prstGeom>
        </p:spPr>
      </p:pic>
      <p:sp>
        <p:nvSpPr>
          <p:cNvPr id="35"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dirty="0">
              <a:solidFill>
                <a:prstClr val="black">
                  <a:lumMod val="50000"/>
                  <a:lumOff val="50000"/>
                </a:prstClr>
              </a:solidFill>
              <a:cs typeface="Arial" panose="020B0604020202020204" pitchFamily="34" charset="0"/>
            </a:endParaRPr>
          </a:p>
        </p:txBody>
      </p:sp>
      <p:sp>
        <p:nvSpPr>
          <p:cNvPr id="36"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548432" y="4675270"/>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37"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4399072" y="4675270"/>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38"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8259872" y="4675270"/>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cxnSp>
        <p:nvCxnSpPr>
          <p:cNvPr id="67"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68" name="Rectangle 27">
            <a:hlinkClick r:id="rId7"/>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2"/>
                </a:solidFill>
                <a:latin typeface="+mj-lt"/>
                <a:cs typeface="Arial" panose="020B0604020202020204" pitchFamily="34" charset="0"/>
              </a:rPr>
              <a:t>Presentation Title</a:t>
            </a:r>
          </a:p>
        </p:txBody>
      </p:sp>
      <p:sp>
        <p:nvSpPr>
          <p:cNvPr id="69" name="Rectangle 27">
            <a:hlinkClick r:id="rId7"/>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1"/>
                </a:solidFill>
                <a:latin typeface="+mj-lt"/>
                <a:cs typeface="Arial" panose="020B0604020202020204" pitchFamily="34" charset="0"/>
              </a:rPr>
              <a:t>Date</a:t>
            </a:r>
          </a:p>
        </p:txBody>
      </p:sp>
      <p:sp>
        <p:nvSpPr>
          <p:cNvPr id="70"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2018 </a:t>
            </a:r>
            <a:r>
              <a:rPr lang="en-US" sz="800" dirty="0" err="1">
                <a:solidFill>
                  <a:schemeClr val="bg2">
                    <a:lumMod val="50000"/>
                  </a:schemeClr>
                </a:solidFill>
                <a:cs typeface="Arial" panose="020B0604020202020204" pitchFamily="34" charset="0"/>
              </a:rPr>
              <a:t>Sogeti</a:t>
            </a:r>
            <a:r>
              <a:rPr lang="en-US" sz="800" dirty="0">
                <a:solidFill>
                  <a:schemeClr val="bg2">
                    <a:lumMod val="50000"/>
                  </a:schemeClr>
                </a:solidFill>
                <a:cs typeface="Arial" panose="020B0604020202020204" pitchFamily="34" charset="0"/>
              </a:rPr>
              <a:t>. All rights reserved.</a:t>
            </a:r>
          </a:p>
        </p:txBody>
      </p:sp>
      <p:cxnSp>
        <p:nvCxnSpPr>
          <p:cNvPr id="71"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83143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83D5A-561B-422F-A27A-C2755215E889}"/>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12FE4817-766D-41E5-8369-F11336D101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32ED6A4E-1E4C-467F-A4BD-E248131A9C8A}"/>
              </a:ext>
            </a:extLst>
          </p:cNvPr>
          <p:cNvSpPr>
            <a:spLocks noGrp="1"/>
          </p:cNvSpPr>
          <p:nvPr>
            <p:ph type="dt" sz="half" idx="10"/>
          </p:nvPr>
        </p:nvSpPr>
        <p:spPr/>
        <p:txBody>
          <a:bodyPr/>
          <a:lstStyle/>
          <a:p>
            <a:fld id="{F6DC1B7F-F3F0-41FC-83E6-3A0DAAECDEDB}" type="datetimeFigureOut">
              <a:rPr lang="en-NL" smtClean="0"/>
              <a:t>07/10/2019</a:t>
            </a:fld>
            <a:endParaRPr lang="en-NL"/>
          </a:p>
        </p:txBody>
      </p:sp>
      <p:sp>
        <p:nvSpPr>
          <p:cNvPr id="5" name="Footer Placeholder 4">
            <a:extLst>
              <a:ext uri="{FF2B5EF4-FFF2-40B4-BE49-F238E27FC236}">
                <a16:creationId xmlns:a16="http://schemas.microsoft.com/office/drawing/2014/main" id="{0590807D-4202-42A6-9C21-49178680A41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AC0570D-51B8-44FE-A39F-54DA5EB0888E}"/>
              </a:ext>
            </a:extLst>
          </p:cNvPr>
          <p:cNvSpPr>
            <a:spLocks noGrp="1"/>
          </p:cNvSpPr>
          <p:nvPr>
            <p:ph type="sldNum" sz="quarter" idx="12"/>
          </p:nvPr>
        </p:nvSpPr>
        <p:spPr/>
        <p:txBody>
          <a:bodyPr/>
          <a:lstStyle/>
          <a:p>
            <a:fld id="{A2A2220F-DF39-4F27-A532-389DDBE93331}" type="slidenum">
              <a:rPr lang="en-NL" smtClean="0"/>
              <a:t>‹#›</a:t>
            </a:fld>
            <a:endParaRPr lang="en-NL"/>
          </a:p>
        </p:txBody>
      </p:sp>
    </p:spTree>
    <p:extLst>
      <p:ext uri="{BB962C8B-B14F-4D97-AF65-F5344CB8AC3E}">
        <p14:creationId xmlns:p14="http://schemas.microsoft.com/office/powerpoint/2010/main" val="3443511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ext with Shapes - Layout1">
    <p:bg>
      <p:bgRef idx="1001">
        <a:schemeClr val="bg1"/>
      </p:bgRef>
    </p:bg>
    <p:spTree>
      <p:nvGrpSpPr>
        <p:cNvPr id="1" name=""/>
        <p:cNvGrpSpPr/>
        <p:nvPr/>
      </p:nvGrpSpPr>
      <p:grpSpPr>
        <a:xfrm>
          <a:off x="0" y="0"/>
          <a:ext cx="0" cy="0"/>
          <a:chOff x="0" y="0"/>
          <a:chExt cx="0" cy="0"/>
        </a:xfrm>
      </p:grpSpPr>
      <p:sp>
        <p:nvSpPr>
          <p:cNvPr id="39" name="Freeform 10"/>
          <p:cNvSpPr>
            <a:spLocks/>
          </p:cNvSpPr>
          <p:nvPr userDrawn="1"/>
        </p:nvSpPr>
        <p:spPr bwMode="auto">
          <a:xfrm>
            <a:off x="0" y="0"/>
            <a:ext cx="4191000" cy="6799548"/>
          </a:xfrm>
          <a:custGeom>
            <a:avLst/>
            <a:gdLst>
              <a:gd name="T0" fmla="*/ 0 w 532"/>
              <a:gd name="T1" fmla="*/ 0 h 861"/>
              <a:gd name="T2" fmla="*/ 0 w 532"/>
              <a:gd name="T3" fmla="*/ 727 h 861"/>
              <a:gd name="T4" fmla="*/ 532 w 532"/>
              <a:gd name="T5" fmla="*/ 616 h 861"/>
              <a:gd name="T6" fmla="*/ 532 w 532"/>
              <a:gd name="T7" fmla="*/ 0 h 861"/>
              <a:gd name="T8" fmla="*/ 0 w 532"/>
              <a:gd name="T9" fmla="*/ 0 h 861"/>
            </a:gdLst>
            <a:ahLst/>
            <a:cxnLst>
              <a:cxn ang="0">
                <a:pos x="T0" y="T1"/>
              </a:cxn>
              <a:cxn ang="0">
                <a:pos x="T2" y="T3"/>
              </a:cxn>
              <a:cxn ang="0">
                <a:pos x="T4" y="T5"/>
              </a:cxn>
              <a:cxn ang="0">
                <a:pos x="T6" y="T7"/>
              </a:cxn>
              <a:cxn ang="0">
                <a:pos x="T8" y="T9"/>
              </a:cxn>
            </a:cxnLst>
            <a:rect l="0" t="0" r="r" b="b"/>
            <a:pathLst>
              <a:path w="532" h="861">
                <a:moveTo>
                  <a:pt x="0" y="0"/>
                </a:moveTo>
                <a:cubicBezTo>
                  <a:pt x="0" y="727"/>
                  <a:pt x="0" y="727"/>
                  <a:pt x="0" y="727"/>
                </a:cubicBezTo>
                <a:cubicBezTo>
                  <a:pt x="63" y="743"/>
                  <a:pt x="532" y="861"/>
                  <a:pt x="532" y="616"/>
                </a:cubicBezTo>
                <a:cubicBezTo>
                  <a:pt x="532" y="0"/>
                  <a:pt x="532" y="0"/>
                  <a:pt x="532"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50" name="Picture 4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90800" y="1441812"/>
            <a:ext cx="2971800" cy="5011222"/>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bg1"/>
                </a:solidFill>
              </a:defRPr>
            </a:lvl1pPr>
          </a:lstStyle>
          <a:p>
            <a:pPr lvl="0">
              <a:lnSpc>
                <a:spcPts val="3000"/>
              </a:lnSpc>
            </a:pPr>
            <a:r>
              <a:rPr lang="en-US" dirty="0"/>
              <a:t>Click to add title</a:t>
            </a:r>
            <a:endParaRPr lang="pt-PT" dirty="0"/>
          </a:p>
        </p:txBody>
      </p:sp>
      <p:sp>
        <p:nvSpPr>
          <p:cNvPr id="10"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dirty="0">
              <a:solidFill>
                <a:prstClr val="black">
                  <a:lumMod val="50000"/>
                  <a:lumOff val="50000"/>
                </a:prstClr>
              </a:solidFill>
              <a:cs typeface="Arial" panose="020B0604020202020204" pitchFamily="34" charset="0"/>
            </a:endParaRPr>
          </a:p>
        </p:txBody>
      </p:sp>
      <p:sp>
        <p:nvSpPr>
          <p:cNvPr id="14"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408836" y="1382131"/>
            <a:ext cx="3373328" cy="246221"/>
          </a:xfrm>
          <a:prstGeom prst="rect">
            <a:avLst/>
          </a:prstGeom>
        </p:spPr>
        <p:txBody>
          <a:bodyPr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15"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408836" y="1890131"/>
            <a:ext cx="2079721" cy="215444"/>
          </a:xfrm>
          <a:prstGeom prst="rect">
            <a:avLst/>
          </a:prstGeom>
        </p:spPr>
        <p:txBody>
          <a:bodyPr wrap="square"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16"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6240463" y="1412874"/>
            <a:ext cx="5543549" cy="5040160"/>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cxnSp>
        <p:nvCxnSpPr>
          <p:cNvPr id="22"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3" name="Rectangle 27">
            <a:hlinkClick r:id="rId3"/>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2"/>
                </a:solidFill>
                <a:latin typeface="+mj-lt"/>
                <a:cs typeface="Arial" panose="020B0604020202020204" pitchFamily="34" charset="0"/>
              </a:rPr>
              <a:t>Presentation Title</a:t>
            </a:r>
          </a:p>
        </p:txBody>
      </p:sp>
      <p:sp>
        <p:nvSpPr>
          <p:cNvPr id="24" name="Rectangle 27">
            <a:hlinkClick r:id="rId3"/>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1"/>
                </a:solidFill>
                <a:latin typeface="+mj-lt"/>
                <a:cs typeface="Arial" panose="020B0604020202020204" pitchFamily="34" charset="0"/>
              </a:rPr>
              <a:t>Date</a:t>
            </a:r>
          </a:p>
        </p:txBody>
      </p:sp>
      <p:sp>
        <p:nvSpPr>
          <p:cNvPr id="25"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2018 </a:t>
            </a:r>
            <a:r>
              <a:rPr lang="en-US" sz="800" dirty="0" err="1">
                <a:solidFill>
                  <a:schemeClr val="bg2">
                    <a:lumMod val="50000"/>
                  </a:schemeClr>
                </a:solidFill>
                <a:cs typeface="Arial" panose="020B0604020202020204" pitchFamily="34" charset="0"/>
              </a:rPr>
              <a:t>Sogeti</a:t>
            </a:r>
            <a:r>
              <a:rPr lang="en-US" sz="800" dirty="0">
                <a:solidFill>
                  <a:schemeClr val="bg2">
                    <a:lumMod val="50000"/>
                  </a:schemeClr>
                </a:solidFill>
                <a:cs typeface="Arial" panose="020B0604020202020204" pitchFamily="34" charset="0"/>
              </a:rPr>
              <a:t>. All rights reserved.</a:t>
            </a:r>
          </a:p>
        </p:txBody>
      </p:sp>
      <p:cxnSp>
        <p:nvCxnSpPr>
          <p:cNvPr id="26"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18790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ext with Shapes - Layout1">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3886200"/>
            <a:ext cx="9319260" cy="25761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5" name="Freeform 24"/>
          <p:cNvSpPr/>
          <p:nvPr userDrawn="1"/>
        </p:nvSpPr>
        <p:spPr>
          <a:xfrm>
            <a:off x="5120014" y="1680518"/>
            <a:ext cx="7071986" cy="5177482"/>
          </a:xfrm>
          <a:custGeom>
            <a:avLst/>
            <a:gdLst>
              <a:gd name="connsiteX0" fmla="*/ 7071986 w 7071986"/>
              <a:gd name="connsiteY0" fmla="*/ 0 h 5177482"/>
              <a:gd name="connsiteX1" fmla="*/ 7071986 w 7071986"/>
              <a:gd name="connsiteY1" fmla="*/ 5177482 h 5177482"/>
              <a:gd name="connsiteX2" fmla="*/ 418101 w 7071986"/>
              <a:gd name="connsiteY2" fmla="*/ 5177482 h 5177482"/>
              <a:gd name="connsiteX3" fmla="*/ 364654 w 7071986"/>
              <a:gd name="connsiteY3" fmla="*/ 4968325 h 5177482"/>
              <a:gd name="connsiteX4" fmla="*/ 0 w 7071986"/>
              <a:gd name="connsiteY4" fmla="*/ 3541321 h 5177482"/>
              <a:gd name="connsiteX5" fmla="*/ 3728314 w 7071986"/>
              <a:gd name="connsiteY5" fmla="*/ 1575222 h 5177482"/>
              <a:gd name="connsiteX6" fmla="*/ 7065199 w 7071986"/>
              <a:gd name="connsiteY6" fmla="*/ 3119 h 5177482"/>
              <a:gd name="connsiteX7" fmla="*/ 7071986 w 7071986"/>
              <a:gd name="connsiteY7" fmla="*/ 0 h 517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1986" h="5177482">
                <a:moveTo>
                  <a:pt x="7071986" y="0"/>
                </a:moveTo>
                <a:lnTo>
                  <a:pt x="7071986" y="5177482"/>
                </a:lnTo>
                <a:lnTo>
                  <a:pt x="418101" y="5177482"/>
                </a:lnTo>
                <a:lnTo>
                  <a:pt x="364654" y="4968325"/>
                </a:lnTo>
                <a:cubicBezTo>
                  <a:pt x="0" y="3541321"/>
                  <a:pt x="0" y="3541321"/>
                  <a:pt x="0" y="3541321"/>
                </a:cubicBezTo>
                <a:cubicBezTo>
                  <a:pt x="1109586" y="2904634"/>
                  <a:pt x="2352357" y="2249268"/>
                  <a:pt x="3728314" y="1575222"/>
                </a:cubicBezTo>
                <a:cubicBezTo>
                  <a:pt x="4522805" y="1180753"/>
                  <a:pt x="6066379" y="462615"/>
                  <a:pt x="7065199" y="3119"/>
                </a:cubicBezTo>
                <a:lnTo>
                  <a:pt x="70719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dirty="0"/>
              <a:t>Click to add title</a:t>
            </a:r>
            <a:endParaRPr lang="pt-PT" dirty="0"/>
          </a:p>
        </p:txBody>
      </p:sp>
      <p:grpSp>
        <p:nvGrpSpPr>
          <p:cNvPr id="10" name="Group 9"/>
          <p:cNvGrpSpPr/>
          <p:nvPr userDrawn="1"/>
        </p:nvGrpSpPr>
        <p:grpSpPr>
          <a:xfrm>
            <a:off x="5856419" y="1375746"/>
            <a:ext cx="5927594" cy="4974907"/>
            <a:chOff x="5532556" y="1291077"/>
            <a:chExt cx="5927594" cy="4974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2556" y="1291077"/>
              <a:ext cx="5927594" cy="4974907"/>
            </a:xfrm>
            <a:prstGeom prst="rect">
              <a:avLst/>
            </a:prstGeom>
          </p:spPr>
        </p:pic>
        <p:sp>
          <p:nvSpPr>
            <p:cNvPr id="12" name="Rectangle 11"/>
            <p:cNvSpPr/>
            <p:nvPr/>
          </p:nvSpPr>
          <p:spPr>
            <a:xfrm>
              <a:off x="6217920" y="5250181"/>
              <a:ext cx="1219200" cy="461665"/>
            </a:xfrm>
            <a:prstGeom prst="rect">
              <a:avLst/>
            </a:prstGeom>
          </p:spPr>
          <p:txBody>
            <a:bodyPr wrap="square" lIns="0" tIns="0" rIns="0" bIns="91440">
              <a:spAutoFit/>
            </a:bodyPr>
            <a:lstStyle/>
            <a:p>
              <a:pPr algn="ctr"/>
              <a:r>
                <a:rPr lang="en-US" sz="2400" b="1" dirty="0">
                  <a:solidFill>
                    <a:schemeClr val="accent1"/>
                  </a:solidFill>
                </a:rPr>
                <a:t>10%</a:t>
              </a:r>
            </a:p>
          </p:txBody>
        </p:sp>
        <p:sp>
          <p:nvSpPr>
            <p:cNvPr id="14" name="Rectangle 13"/>
            <p:cNvSpPr/>
            <p:nvPr/>
          </p:nvSpPr>
          <p:spPr>
            <a:xfrm>
              <a:off x="7139940" y="4488181"/>
              <a:ext cx="1219200" cy="461665"/>
            </a:xfrm>
            <a:prstGeom prst="rect">
              <a:avLst/>
            </a:prstGeom>
          </p:spPr>
          <p:txBody>
            <a:bodyPr wrap="square" lIns="0" tIns="0" rIns="0" bIns="91440">
              <a:spAutoFit/>
            </a:bodyPr>
            <a:lstStyle/>
            <a:p>
              <a:pPr algn="ctr"/>
              <a:r>
                <a:rPr lang="en-US" sz="2400" b="1" dirty="0">
                  <a:solidFill>
                    <a:schemeClr val="accent1"/>
                  </a:solidFill>
                </a:rPr>
                <a:t>20%</a:t>
              </a:r>
            </a:p>
          </p:txBody>
        </p:sp>
        <p:sp>
          <p:nvSpPr>
            <p:cNvPr id="15" name="Rectangle 14"/>
            <p:cNvSpPr/>
            <p:nvPr/>
          </p:nvSpPr>
          <p:spPr>
            <a:xfrm>
              <a:off x="8100060" y="3756661"/>
              <a:ext cx="1219200" cy="461665"/>
            </a:xfrm>
            <a:prstGeom prst="rect">
              <a:avLst/>
            </a:prstGeom>
          </p:spPr>
          <p:txBody>
            <a:bodyPr wrap="square" lIns="0" tIns="0" rIns="0" bIns="91440">
              <a:spAutoFit/>
            </a:bodyPr>
            <a:lstStyle/>
            <a:p>
              <a:pPr algn="ctr"/>
              <a:r>
                <a:rPr lang="en-US" sz="2400" b="1" dirty="0">
                  <a:solidFill>
                    <a:schemeClr val="accent1"/>
                  </a:solidFill>
                </a:rPr>
                <a:t>30%</a:t>
              </a:r>
            </a:p>
          </p:txBody>
        </p:sp>
      </p:grpSp>
      <p:sp>
        <p:nvSpPr>
          <p:cNvPr id="13" name="Retângulo 43">
            <a:extLst>
              <a:ext uri="{FF2B5EF4-FFF2-40B4-BE49-F238E27FC236}">
                <a16:creationId xmlns:a16="http://schemas.microsoft.com/office/drawing/2014/main" id="{25FC8637-25BD-4C09-AF25-56B4243DAB3D}"/>
              </a:ext>
            </a:extLst>
          </p:cNvPr>
          <p:cNvSpPr/>
          <p:nvPr userDrawn="1"/>
        </p:nvSpPr>
        <p:spPr>
          <a:xfrm>
            <a:off x="11665391" y="6555758"/>
            <a:ext cx="360997" cy="215444"/>
          </a:xfrm>
          <a:prstGeom prst="rect">
            <a:avLst/>
          </a:prstGeom>
        </p:spPr>
        <p:txBody>
          <a:bodyPr wrap="none">
            <a:spAutoFit/>
          </a:bodyPr>
          <a:lstStyle/>
          <a:p>
            <a:pPr algn="r"/>
            <a:fld id="{0502E5A9-B53C-401E-A0E0-4A359BB0A9E5}" type="slidenum">
              <a:rPr lang="en-US" sz="800" smtClean="0">
                <a:solidFill>
                  <a:schemeClr val="bg1"/>
                </a:solidFill>
                <a:cs typeface="Arial" panose="020B0604020202020204" pitchFamily="34" charset="0"/>
              </a:rPr>
              <a:t>‹#›</a:t>
            </a:fld>
            <a:endParaRPr lang="en-US" sz="800" dirty="0">
              <a:solidFill>
                <a:schemeClr val="bg1"/>
              </a:solidFill>
              <a:cs typeface="Arial" panose="020B0604020202020204" pitchFamily="34" charset="0"/>
            </a:endParaRPr>
          </a:p>
        </p:txBody>
      </p:sp>
      <p:sp>
        <p:nvSpPr>
          <p:cNvPr id="19"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11376025" cy="2222235"/>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dirty="0"/>
              <a:t>Click to insert text</a:t>
            </a:r>
          </a:p>
          <a:p>
            <a:pPr marL="461963" lvl="1" indent="-236538">
              <a:buClr>
                <a:schemeClr val="accent4"/>
              </a:buClr>
              <a:buFont typeface="Arial" panose="020B0604020202020204" pitchFamily="34" charset="0"/>
              <a:buChar char="•"/>
            </a:pPr>
            <a:r>
              <a:rPr lang="en-US" sz="1600" dirty="0"/>
              <a:t>Click to insert text</a:t>
            </a:r>
            <a:endParaRPr lang="pt-PT" sz="1600" dirty="0"/>
          </a:p>
          <a:p>
            <a:pPr marL="688975" lvl="2" indent="-241300">
              <a:buClr>
                <a:schemeClr val="accent2"/>
              </a:buClr>
              <a:buFont typeface="Verdana" panose="020B0604030504040204" pitchFamily="34" charset="0"/>
              <a:buChar char="–"/>
            </a:pPr>
            <a:r>
              <a:rPr lang="en-US" dirty="0"/>
              <a:t>Click to insert text</a:t>
            </a:r>
            <a:endParaRPr lang="pt-PT" dirty="0"/>
          </a:p>
          <a:p>
            <a:pPr marL="914400" lvl="3" indent="-225425">
              <a:buClr>
                <a:schemeClr val="accent3"/>
              </a:buClr>
              <a:buFont typeface="Wingdings" panose="05000000000000000000" pitchFamily="2" charset="2"/>
              <a:buChar char="§"/>
            </a:pPr>
            <a:r>
              <a:rPr lang="en-US" dirty="0"/>
              <a:t>Click to insert text</a:t>
            </a:r>
            <a:endParaRPr lang="pt-PT" dirty="0"/>
          </a:p>
        </p:txBody>
      </p:sp>
      <p:sp>
        <p:nvSpPr>
          <p:cNvPr id="20"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407988" y="4083602"/>
            <a:ext cx="4591062" cy="2170410"/>
          </a:xfrm>
          <a:prstGeom prst="rect">
            <a:avLst/>
          </a:prstGeom>
        </p:spPr>
        <p:txBody>
          <a:bodyPr anchor="t" anchorCtr="0">
            <a:noAutofit/>
          </a:bodyPr>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cxnSp>
        <p:nvCxnSpPr>
          <p:cNvPr id="26"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7" name="Rectangle 27">
            <a:hlinkClick r:id="rId3"/>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2"/>
                </a:solidFill>
                <a:latin typeface="+mj-lt"/>
                <a:cs typeface="Arial" panose="020B0604020202020204" pitchFamily="34" charset="0"/>
              </a:rPr>
              <a:t>Presentation Title</a:t>
            </a:r>
          </a:p>
        </p:txBody>
      </p:sp>
      <p:sp>
        <p:nvSpPr>
          <p:cNvPr id="28" name="Rectangle 27">
            <a:hlinkClick r:id="rId3"/>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1"/>
                </a:solidFill>
                <a:latin typeface="+mj-lt"/>
                <a:cs typeface="Arial" panose="020B0604020202020204" pitchFamily="34" charset="0"/>
              </a:rPr>
              <a:t>Date</a:t>
            </a:r>
          </a:p>
        </p:txBody>
      </p:sp>
      <p:sp>
        <p:nvSpPr>
          <p:cNvPr id="29"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2018 </a:t>
            </a:r>
            <a:r>
              <a:rPr lang="en-US" sz="800" dirty="0" err="1">
                <a:solidFill>
                  <a:schemeClr val="bg2">
                    <a:lumMod val="50000"/>
                  </a:schemeClr>
                </a:solidFill>
                <a:cs typeface="Arial" panose="020B0604020202020204" pitchFamily="34" charset="0"/>
              </a:rPr>
              <a:t>Sogeti</a:t>
            </a:r>
            <a:r>
              <a:rPr lang="en-US" sz="800" dirty="0">
                <a:solidFill>
                  <a:schemeClr val="bg2">
                    <a:lumMod val="50000"/>
                  </a:schemeClr>
                </a:solidFill>
                <a:cs typeface="Arial" panose="020B0604020202020204" pitchFamily="34" charset="0"/>
              </a:rPr>
              <a:t>. All rights reserved.</a:t>
            </a:r>
          </a:p>
        </p:txBody>
      </p:sp>
      <p:cxnSp>
        <p:nvCxnSpPr>
          <p:cNvPr id="30"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65851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ext with Shapes - Layout1">
    <p:bg>
      <p:bgRef idx="1001">
        <a:schemeClr val="bg1"/>
      </p:bgRef>
    </p:bg>
    <p:spTree>
      <p:nvGrpSpPr>
        <p:cNvPr id="1" name=""/>
        <p:cNvGrpSpPr/>
        <p:nvPr/>
      </p:nvGrpSpPr>
      <p:grpSpPr>
        <a:xfrm>
          <a:off x="0" y="0"/>
          <a:ext cx="0" cy="0"/>
          <a:chOff x="0" y="0"/>
          <a:chExt cx="0" cy="0"/>
        </a:xfrm>
      </p:grpSpPr>
      <p:sp>
        <p:nvSpPr>
          <p:cNvPr id="21" name="Freeform 20"/>
          <p:cNvSpPr/>
          <p:nvPr userDrawn="1"/>
        </p:nvSpPr>
        <p:spPr>
          <a:xfrm>
            <a:off x="-19436" y="0"/>
            <a:ext cx="8471853" cy="6858000"/>
          </a:xfrm>
          <a:custGeom>
            <a:avLst/>
            <a:gdLst>
              <a:gd name="connsiteX0" fmla="*/ 0 w 8471853"/>
              <a:gd name="connsiteY0" fmla="*/ 0 h 6858000"/>
              <a:gd name="connsiteX1" fmla="*/ 4495269 w 8471853"/>
              <a:gd name="connsiteY1" fmla="*/ 851475 h 6858000"/>
              <a:gd name="connsiteX2" fmla="*/ 8471853 w 8471853"/>
              <a:gd name="connsiteY2" fmla="*/ 1803973 h 6858000"/>
              <a:gd name="connsiteX3" fmla="*/ 8471853 w 8471853"/>
              <a:gd name="connsiteY3" fmla="*/ 6626401 h 6858000"/>
              <a:gd name="connsiteX4" fmla="*/ 8471853 w 8471853"/>
              <a:gd name="connsiteY4" fmla="*/ 6858000 h 6858000"/>
              <a:gd name="connsiteX5" fmla="*/ 0 w 8471853"/>
              <a:gd name="connsiteY5" fmla="*/ 6858000 h 6858000"/>
              <a:gd name="connsiteX6" fmla="*/ 0 w 8471853"/>
              <a:gd name="connsiteY6" fmla="*/ 6823731 h 6858000"/>
              <a:gd name="connsiteX7" fmla="*/ 0 w 847185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1853" h="6858000">
                <a:moveTo>
                  <a:pt x="0" y="0"/>
                </a:moveTo>
                <a:cubicBezTo>
                  <a:pt x="115264" y="14432"/>
                  <a:pt x="3212965" y="577272"/>
                  <a:pt x="4495269" y="851475"/>
                </a:cubicBezTo>
                <a:cubicBezTo>
                  <a:pt x="5950468" y="1154543"/>
                  <a:pt x="7275996" y="1472042"/>
                  <a:pt x="8471853" y="1803973"/>
                </a:cubicBezTo>
                <a:cubicBezTo>
                  <a:pt x="8471853" y="1803973"/>
                  <a:pt x="8471853" y="1803973"/>
                  <a:pt x="8471853" y="6626401"/>
                </a:cubicBezTo>
                <a:lnTo>
                  <a:pt x="8471853" y="6858000"/>
                </a:lnTo>
                <a:lnTo>
                  <a:pt x="0" y="6858000"/>
                </a:lnTo>
                <a:lnTo>
                  <a:pt x="0" y="6823731"/>
                </a:lnTo>
                <a:cubicBezTo>
                  <a:pt x="0" y="5587721"/>
                  <a:pt x="0" y="350602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0242" y="2946400"/>
            <a:ext cx="3512278" cy="3153960"/>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933768"/>
            <a:ext cx="9864476" cy="479107"/>
          </a:xfrm>
          <a:prstGeom prst="rect">
            <a:avLst/>
          </a:prstGeom>
        </p:spPr>
        <p:txBody>
          <a:bodyPr vert="horz" lIns="0" tIns="0" rIns="0" bIns="0" rtlCol="0" anchor="t">
            <a:normAutofit/>
          </a:bodyPr>
          <a:lstStyle>
            <a:lvl1pPr>
              <a:defRPr lang="pt-PT" dirty="0">
                <a:solidFill>
                  <a:schemeClr val="bg1"/>
                </a:solidFill>
              </a:defRPr>
            </a:lvl1pPr>
          </a:lstStyle>
          <a:p>
            <a:pPr lvl="0">
              <a:lnSpc>
                <a:spcPts val="3000"/>
              </a:lnSpc>
            </a:pPr>
            <a:r>
              <a:rPr lang="en-US" dirty="0"/>
              <a:t>Click to add title</a:t>
            </a:r>
            <a:endParaRPr lang="pt-PT" dirty="0"/>
          </a:p>
        </p:txBody>
      </p:sp>
      <p:sp>
        <p:nvSpPr>
          <p:cNvPr id="18"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dirty="0">
              <a:solidFill>
                <a:prstClr val="black">
                  <a:lumMod val="50000"/>
                  <a:lumOff val="50000"/>
                </a:prstClr>
              </a:solidFill>
              <a:cs typeface="Arial" panose="020B0604020202020204" pitchFamily="34" charset="0"/>
            </a:endParaRPr>
          </a:p>
        </p:txBody>
      </p:sp>
      <p:sp>
        <p:nvSpPr>
          <p:cNvPr id="13"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408836" y="1524000"/>
            <a:ext cx="5701406"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16"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9829800" y="1830614"/>
            <a:ext cx="1954212" cy="2436586"/>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900" b="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17"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9829800" y="5899190"/>
            <a:ext cx="1954212" cy="553998"/>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100" b="1">
                <a:solidFill>
                  <a:schemeClr val="accent4"/>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cxnSp>
        <p:nvCxnSpPr>
          <p:cNvPr id="24"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5" name="Rectangle 27">
            <a:hlinkClick r:id="rId3"/>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bg1"/>
                </a:solidFill>
                <a:latin typeface="+mj-lt"/>
                <a:cs typeface="Arial" panose="020B0604020202020204" pitchFamily="34" charset="0"/>
              </a:rPr>
              <a:t>Presentation Title</a:t>
            </a:r>
          </a:p>
        </p:txBody>
      </p:sp>
      <p:sp>
        <p:nvSpPr>
          <p:cNvPr id="26" name="Rectangle 27">
            <a:hlinkClick r:id="rId3"/>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bg1"/>
                </a:solidFill>
                <a:latin typeface="+mj-lt"/>
                <a:cs typeface="Arial" panose="020B0604020202020204" pitchFamily="34" charset="0"/>
              </a:rPr>
              <a:t>Date</a:t>
            </a:r>
          </a:p>
        </p:txBody>
      </p:sp>
      <p:sp>
        <p:nvSpPr>
          <p:cNvPr id="27"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1"/>
                </a:solidFill>
                <a:cs typeface="Arial" panose="020B0604020202020204" pitchFamily="34" charset="0"/>
              </a:rPr>
              <a:t>© 2018 </a:t>
            </a:r>
            <a:r>
              <a:rPr lang="en-US" sz="800" dirty="0" err="1">
                <a:solidFill>
                  <a:schemeClr val="bg1"/>
                </a:solidFill>
                <a:cs typeface="Arial" panose="020B0604020202020204" pitchFamily="34" charset="0"/>
              </a:rPr>
              <a:t>Sogeti</a:t>
            </a:r>
            <a:r>
              <a:rPr lang="en-US" sz="800" dirty="0">
                <a:solidFill>
                  <a:schemeClr val="bg1"/>
                </a:solidFill>
                <a:cs typeface="Arial" panose="020B0604020202020204" pitchFamily="34" charset="0"/>
              </a:rPr>
              <a:t>. All rights reserved.</a:t>
            </a:r>
          </a:p>
        </p:txBody>
      </p:sp>
      <p:cxnSp>
        <p:nvCxnSpPr>
          <p:cNvPr id="28"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62448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ext with Shapes - Layout1">
    <p:bg>
      <p:bgRef idx="1001">
        <a:schemeClr val="bg1"/>
      </p:bgRef>
    </p:bg>
    <p:spTree>
      <p:nvGrpSpPr>
        <p:cNvPr id="1" name=""/>
        <p:cNvGrpSpPr/>
        <p:nvPr/>
      </p:nvGrpSpPr>
      <p:grpSpPr>
        <a:xfrm>
          <a:off x="0" y="0"/>
          <a:ext cx="0" cy="0"/>
          <a:chOff x="0" y="0"/>
          <a:chExt cx="0" cy="0"/>
        </a:xfrm>
      </p:grpSpPr>
      <p:sp>
        <p:nvSpPr>
          <p:cNvPr id="33" name="Freeform 32"/>
          <p:cNvSpPr/>
          <p:nvPr userDrawn="1"/>
        </p:nvSpPr>
        <p:spPr>
          <a:xfrm>
            <a:off x="2421624" y="4103226"/>
            <a:ext cx="9770376" cy="2754775"/>
          </a:xfrm>
          <a:custGeom>
            <a:avLst/>
            <a:gdLst>
              <a:gd name="connsiteX0" fmla="*/ 3514064 w 9770376"/>
              <a:gd name="connsiteY0" fmla="*/ 0 h 2754775"/>
              <a:gd name="connsiteX1" fmla="*/ 9770376 w 9770376"/>
              <a:gd name="connsiteY1" fmla="*/ 0 h 2754775"/>
              <a:gd name="connsiteX2" fmla="*/ 9770376 w 9770376"/>
              <a:gd name="connsiteY2" fmla="*/ 2754775 h 2754775"/>
              <a:gd name="connsiteX3" fmla="*/ 0 w 9770376"/>
              <a:gd name="connsiteY3" fmla="*/ 2754775 h 2754775"/>
              <a:gd name="connsiteX4" fmla="*/ 12200 w 9770376"/>
              <a:gd name="connsiteY4" fmla="*/ 2696642 h 2754775"/>
              <a:gd name="connsiteX5" fmla="*/ 3514064 w 9770376"/>
              <a:gd name="connsiteY5" fmla="*/ 0 h 27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0376" h="2754775">
                <a:moveTo>
                  <a:pt x="3514064" y="0"/>
                </a:moveTo>
                <a:cubicBezTo>
                  <a:pt x="3514064" y="0"/>
                  <a:pt x="3514064" y="0"/>
                  <a:pt x="9770376" y="0"/>
                </a:cubicBezTo>
                <a:lnTo>
                  <a:pt x="9770376" y="2754775"/>
                </a:lnTo>
                <a:lnTo>
                  <a:pt x="0" y="2754775"/>
                </a:lnTo>
                <a:lnTo>
                  <a:pt x="12200" y="2696642"/>
                </a:lnTo>
                <a:cubicBezTo>
                  <a:pt x="419422" y="1115950"/>
                  <a:pt x="1846958" y="0"/>
                  <a:pt x="3514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dirty="0"/>
              <a:t>Click to add title</a:t>
            </a:r>
            <a:endParaRPr lang="pt-PT" dirty="0"/>
          </a:p>
        </p:txBody>
      </p:sp>
      <p:sp>
        <p:nvSpPr>
          <p:cNvPr id="18" name="Retângulo 43">
            <a:extLst>
              <a:ext uri="{FF2B5EF4-FFF2-40B4-BE49-F238E27FC236}">
                <a16:creationId xmlns:a16="http://schemas.microsoft.com/office/drawing/2014/main" id="{25FC8637-25BD-4C09-AF25-56B4243DAB3D}"/>
              </a:ext>
            </a:extLst>
          </p:cNvPr>
          <p:cNvSpPr/>
          <p:nvPr userDrawn="1"/>
        </p:nvSpPr>
        <p:spPr>
          <a:xfrm>
            <a:off x="11665391" y="6555758"/>
            <a:ext cx="360997" cy="215444"/>
          </a:xfrm>
          <a:prstGeom prst="rect">
            <a:avLst/>
          </a:prstGeom>
        </p:spPr>
        <p:txBody>
          <a:bodyPr wrap="none">
            <a:spAutoFit/>
          </a:bodyPr>
          <a:lstStyle/>
          <a:p>
            <a:pPr algn="r"/>
            <a:fld id="{0502E5A9-B53C-401E-A0E0-4A359BB0A9E5}" type="slidenum">
              <a:rPr lang="en-US" sz="800" smtClean="0">
                <a:solidFill>
                  <a:schemeClr val="bg1"/>
                </a:solidFill>
                <a:cs typeface="Arial" panose="020B0604020202020204" pitchFamily="34" charset="0"/>
              </a:rPr>
              <a:t>‹#›</a:t>
            </a:fld>
            <a:endParaRPr lang="en-US" sz="800" dirty="0">
              <a:solidFill>
                <a:schemeClr val="bg1"/>
              </a:solidFill>
              <a:cs typeface="Arial" panose="020B0604020202020204" pitchFamily="34" charset="0"/>
            </a:endParaRPr>
          </a:p>
        </p:txBody>
      </p:sp>
      <p:sp>
        <p:nvSpPr>
          <p:cNvPr id="10"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11376025" cy="2222235"/>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dirty="0"/>
              <a:t>Click to insert text</a:t>
            </a:r>
          </a:p>
          <a:p>
            <a:pPr marL="461963" lvl="1" indent="-236538">
              <a:buClr>
                <a:schemeClr val="accent4"/>
              </a:buClr>
              <a:buFont typeface="Arial" panose="020B0604020202020204" pitchFamily="34" charset="0"/>
              <a:buChar char="•"/>
            </a:pPr>
            <a:r>
              <a:rPr lang="en-US" sz="1600" dirty="0"/>
              <a:t>Click to insert text</a:t>
            </a:r>
            <a:endParaRPr lang="pt-PT" sz="1600" dirty="0"/>
          </a:p>
          <a:p>
            <a:pPr marL="688975" lvl="2" indent="-241300">
              <a:buClr>
                <a:schemeClr val="accent2"/>
              </a:buClr>
              <a:buFont typeface="Verdana" panose="020B0604030504040204" pitchFamily="34" charset="0"/>
              <a:buChar char="–"/>
            </a:pPr>
            <a:r>
              <a:rPr lang="en-US" dirty="0"/>
              <a:t>Click to insert text</a:t>
            </a:r>
            <a:endParaRPr lang="pt-PT" dirty="0"/>
          </a:p>
          <a:p>
            <a:pPr marL="914400" lvl="3" indent="-225425">
              <a:buClr>
                <a:schemeClr val="accent3"/>
              </a:buClr>
              <a:buFont typeface="Wingdings" panose="05000000000000000000" pitchFamily="2" charset="2"/>
              <a:buChar char="§"/>
            </a:pPr>
            <a:r>
              <a:rPr lang="en-US" dirty="0"/>
              <a:t>Click to insert text</a:t>
            </a:r>
            <a:endParaRPr lang="pt-PT" dirty="0"/>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96100" y="2397346"/>
            <a:ext cx="1447800" cy="1427349"/>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63940" y="2397346"/>
            <a:ext cx="1219200" cy="1427349"/>
          </a:xfrm>
          <a:prstGeom prst="rect">
            <a:avLst/>
          </a:prstGeom>
        </p:spPr>
      </p:pic>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57389" y="2472545"/>
            <a:ext cx="1135766" cy="1231188"/>
          </a:xfrm>
          <a:prstGeom prst="rect">
            <a:avLst/>
          </a:prstGeom>
        </p:spPr>
      </p:pic>
      <p:pic>
        <p:nvPicPr>
          <p:cNvPr id="17" name="Picture 16"/>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285232" y="2397346"/>
            <a:ext cx="1092708" cy="1427349"/>
          </a:xfrm>
          <a:prstGeom prst="rect">
            <a:avLst/>
          </a:prstGeom>
        </p:spPr>
      </p:pic>
      <p:grpSp>
        <p:nvGrpSpPr>
          <p:cNvPr id="19" name="Group 18"/>
          <p:cNvGrpSpPr/>
          <p:nvPr userDrawn="1"/>
        </p:nvGrpSpPr>
        <p:grpSpPr>
          <a:xfrm>
            <a:off x="5404518" y="3855720"/>
            <a:ext cx="737292" cy="517956"/>
            <a:chOff x="4724400" y="3918586"/>
            <a:chExt cx="861243" cy="605034"/>
          </a:xfrm>
        </p:grpSpPr>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1" name="TextBox 20"/>
            <p:cNvSpPr txBox="1"/>
            <p:nvPr/>
          </p:nvSpPr>
          <p:spPr>
            <a:xfrm>
              <a:off x="4876217" y="3953867"/>
              <a:ext cx="556505" cy="395471"/>
            </a:xfrm>
            <a:prstGeom prst="rect">
              <a:avLst/>
            </a:prstGeom>
            <a:noFill/>
          </p:spPr>
          <p:txBody>
            <a:bodyPr wrap="none" rtlCol="0">
              <a:spAutoFit/>
            </a:bodyPr>
            <a:lstStyle/>
            <a:p>
              <a:r>
                <a:rPr lang="en-US" sz="1600" b="1" dirty="0">
                  <a:solidFill>
                    <a:schemeClr val="bg1"/>
                  </a:solidFill>
                </a:rPr>
                <a:t>01</a:t>
              </a:r>
            </a:p>
          </p:txBody>
        </p:sp>
      </p:grpSp>
      <p:grpSp>
        <p:nvGrpSpPr>
          <p:cNvPr id="22" name="Group 21"/>
          <p:cNvGrpSpPr/>
          <p:nvPr userDrawn="1"/>
        </p:nvGrpSpPr>
        <p:grpSpPr>
          <a:xfrm>
            <a:off x="7192678" y="3855720"/>
            <a:ext cx="737292" cy="517956"/>
            <a:chOff x="4724400" y="3918586"/>
            <a:chExt cx="861243" cy="605034"/>
          </a:xfrm>
        </p:grpSpPr>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4" name="TextBox 23"/>
            <p:cNvSpPr txBox="1"/>
            <p:nvPr/>
          </p:nvSpPr>
          <p:spPr>
            <a:xfrm>
              <a:off x="4876217" y="3953867"/>
              <a:ext cx="556505" cy="395471"/>
            </a:xfrm>
            <a:prstGeom prst="rect">
              <a:avLst/>
            </a:prstGeom>
            <a:noFill/>
          </p:spPr>
          <p:txBody>
            <a:bodyPr wrap="none" rtlCol="0">
              <a:spAutoFit/>
            </a:bodyPr>
            <a:lstStyle/>
            <a:p>
              <a:r>
                <a:rPr lang="en-US" sz="1600" b="1" dirty="0">
                  <a:solidFill>
                    <a:schemeClr val="bg1"/>
                  </a:solidFill>
                </a:rPr>
                <a:t>02</a:t>
              </a:r>
            </a:p>
          </p:txBody>
        </p:sp>
      </p:grpSp>
      <p:grpSp>
        <p:nvGrpSpPr>
          <p:cNvPr id="25" name="Group 24"/>
          <p:cNvGrpSpPr/>
          <p:nvPr userDrawn="1"/>
        </p:nvGrpSpPr>
        <p:grpSpPr>
          <a:xfrm>
            <a:off x="9011318" y="3855720"/>
            <a:ext cx="737292" cy="517956"/>
            <a:chOff x="4724400" y="3918586"/>
            <a:chExt cx="861243" cy="605034"/>
          </a:xfrm>
        </p:grpSpPr>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7" name="TextBox 26"/>
            <p:cNvSpPr txBox="1"/>
            <p:nvPr/>
          </p:nvSpPr>
          <p:spPr>
            <a:xfrm>
              <a:off x="4876217" y="3953867"/>
              <a:ext cx="556505" cy="395471"/>
            </a:xfrm>
            <a:prstGeom prst="rect">
              <a:avLst/>
            </a:prstGeom>
            <a:noFill/>
          </p:spPr>
          <p:txBody>
            <a:bodyPr wrap="none" rtlCol="0">
              <a:spAutoFit/>
            </a:bodyPr>
            <a:lstStyle/>
            <a:p>
              <a:r>
                <a:rPr lang="en-US" sz="1600" b="1" dirty="0">
                  <a:solidFill>
                    <a:schemeClr val="bg1"/>
                  </a:solidFill>
                </a:rPr>
                <a:t>03</a:t>
              </a:r>
            </a:p>
          </p:txBody>
        </p:sp>
      </p:grpSp>
      <p:grpSp>
        <p:nvGrpSpPr>
          <p:cNvPr id="28" name="Group 27"/>
          <p:cNvGrpSpPr/>
          <p:nvPr userDrawn="1"/>
        </p:nvGrpSpPr>
        <p:grpSpPr>
          <a:xfrm>
            <a:off x="10657238" y="3855720"/>
            <a:ext cx="737292" cy="517956"/>
            <a:chOff x="4724400" y="3918586"/>
            <a:chExt cx="861243" cy="605034"/>
          </a:xfrm>
        </p:grpSpPr>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30" name="TextBox 29"/>
            <p:cNvSpPr txBox="1"/>
            <p:nvPr/>
          </p:nvSpPr>
          <p:spPr>
            <a:xfrm>
              <a:off x="4876217" y="3953867"/>
              <a:ext cx="556505" cy="395471"/>
            </a:xfrm>
            <a:prstGeom prst="rect">
              <a:avLst/>
            </a:prstGeom>
            <a:noFill/>
          </p:spPr>
          <p:txBody>
            <a:bodyPr wrap="none" rtlCol="0">
              <a:spAutoFit/>
            </a:bodyPr>
            <a:lstStyle/>
            <a:p>
              <a:r>
                <a:rPr lang="en-US" sz="1600" b="1" dirty="0">
                  <a:solidFill>
                    <a:schemeClr val="bg1"/>
                  </a:solidFill>
                </a:rPr>
                <a:t>04</a:t>
              </a:r>
            </a:p>
          </p:txBody>
        </p:sp>
      </p:grpSp>
      <p:sp>
        <p:nvSpPr>
          <p:cNvPr id="35"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5230522" y="4532993"/>
            <a:ext cx="1334870" cy="1410607"/>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36"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7010554" y="4532993"/>
            <a:ext cx="1334870" cy="1410607"/>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37"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8790586" y="4532993"/>
            <a:ext cx="1334870" cy="1410607"/>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38" name="Text Placeholder 7">
            <a:extLst>
              <a:ext uri="{FF2B5EF4-FFF2-40B4-BE49-F238E27FC236}">
                <a16:creationId xmlns:a16="http://schemas.microsoft.com/office/drawing/2014/main" id="{4E956B68-B273-4648-AC4B-C9A05A745160}"/>
              </a:ext>
            </a:extLst>
          </p:cNvPr>
          <p:cNvSpPr>
            <a:spLocks noGrp="1"/>
          </p:cNvSpPr>
          <p:nvPr>
            <p:ph type="body" sz="quarter" idx="36" hasCustomPrompt="1"/>
          </p:nvPr>
        </p:nvSpPr>
        <p:spPr>
          <a:xfrm>
            <a:off x="10460890" y="4532993"/>
            <a:ext cx="1334870" cy="1410607"/>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cxnSp>
        <p:nvCxnSpPr>
          <p:cNvPr id="40"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41" name="Rectangle 27">
            <a:hlinkClick r:id="rId7"/>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2"/>
                </a:solidFill>
                <a:latin typeface="+mj-lt"/>
                <a:cs typeface="Arial" panose="020B0604020202020204" pitchFamily="34" charset="0"/>
              </a:rPr>
              <a:t>Presentation Title</a:t>
            </a:r>
          </a:p>
        </p:txBody>
      </p:sp>
      <p:sp>
        <p:nvSpPr>
          <p:cNvPr id="42" name="Rectangle 27">
            <a:hlinkClick r:id="rId7"/>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1"/>
                </a:solidFill>
                <a:latin typeface="+mj-lt"/>
                <a:cs typeface="Arial" panose="020B0604020202020204" pitchFamily="34" charset="0"/>
              </a:rPr>
              <a:t>Date</a:t>
            </a:r>
          </a:p>
        </p:txBody>
      </p:sp>
      <p:sp>
        <p:nvSpPr>
          <p:cNvPr id="43"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2018 </a:t>
            </a:r>
            <a:r>
              <a:rPr lang="en-US" sz="800" dirty="0" err="1">
                <a:solidFill>
                  <a:schemeClr val="bg2">
                    <a:lumMod val="50000"/>
                  </a:schemeClr>
                </a:solidFill>
                <a:cs typeface="Arial" panose="020B0604020202020204" pitchFamily="34" charset="0"/>
              </a:rPr>
              <a:t>Sogeti</a:t>
            </a:r>
            <a:r>
              <a:rPr lang="en-US" sz="800" dirty="0">
                <a:solidFill>
                  <a:schemeClr val="bg2">
                    <a:lumMod val="50000"/>
                  </a:schemeClr>
                </a:solidFill>
                <a:cs typeface="Arial" panose="020B0604020202020204" pitchFamily="34" charset="0"/>
              </a:rPr>
              <a:t>. All rights reserved.</a:t>
            </a:r>
          </a:p>
        </p:txBody>
      </p:sp>
      <p:cxnSp>
        <p:nvCxnSpPr>
          <p:cNvPr id="44"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09293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ext with Shapes - Layout1">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40462" y="1423036"/>
            <a:ext cx="5951537" cy="4183090"/>
          </a:xfrm>
          <a:prstGeom prst="rect">
            <a:avLst/>
          </a:prstGeom>
        </p:spPr>
      </p:pic>
      <p:sp>
        <p:nvSpPr>
          <p:cNvPr id="17" name="Freeform 16"/>
          <p:cNvSpPr>
            <a:spLocks/>
          </p:cNvSpPr>
          <p:nvPr/>
        </p:nvSpPr>
        <p:spPr bwMode="auto">
          <a:xfrm rot="10800000" flipH="1">
            <a:off x="6240462" y="4064176"/>
            <a:ext cx="5951537" cy="2793824"/>
          </a:xfrm>
          <a:custGeom>
            <a:avLst/>
            <a:gdLst>
              <a:gd name="connsiteX0" fmla="*/ 5951537 w 5951537"/>
              <a:gd name="connsiteY0" fmla="*/ 2793824 h 2793824"/>
              <a:gd name="connsiteX1" fmla="*/ 5951537 w 5951537"/>
              <a:gd name="connsiteY1" fmla="*/ 372819 h 2793824"/>
              <a:gd name="connsiteX2" fmla="*/ 5951537 w 5951537"/>
              <a:gd name="connsiteY2" fmla="*/ 0 h 2793824"/>
              <a:gd name="connsiteX3" fmla="*/ 0 w 5951537"/>
              <a:gd name="connsiteY3" fmla="*/ 0 h 2793824"/>
              <a:gd name="connsiteX4" fmla="*/ 0 w 5951537"/>
              <a:gd name="connsiteY4" fmla="*/ 171206 h 2793824"/>
              <a:gd name="connsiteX5" fmla="*/ 0 w 5951537"/>
              <a:gd name="connsiteY5" fmla="*/ 1526520 h 2793824"/>
              <a:gd name="connsiteX6" fmla="*/ 2793578 w 5951537"/>
              <a:gd name="connsiteY6" fmla="*/ 2195656 h 2793824"/>
              <a:gd name="connsiteX7" fmla="*/ 5951537 w 5951537"/>
              <a:gd name="connsiteY7" fmla="*/ 2793824 h 279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1537" h="2793824">
                <a:moveTo>
                  <a:pt x="5951537" y="2793824"/>
                </a:moveTo>
                <a:cubicBezTo>
                  <a:pt x="5951537" y="1846515"/>
                  <a:pt x="5951537" y="1047222"/>
                  <a:pt x="5951537" y="372819"/>
                </a:cubicBezTo>
                <a:lnTo>
                  <a:pt x="5951537" y="0"/>
                </a:lnTo>
                <a:lnTo>
                  <a:pt x="0" y="0"/>
                </a:lnTo>
                <a:lnTo>
                  <a:pt x="0" y="171206"/>
                </a:lnTo>
                <a:cubicBezTo>
                  <a:pt x="0" y="1526520"/>
                  <a:pt x="0" y="1526520"/>
                  <a:pt x="0" y="1526520"/>
                </a:cubicBezTo>
                <a:cubicBezTo>
                  <a:pt x="840098" y="1759704"/>
                  <a:pt x="1771291" y="1982749"/>
                  <a:pt x="2793578" y="2195656"/>
                </a:cubicBezTo>
                <a:cubicBezTo>
                  <a:pt x="3694406" y="2388286"/>
                  <a:pt x="5870564" y="2783685"/>
                  <a:pt x="5951537" y="2793824"/>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7" name="Title Placeholder 1">
            <a:extLst>
              <a:ext uri="{FF2B5EF4-FFF2-40B4-BE49-F238E27FC236}">
                <a16:creationId xmlns:a16="http://schemas.microsoft.com/office/drawing/2014/main" id="{552BBB0A-405D-419D-8BD5-EC8D9F84B795}"/>
              </a:ext>
            </a:extLst>
          </p:cNvPr>
          <p:cNvSpPr>
            <a:spLocks noGrp="1"/>
          </p:cNvSpPr>
          <p:nvPr userDrawn="1">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dirty="0"/>
              <a:t>Click to add title</a:t>
            </a:r>
            <a:endParaRPr lang="pt-PT" dirty="0"/>
          </a:p>
        </p:txBody>
      </p:sp>
      <p:sp>
        <p:nvSpPr>
          <p:cNvPr id="9" name="Retângulo 43">
            <a:extLst>
              <a:ext uri="{FF2B5EF4-FFF2-40B4-BE49-F238E27FC236}">
                <a16:creationId xmlns:a16="http://schemas.microsoft.com/office/drawing/2014/main" id="{25FC8637-25BD-4C09-AF25-56B4243DAB3D}"/>
              </a:ext>
            </a:extLst>
          </p:cNvPr>
          <p:cNvSpPr/>
          <p:nvPr userDrawn="1"/>
        </p:nvSpPr>
        <p:spPr>
          <a:xfrm>
            <a:off x="11665391" y="6555758"/>
            <a:ext cx="360997" cy="215444"/>
          </a:xfrm>
          <a:prstGeom prst="rect">
            <a:avLst/>
          </a:prstGeom>
        </p:spPr>
        <p:txBody>
          <a:bodyPr wrap="none">
            <a:spAutoFit/>
          </a:bodyPr>
          <a:lstStyle/>
          <a:p>
            <a:pPr algn="r"/>
            <a:fld id="{0502E5A9-B53C-401E-A0E0-4A359BB0A9E5}" type="slidenum">
              <a:rPr lang="en-US" sz="800" smtClean="0">
                <a:solidFill>
                  <a:schemeClr val="bg1"/>
                </a:solidFill>
                <a:cs typeface="Arial" panose="020B0604020202020204" pitchFamily="34" charset="0"/>
              </a:rPr>
              <a:t>‹#›</a:t>
            </a:fld>
            <a:endParaRPr lang="en-US" sz="800" dirty="0">
              <a:solidFill>
                <a:schemeClr val="bg1"/>
              </a:solidFill>
              <a:cs typeface="Arial" panose="020B0604020202020204" pitchFamily="34" charset="0"/>
            </a:endParaRPr>
          </a:p>
        </p:txBody>
      </p:sp>
      <p:sp>
        <p:nvSpPr>
          <p:cNvPr id="19" name="Text Placeholder 7">
            <a:extLst>
              <a:ext uri="{FF2B5EF4-FFF2-40B4-BE49-F238E27FC236}">
                <a16:creationId xmlns:a16="http://schemas.microsoft.com/office/drawing/2014/main" id="{053B0AF9-F410-4C47-9D9C-CAC9890E4210}"/>
              </a:ext>
            </a:extLst>
          </p:cNvPr>
          <p:cNvSpPr>
            <a:spLocks noGrp="1"/>
          </p:cNvSpPr>
          <p:nvPr userDrawn="1">
            <p:ph type="body" sz="quarter" idx="10" hasCustomPrompt="1"/>
          </p:nvPr>
        </p:nvSpPr>
        <p:spPr>
          <a:xfrm>
            <a:off x="407987" y="1413990"/>
            <a:ext cx="5543551" cy="2222235"/>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dirty="0"/>
              <a:t>Click to insert text</a:t>
            </a:r>
          </a:p>
          <a:p>
            <a:pPr marL="461963" lvl="1" indent="-236538">
              <a:buClr>
                <a:schemeClr val="accent4"/>
              </a:buClr>
              <a:buFont typeface="Arial" panose="020B0604020202020204" pitchFamily="34" charset="0"/>
              <a:buChar char="•"/>
            </a:pPr>
            <a:r>
              <a:rPr lang="en-US" sz="1600" dirty="0"/>
              <a:t>Click to insert text</a:t>
            </a:r>
            <a:endParaRPr lang="pt-PT" sz="1600" dirty="0"/>
          </a:p>
          <a:p>
            <a:pPr marL="688975" lvl="2" indent="-241300">
              <a:buClr>
                <a:schemeClr val="accent2"/>
              </a:buClr>
              <a:buFont typeface="Verdana" panose="020B0604030504040204" pitchFamily="34" charset="0"/>
              <a:buChar char="–"/>
            </a:pPr>
            <a:r>
              <a:rPr lang="en-US" dirty="0"/>
              <a:t>Click to insert text</a:t>
            </a:r>
            <a:endParaRPr lang="pt-PT" dirty="0"/>
          </a:p>
          <a:p>
            <a:pPr marL="914400" lvl="3" indent="-225425">
              <a:buClr>
                <a:schemeClr val="accent3"/>
              </a:buClr>
              <a:buFont typeface="Wingdings" panose="05000000000000000000" pitchFamily="2" charset="2"/>
              <a:buChar char="§"/>
            </a:pPr>
            <a:r>
              <a:rPr lang="en-US" dirty="0"/>
              <a:t>Click to insert text</a:t>
            </a:r>
            <a:endParaRPr lang="pt-PT" dirty="0"/>
          </a:p>
        </p:txBody>
      </p:sp>
      <p:cxnSp>
        <p:nvCxnSpPr>
          <p:cNvPr id="23"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4" name="Rectangle 27">
            <a:hlinkClick r:id="rId3"/>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2"/>
                </a:solidFill>
                <a:latin typeface="+mj-lt"/>
                <a:cs typeface="Arial" panose="020B0604020202020204" pitchFamily="34" charset="0"/>
              </a:rPr>
              <a:t>Presentation Title</a:t>
            </a:r>
          </a:p>
        </p:txBody>
      </p:sp>
      <p:sp>
        <p:nvSpPr>
          <p:cNvPr id="25" name="Rectangle 27">
            <a:hlinkClick r:id="rId3"/>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1"/>
                </a:solidFill>
                <a:latin typeface="+mj-lt"/>
                <a:cs typeface="Arial" panose="020B0604020202020204" pitchFamily="34" charset="0"/>
              </a:rPr>
              <a:t>Date</a:t>
            </a:r>
          </a:p>
        </p:txBody>
      </p:sp>
      <p:sp>
        <p:nvSpPr>
          <p:cNvPr id="26"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2018 </a:t>
            </a:r>
            <a:r>
              <a:rPr lang="en-US" sz="800" dirty="0" err="1">
                <a:solidFill>
                  <a:schemeClr val="bg2">
                    <a:lumMod val="50000"/>
                  </a:schemeClr>
                </a:solidFill>
                <a:cs typeface="Arial" panose="020B0604020202020204" pitchFamily="34" charset="0"/>
              </a:rPr>
              <a:t>Sogeti</a:t>
            </a:r>
            <a:r>
              <a:rPr lang="en-US" sz="800" dirty="0">
                <a:solidFill>
                  <a:schemeClr val="bg2">
                    <a:lumMod val="50000"/>
                  </a:schemeClr>
                </a:solidFill>
                <a:cs typeface="Arial" panose="020B0604020202020204" pitchFamily="34" charset="0"/>
              </a:rPr>
              <a:t>. All rights reserved.</a:t>
            </a:r>
          </a:p>
        </p:txBody>
      </p:sp>
      <p:cxnSp>
        <p:nvCxnSpPr>
          <p:cNvPr id="27"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1823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ext with Shapes - Layout1">
    <p:bg>
      <p:bgRef idx="1001">
        <a:schemeClr val="bg1"/>
      </p:bgRef>
    </p:bg>
    <p:spTree>
      <p:nvGrpSpPr>
        <p:cNvPr id="1" name=""/>
        <p:cNvGrpSpPr/>
        <p:nvPr/>
      </p:nvGrpSpPr>
      <p:grpSpPr>
        <a:xfrm>
          <a:off x="0" y="0"/>
          <a:ext cx="0" cy="0"/>
          <a:chOff x="0" y="0"/>
          <a:chExt cx="0" cy="0"/>
        </a:xfrm>
      </p:grpSpPr>
      <p:sp>
        <p:nvSpPr>
          <p:cNvPr id="25" name="Freeform 24"/>
          <p:cNvSpPr/>
          <p:nvPr userDrawn="1"/>
        </p:nvSpPr>
        <p:spPr>
          <a:xfrm>
            <a:off x="9337692" y="-26986"/>
            <a:ext cx="2854308" cy="5795285"/>
          </a:xfrm>
          <a:custGeom>
            <a:avLst/>
            <a:gdLst>
              <a:gd name="connsiteX0" fmla="*/ 0 w 2854308"/>
              <a:gd name="connsiteY0" fmla="*/ 0 h 5795285"/>
              <a:gd name="connsiteX1" fmla="*/ 2854308 w 2854308"/>
              <a:gd name="connsiteY1" fmla="*/ 0 h 5795285"/>
              <a:gd name="connsiteX2" fmla="*/ 2854308 w 2854308"/>
              <a:gd name="connsiteY2" fmla="*/ 5707955 h 5795285"/>
              <a:gd name="connsiteX3" fmla="*/ 2524513 w 2854308"/>
              <a:gd name="connsiteY3" fmla="*/ 5750975 h 5795285"/>
              <a:gd name="connsiteX4" fmla="*/ 0 w 2854308"/>
              <a:gd name="connsiteY4" fmla="*/ 4639889 h 5795285"/>
              <a:gd name="connsiteX5" fmla="*/ 0 w 2854308"/>
              <a:gd name="connsiteY5" fmla="*/ 0 h 579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308" h="5795285">
                <a:moveTo>
                  <a:pt x="0" y="0"/>
                </a:moveTo>
                <a:lnTo>
                  <a:pt x="2854308" y="0"/>
                </a:lnTo>
                <a:lnTo>
                  <a:pt x="2854308" y="5707955"/>
                </a:lnTo>
                <a:lnTo>
                  <a:pt x="2524513" y="5750975"/>
                </a:lnTo>
                <a:cubicBezTo>
                  <a:pt x="1376540" y="5878597"/>
                  <a:pt x="0" y="5793270"/>
                  <a:pt x="0" y="4639889"/>
                </a:cubicBezTo>
                <a:cubicBezTo>
                  <a:pt x="0" y="0"/>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696200" y="1987868"/>
            <a:ext cx="2379855" cy="4495800"/>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dirty="0"/>
              <a:t>Click to add title</a:t>
            </a:r>
            <a:endParaRPr lang="pt-PT" dirty="0"/>
          </a:p>
        </p:txBody>
      </p:sp>
      <p:sp>
        <p:nvSpPr>
          <p:cNvPr id="9"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dirty="0">
              <a:solidFill>
                <a:prstClr val="black">
                  <a:lumMod val="50000"/>
                  <a:lumOff val="50000"/>
                </a:prstClr>
              </a:solidFill>
              <a:cs typeface="Arial" panose="020B0604020202020204" pitchFamily="34" charset="0"/>
            </a:endParaRPr>
          </a:p>
        </p:txBody>
      </p:sp>
      <p:sp>
        <p:nvSpPr>
          <p:cNvPr id="11" name="Rectangle 10"/>
          <p:cNvSpPr/>
          <p:nvPr userDrawn="1"/>
        </p:nvSpPr>
        <p:spPr>
          <a:xfrm>
            <a:off x="9610725" y="4322033"/>
            <a:ext cx="1395508" cy="769441"/>
          </a:xfrm>
          <a:prstGeom prst="rect">
            <a:avLst/>
          </a:prstGeom>
        </p:spPr>
        <p:txBody>
          <a:bodyPr wrap="square">
            <a:spAutoFit/>
          </a:bodyPr>
          <a:lstStyle/>
          <a:p>
            <a:pPr algn="r">
              <a:lnSpc>
                <a:spcPct val="100000"/>
              </a:lnSpc>
              <a:buClr>
                <a:schemeClr val="tx2"/>
              </a:buClr>
            </a:pPr>
            <a:r>
              <a:rPr lang="en-US" sz="2200" b="1" dirty="0">
                <a:solidFill>
                  <a:schemeClr val="bg1"/>
                </a:solidFill>
              </a:rPr>
              <a:t>Lorem Ipsum</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29875" y="3233189"/>
            <a:ext cx="1333601" cy="2021093"/>
          </a:xfrm>
          <a:prstGeom prst="rect">
            <a:avLst/>
          </a:prstGeom>
        </p:spPr>
      </p:pic>
      <p:sp>
        <p:nvSpPr>
          <p:cNvPr id="20"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399152" y="4125514"/>
            <a:ext cx="3473833" cy="2327674"/>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21"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4193912" y="4125514"/>
            <a:ext cx="3473833" cy="2327674"/>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22"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9821137" y="1403849"/>
            <a:ext cx="1962875" cy="2327674"/>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23" name="Chart Placeholder 18">
            <a:extLst>
              <a:ext uri="{FF2B5EF4-FFF2-40B4-BE49-F238E27FC236}">
                <a16:creationId xmlns:a16="http://schemas.microsoft.com/office/drawing/2014/main" id="{1B2F5493-6162-4AC0-BA43-8D7A7C0FA263}"/>
              </a:ext>
            </a:extLst>
          </p:cNvPr>
          <p:cNvSpPr>
            <a:spLocks noGrp="1"/>
          </p:cNvSpPr>
          <p:nvPr>
            <p:ph type="chart" sz="quarter" idx="46"/>
          </p:nvPr>
        </p:nvSpPr>
        <p:spPr>
          <a:xfrm>
            <a:off x="444692" y="1429861"/>
            <a:ext cx="7230971" cy="2456339"/>
          </a:xfrm>
          <a:prstGeom prst="rect">
            <a:avLst/>
          </a:prstGeom>
        </p:spPr>
        <p:txBody>
          <a:bodyPr anchor="ctr"/>
          <a:lstStyle>
            <a:lvl1pPr marL="0" indent="0" algn="ctr">
              <a:buNone/>
              <a:defRPr sz="2000"/>
            </a:lvl1pPr>
          </a:lstStyle>
          <a:p>
            <a:endParaRPr lang="pt-PT"/>
          </a:p>
        </p:txBody>
      </p:sp>
      <p:cxnSp>
        <p:nvCxnSpPr>
          <p:cNvPr id="27"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8" name="Rectangle 27">
            <a:hlinkClick r:id="rId4"/>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2"/>
                </a:solidFill>
                <a:latin typeface="+mj-lt"/>
                <a:cs typeface="Arial" panose="020B0604020202020204" pitchFamily="34" charset="0"/>
              </a:rPr>
              <a:t>Presentation Title</a:t>
            </a:r>
          </a:p>
        </p:txBody>
      </p:sp>
      <p:sp>
        <p:nvSpPr>
          <p:cNvPr id="29" name="Rectangle 27">
            <a:hlinkClick r:id="rId4"/>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1"/>
                </a:solidFill>
                <a:latin typeface="+mj-lt"/>
                <a:cs typeface="Arial" panose="020B0604020202020204" pitchFamily="34" charset="0"/>
              </a:rPr>
              <a:t>Date</a:t>
            </a:r>
          </a:p>
        </p:txBody>
      </p:sp>
      <p:sp>
        <p:nvSpPr>
          <p:cNvPr id="30"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2018 </a:t>
            </a:r>
            <a:r>
              <a:rPr lang="en-US" sz="800" dirty="0" err="1">
                <a:solidFill>
                  <a:schemeClr val="bg2">
                    <a:lumMod val="50000"/>
                  </a:schemeClr>
                </a:solidFill>
                <a:cs typeface="Arial" panose="020B0604020202020204" pitchFamily="34" charset="0"/>
              </a:rPr>
              <a:t>Sogeti</a:t>
            </a:r>
            <a:r>
              <a:rPr lang="en-US" sz="800" dirty="0">
                <a:solidFill>
                  <a:schemeClr val="bg2">
                    <a:lumMod val="50000"/>
                  </a:schemeClr>
                </a:solidFill>
                <a:cs typeface="Arial" panose="020B0604020202020204" pitchFamily="34" charset="0"/>
              </a:rPr>
              <a:t>. All rights reserved.</a:t>
            </a:r>
          </a:p>
        </p:txBody>
      </p:sp>
      <p:cxnSp>
        <p:nvCxnSpPr>
          <p:cNvPr id="31"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87739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ext with Shapes - Layout1">
    <p:bg>
      <p:bgRef idx="1001">
        <a:schemeClr val="bg1"/>
      </p:bgRef>
    </p:bg>
    <p:spTree>
      <p:nvGrpSpPr>
        <p:cNvPr id="1" name=""/>
        <p:cNvGrpSpPr/>
        <p:nvPr/>
      </p:nvGrpSpPr>
      <p:grpSpPr>
        <a:xfrm>
          <a:off x="0" y="0"/>
          <a:ext cx="0" cy="0"/>
          <a:chOff x="0" y="0"/>
          <a:chExt cx="0" cy="0"/>
        </a:xfrm>
      </p:grpSpPr>
      <p:sp>
        <p:nvSpPr>
          <p:cNvPr id="16" name="Freeform 15"/>
          <p:cNvSpPr/>
          <p:nvPr userDrawn="1"/>
        </p:nvSpPr>
        <p:spPr>
          <a:xfrm>
            <a:off x="0" y="3048150"/>
            <a:ext cx="10105936" cy="3809851"/>
          </a:xfrm>
          <a:custGeom>
            <a:avLst/>
            <a:gdLst>
              <a:gd name="connsiteX0" fmla="*/ 0 w 10105936"/>
              <a:gd name="connsiteY0" fmla="*/ 0 h 3809851"/>
              <a:gd name="connsiteX1" fmla="*/ 5362334 w 10105936"/>
              <a:gd name="connsiteY1" fmla="*/ 1015711 h 3809851"/>
              <a:gd name="connsiteX2" fmla="*/ 10105936 w 10105936"/>
              <a:gd name="connsiteY2" fmla="*/ 2151930 h 3809851"/>
              <a:gd name="connsiteX3" fmla="*/ 10105936 w 10105936"/>
              <a:gd name="connsiteY3" fmla="*/ 3601192 h 3809851"/>
              <a:gd name="connsiteX4" fmla="*/ 10105936 w 10105936"/>
              <a:gd name="connsiteY4" fmla="*/ 3809851 h 3809851"/>
              <a:gd name="connsiteX5" fmla="*/ 0 w 10105936"/>
              <a:gd name="connsiteY5" fmla="*/ 3809851 h 3809851"/>
              <a:gd name="connsiteX6" fmla="*/ 0 w 10105936"/>
              <a:gd name="connsiteY6" fmla="*/ 3761009 h 3809851"/>
              <a:gd name="connsiteX7" fmla="*/ 0 w 10105936"/>
              <a:gd name="connsiteY7" fmla="*/ 0 h 380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5936" h="3809851">
                <a:moveTo>
                  <a:pt x="0" y="0"/>
                </a:moveTo>
                <a:cubicBezTo>
                  <a:pt x="137496" y="17215"/>
                  <a:pt x="3832694" y="688618"/>
                  <a:pt x="5362334" y="1015711"/>
                </a:cubicBezTo>
                <a:cubicBezTo>
                  <a:pt x="7098217" y="1377235"/>
                  <a:pt x="8679418" y="1755975"/>
                  <a:pt x="10105936" y="2151930"/>
                </a:cubicBezTo>
                <a:cubicBezTo>
                  <a:pt x="10105936" y="2151930"/>
                  <a:pt x="10105936" y="2151930"/>
                  <a:pt x="10105936" y="3601192"/>
                </a:cubicBezTo>
                <a:lnTo>
                  <a:pt x="10105936" y="3809851"/>
                </a:lnTo>
                <a:lnTo>
                  <a:pt x="0" y="3809851"/>
                </a:lnTo>
                <a:lnTo>
                  <a:pt x="0" y="3761009"/>
                </a:lnTo>
                <a:cubicBezTo>
                  <a:pt x="0" y="2691837"/>
                  <a:pt x="0" y="144771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dirty="0"/>
              <a:t>Click to add title</a:t>
            </a:r>
            <a:endParaRPr lang="pt-PT" dirty="0"/>
          </a:p>
        </p:txBody>
      </p:sp>
      <p:sp>
        <p:nvSpPr>
          <p:cNvPr id="9"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dirty="0">
              <a:solidFill>
                <a:prstClr val="black">
                  <a:lumMod val="50000"/>
                  <a:lumOff val="50000"/>
                </a:prstClr>
              </a:solidFill>
              <a:cs typeface="Arial" panose="020B0604020202020204" pitchFamily="34" charset="0"/>
            </a:endParaRPr>
          </a:p>
        </p:txBody>
      </p:sp>
      <p:pic>
        <p:nvPicPr>
          <p:cNvPr id="12" name="Picture 11">
            <a:extLst>
              <a:ext uri="{FF2B5EF4-FFF2-40B4-BE49-F238E27FC236}">
                <a16:creationId xmlns:a16="http://schemas.microsoft.com/office/drawing/2014/main" id="{BBC6B32C-D462-4034-BF1F-AAA2222C84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9575" y="2175024"/>
            <a:ext cx="1997273" cy="1997273"/>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noFill/>
          <a:ln>
            <a:noFill/>
          </a:ln>
        </p:spPr>
      </p:pic>
      <p:sp>
        <p:nvSpPr>
          <p:cNvPr id="18"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399152" y="5423254"/>
            <a:ext cx="9202048" cy="1029934"/>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19"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399152" y="4807558"/>
            <a:ext cx="3106048" cy="360440"/>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21"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399152" y="4350358"/>
            <a:ext cx="3106048" cy="360440"/>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1">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cxnSp>
        <p:nvCxnSpPr>
          <p:cNvPr id="30"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1" name="Rectangle 27">
            <a:hlinkClick r:id="rId3"/>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bg1"/>
                </a:solidFill>
                <a:latin typeface="+mj-lt"/>
                <a:cs typeface="Arial" panose="020B0604020202020204" pitchFamily="34" charset="0"/>
              </a:rPr>
              <a:t>Presentation Title</a:t>
            </a:r>
          </a:p>
        </p:txBody>
      </p:sp>
      <p:sp>
        <p:nvSpPr>
          <p:cNvPr id="32" name="Rectangle 27">
            <a:hlinkClick r:id="rId3"/>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bg1"/>
                </a:solidFill>
                <a:latin typeface="+mj-lt"/>
                <a:cs typeface="Arial" panose="020B0604020202020204" pitchFamily="34" charset="0"/>
              </a:rPr>
              <a:t>Date</a:t>
            </a:r>
          </a:p>
        </p:txBody>
      </p:sp>
      <p:sp>
        <p:nvSpPr>
          <p:cNvPr id="33"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1"/>
                </a:solidFill>
                <a:cs typeface="Arial" panose="020B0604020202020204" pitchFamily="34" charset="0"/>
              </a:rPr>
              <a:t>© 2018 </a:t>
            </a:r>
            <a:r>
              <a:rPr lang="en-US" sz="800" dirty="0" err="1">
                <a:solidFill>
                  <a:schemeClr val="bg1"/>
                </a:solidFill>
                <a:cs typeface="Arial" panose="020B0604020202020204" pitchFamily="34" charset="0"/>
              </a:rPr>
              <a:t>Sogeti</a:t>
            </a:r>
            <a:r>
              <a:rPr lang="en-US" sz="800" dirty="0">
                <a:solidFill>
                  <a:schemeClr val="bg1"/>
                </a:solidFill>
                <a:cs typeface="Arial" panose="020B0604020202020204" pitchFamily="34" charset="0"/>
              </a:rPr>
              <a:t>. All rights reserved.</a:t>
            </a:r>
          </a:p>
        </p:txBody>
      </p:sp>
      <p:cxnSp>
        <p:nvCxnSpPr>
          <p:cNvPr id="34"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69911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ext with Shapes - Layout1">
    <p:bg>
      <p:bgRef idx="1001">
        <a:schemeClr val="bg1"/>
      </p:bgRef>
    </p:bg>
    <p:spTree>
      <p:nvGrpSpPr>
        <p:cNvPr id="1" name=""/>
        <p:cNvGrpSpPr/>
        <p:nvPr/>
      </p:nvGrpSpPr>
      <p:grpSpPr>
        <a:xfrm>
          <a:off x="0" y="0"/>
          <a:ext cx="0" cy="0"/>
          <a:chOff x="0" y="0"/>
          <a:chExt cx="0" cy="0"/>
        </a:xfrm>
      </p:grpSpPr>
      <p:sp>
        <p:nvSpPr>
          <p:cNvPr id="22" name="Freeform 21"/>
          <p:cNvSpPr/>
          <p:nvPr userDrawn="1"/>
        </p:nvSpPr>
        <p:spPr>
          <a:xfrm>
            <a:off x="-9192" y="0"/>
            <a:ext cx="8056297" cy="6858000"/>
          </a:xfrm>
          <a:custGeom>
            <a:avLst/>
            <a:gdLst>
              <a:gd name="connsiteX0" fmla="*/ 0 w 8056297"/>
              <a:gd name="connsiteY0" fmla="*/ 0 h 6858000"/>
              <a:gd name="connsiteX1" fmla="*/ 8056297 w 8056297"/>
              <a:gd name="connsiteY1" fmla="*/ 0 h 6858000"/>
              <a:gd name="connsiteX2" fmla="*/ 8056297 w 8056297"/>
              <a:gd name="connsiteY2" fmla="*/ 223850 h 6858000"/>
              <a:gd name="connsiteX3" fmla="*/ 8056297 w 8056297"/>
              <a:gd name="connsiteY3" fmla="*/ 6587097 h 6858000"/>
              <a:gd name="connsiteX4" fmla="*/ 8056297 w 8056297"/>
              <a:gd name="connsiteY4" fmla="*/ 6858000 h 6858000"/>
              <a:gd name="connsiteX5" fmla="*/ 3114070 w 8056297"/>
              <a:gd name="connsiteY5" fmla="*/ 6858000 h 6858000"/>
              <a:gd name="connsiteX6" fmla="*/ 2935863 w 8056297"/>
              <a:gd name="connsiteY6" fmla="*/ 6807788 h 6858000"/>
              <a:gd name="connsiteX7" fmla="*/ 0 w 8056297"/>
              <a:gd name="connsiteY7" fmla="*/ 2811350 h 6858000"/>
              <a:gd name="connsiteX8" fmla="*/ 0 w 8056297"/>
              <a:gd name="connsiteY8" fmla="*/ 126445 h 6858000"/>
              <a:gd name="connsiteX9" fmla="*/ 0 w 8056297"/>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6297" h="6858000">
                <a:moveTo>
                  <a:pt x="0" y="0"/>
                </a:moveTo>
                <a:lnTo>
                  <a:pt x="8056297" y="0"/>
                </a:lnTo>
                <a:lnTo>
                  <a:pt x="8056297" y="223850"/>
                </a:lnTo>
                <a:cubicBezTo>
                  <a:pt x="8056297" y="1771667"/>
                  <a:pt x="8056297" y="3835422"/>
                  <a:pt x="8056297" y="6587097"/>
                </a:cubicBezTo>
                <a:lnTo>
                  <a:pt x="8056297" y="6858000"/>
                </a:lnTo>
                <a:lnTo>
                  <a:pt x="3114070" y="6858000"/>
                </a:lnTo>
                <a:lnTo>
                  <a:pt x="2935863" y="6807788"/>
                </a:lnTo>
                <a:cubicBezTo>
                  <a:pt x="1205245" y="6277787"/>
                  <a:pt x="0" y="4673939"/>
                  <a:pt x="0" y="2811350"/>
                </a:cubicBezTo>
                <a:cubicBezTo>
                  <a:pt x="0" y="2811350"/>
                  <a:pt x="0" y="2811350"/>
                  <a:pt x="0" y="126445"/>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043649" y="2857117"/>
            <a:ext cx="1316248" cy="3582877"/>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bg1"/>
                </a:solidFill>
              </a:defRPr>
            </a:lvl1pPr>
          </a:lstStyle>
          <a:p>
            <a:pPr lvl="0">
              <a:lnSpc>
                <a:spcPts val="3000"/>
              </a:lnSpc>
            </a:pPr>
            <a:r>
              <a:rPr lang="en-US" dirty="0"/>
              <a:t>Click to add title</a:t>
            </a:r>
            <a:endParaRPr lang="pt-PT" dirty="0"/>
          </a:p>
        </p:txBody>
      </p:sp>
      <p:sp>
        <p:nvSpPr>
          <p:cNvPr id="9"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dirty="0">
              <a:solidFill>
                <a:prstClr val="black">
                  <a:lumMod val="50000"/>
                  <a:lumOff val="50000"/>
                </a:prstClr>
              </a:solidFill>
              <a:cs typeface="Arial" panose="020B0604020202020204" pitchFamily="34" charset="0"/>
            </a:endParaRPr>
          </a:p>
        </p:txBody>
      </p:sp>
      <p:sp>
        <p:nvSpPr>
          <p:cNvPr id="13" name="Picture Placeholder 48">
            <a:extLst>
              <a:ext uri="{FF2B5EF4-FFF2-40B4-BE49-F238E27FC236}">
                <a16:creationId xmlns:a16="http://schemas.microsoft.com/office/drawing/2014/main" id="{4212BD44-DEDF-4B08-8824-204652F9616E}"/>
              </a:ext>
            </a:extLst>
          </p:cNvPr>
          <p:cNvSpPr>
            <a:spLocks noGrp="1"/>
          </p:cNvSpPr>
          <p:nvPr>
            <p:ph type="pic" sz="quarter" idx="10"/>
          </p:nvPr>
        </p:nvSpPr>
        <p:spPr>
          <a:xfrm>
            <a:off x="430088" y="1412875"/>
            <a:ext cx="6300768" cy="2722563"/>
          </a:xfrm>
          <a:prstGeom prst="rect">
            <a:avLst/>
          </a:prstGeom>
        </p:spPr>
        <p:txBody>
          <a:bodyPr anchor="ctr"/>
          <a:lstStyle>
            <a:lvl1pPr algn="ctr">
              <a:defRPr/>
            </a:lvl1pPr>
          </a:lstStyle>
          <a:p>
            <a:endParaRPr lang="pt-PT"/>
          </a:p>
        </p:txBody>
      </p:sp>
      <p:sp>
        <p:nvSpPr>
          <p:cNvPr id="16"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2057400" y="4495800"/>
            <a:ext cx="4673456" cy="1957388"/>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19"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8181521" y="1770707"/>
            <a:ext cx="3602492" cy="1277293"/>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sp>
        <p:nvSpPr>
          <p:cNvPr id="20"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8181521" y="1424119"/>
            <a:ext cx="3602492" cy="310556"/>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1">
                <a:solidFill>
                  <a:schemeClr val="accent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insert text</a:t>
            </a:r>
          </a:p>
        </p:txBody>
      </p:sp>
      <p:cxnSp>
        <p:nvCxnSpPr>
          <p:cNvPr id="23"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4" name="Rectangle 27">
            <a:hlinkClick r:id="rId3"/>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2"/>
                </a:solidFill>
                <a:latin typeface="+mj-lt"/>
                <a:cs typeface="Arial" panose="020B0604020202020204" pitchFamily="34" charset="0"/>
              </a:rPr>
              <a:t>Presentation Title</a:t>
            </a:r>
          </a:p>
        </p:txBody>
      </p:sp>
      <p:sp>
        <p:nvSpPr>
          <p:cNvPr id="25" name="Rectangle 27">
            <a:hlinkClick r:id="rId3"/>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1"/>
                </a:solidFill>
                <a:latin typeface="+mj-lt"/>
                <a:cs typeface="Arial" panose="020B0604020202020204" pitchFamily="34" charset="0"/>
              </a:rPr>
              <a:t>Date</a:t>
            </a:r>
          </a:p>
        </p:txBody>
      </p:sp>
      <p:sp>
        <p:nvSpPr>
          <p:cNvPr id="26"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2018 </a:t>
            </a:r>
            <a:r>
              <a:rPr lang="en-US" sz="800" dirty="0" err="1">
                <a:solidFill>
                  <a:schemeClr val="bg2">
                    <a:lumMod val="50000"/>
                  </a:schemeClr>
                </a:solidFill>
                <a:cs typeface="Arial" panose="020B0604020202020204" pitchFamily="34" charset="0"/>
              </a:rPr>
              <a:t>Sogeti</a:t>
            </a:r>
            <a:r>
              <a:rPr lang="en-US" sz="800" dirty="0">
                <a:solidFill>
                  <a:schemeClr val="bg2">
                    <a:lumMod val="50000"/>
                  </a:schemeClr>
                </a:solidFill>
                <a:cs typeface="Arial" panose="020B0604020202020204" pitchFamily="34" charset="0"/>
              </a:rPr>
              <a:t>. All rights reserved.</a:t>
            </a:r>
          </a:p>
        </p:txBody>
      </p:sp>
      <p:cxnSp>
        <p:nvCxnSpPr>
          <p:cNvPr id="27"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81531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Grey">
    <p:spTree>
      <p:nvGrpSpPr>
        <p:cNvPr id="1" name=""/>
        <p:cNvGrpSpPr/>
        <p:nvPr/>
      </p:nvGrpSpPr>
      <p:grpSpPr>
        <a:xfrm>
          <a:off x="0" y="0"/>
          <a:ext cx="0" cy="0"/>
          <a:chOff x="0" y="0"/>
          <a:chExt cx="0" cy="0"/>
        </a:xfrm>
      </p:grpSpPr>
      <p:sp>
        <p:nvSpPr>
          <p:cNvPr id="15" name="Freeform 14"/>
          <p:cNvSpPr/>
          <p:nvPr userDrawn="1"/>
        </p:nvSpPr>
        <p:spPr>
          <a:xfrm>
            <a:off x="5334000" y="3853580"/>
            <a:ext cx="6873945" cy="3004421"/>
          </a:xfrm>
          <a:custGeom>
            <a:avLst/>
            <a:gdLst>
              <a:gd name="connsiteX0" fmla="*/ 3131715 w 6873945"/>
              <a:gd name="connsiteY0" fmla="*/ 226 h 3004421"/>
              <a:gd name="connsiteX1" fmla="*/ 6873945 w 6873945"/>
              <a:gd name="connsiteY1" fmla="*/ 549103 h 3004421"/>
              <a:gd name="connsiteX2" fmla="*/ 6873945 w 6873945"/>
              <a:gd name="connsiteY2" fmla="*/ 2848107 h 3004421"/>
              <a:gd name="connsiteX3" fmla="*/ 6873945 w 6873945"/>
              <a:gd name="connsiteY3" fmla="*/ 3004421 h 3004421"/>
              <a:gd name="connsiteX4" fmla="*/ 0 w 6873945"/>
              <a:gd name="connsiteY4" fmla="*/ 3004421 h 3004421"/>
              <a:gd name="connsiteX5" fmla="*/ 0 w 6873945"/>
              <a:gd name="connsiteY5" fmla="*/ 2711764 h 3004421"/>
              <a:gd name="connsiteX6" fmla="*/ 0 w 6873945"/>
              <a:gd name="connsiteY6" fmla="*/ 1986869 h 3004421"/>
              <a:gd name="connsiteX7" fmla="*/ 3131715 w 6873945"/>
              <a:gd name="connsiteY7" fmla="*/ 226 h 30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3945" h="3004421">
                <a:moveTo>
                  <a:pt x="3131715" y="226"/>
                </a:moveTo>
                <a:cubicBezTo>
                  <a:pt x="4748449" y="11559"/>
                  <a:pt x="6466935" y="445480"/>
                  <a:pt x="6873945" y="549103"/>
                </a:cubicBezTo>
                <a:cubicBezTo>
                  <a:pt x="6873945" y="549103"/>
                  <a:pt x="6873945" y="549103"/>
                  <a:pt x="6873945" y="2848107"/>
                </a:cubicBezTo>
                <a:lnTo>
                  <a:pt x="6873945" y="3004421"/>
                </a:lnTo>
                <a:lnTo>
                  <a:pt x="0" y="3004421"/>
                </a:lnTo>
                <a:lnTo>
                  <a:pt x="0" y="2711764"/>
                </a:lnTo>
                <a:cubicBezTo>
                  <a:pt x="0" y="2477761"/>
                  <a:pt x="0" y="2236211"/>
                  <a:pt x="0" y="1986869"/>
                </a:cubicBezTo>
                <a:cubicBezTo>
                  <a:pt x="0" y="400145"/>
                  <a:pt x="1514981" y="-11108"/>
                  <a:pt x="3131715" y="2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29400" y="836613"/>
            <a:ext cx="4986972" cy="5730474"/>
          </a:xfrm>
          <a:prstGeom prst="rect">
            <a:avLst/>
          </a:prstGeom>
        </p:spPr>
      </p:pic>
      <p:sp>
        <p:nvSpPr>
          <p:cNvPr id="11"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dirty="0"/>
              <a:t>Click to add title</a:t>
            </a:r>
            <a:endParaRPr lang="pt-PT" dirty="0"/>
          </a:p>
        </p:txBody>
      </p:sp>
      <p:sp>
        <p:nvSpPr>
          <p:cNvPr id="16"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6221413" cy="2091210"/>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solidFill>
                  <a:schemeClr val="tx1"/>
                </a:solidFill>
              </a:defRPr>
            </a:lvl2pPr>
            <a:lvl3pPr>
              <a:lnSpc>
                <a:spcPct val="100000"/>
              </a:lnSpc>
              <a:defRPr sz="1400">
                <a:solidFill>
                  <a:schemeClr val="tx1"/>
                </a:solidFill>
              </a:defRPr>
            </a:lvl3pPr>
            <a:lvl4pPr>
              <a:lnSpc>
                <a:spcPct val="100000"/>
              </a:lnSpc>
              <a:defRPr sz="1400">
                <a:solidFill>
                  <a:schemeClr val="tx1"/>
                </a:solidFill>
              </a:defRPr>
            </a:lvl4pPr>
            <a:lvl5pPr>
              <a:lnSpc>
                <a:spcPct val="100000"/>
              </a:lnSpc>
              <a:defRPr sz="1400"/>
            </a:lvl5pPr>
          </a:lstStyle>
          <a:p>
            <a:pPr marL="225425" indent="-225425">
              <a:buClr>
                <a:schemeClr val="tx2"/>
              </a:buClr>
              <a:buFont typeface="Wingdings" panose="05000000000000000000" pitchFamily="2" charset="2"/>
              <a:buChar char="§"/>
            </a:pPr>
            <a:r>
              <a:rPr lang="en-US" dirty="0"/>
              <a:t>Click to insert text</a:t>
            </a:r>
          </a:p>
          <a:p>
            <a:pPr marL="461963" lvl="1" indent="-236538">
              <a:buClr>
                <a:schemeClr val="accent4"/>
              </a:buClr>
              <a:buFont typeface="Arial" panose="020B0604020202020204" pitchFamily="34" charset="0"/>
              <a:buChar char="•"/>
            </a:pPr>
            <a:r>
              <a:rPr lang="en-US" sz="1600" dirty="0"/>
              <a:t>Click to insert text</a:t>
            </a:r>
            <a:endParaRPr lang="pt-PT" sz="1600" dirty="0"/>
          </a:p>
          <a:p>
            <a:pPr marL="688975" lvl="2" indent="-241300">
              <a:buClr>
                <a:schemeClr val="accent2"/>
              </a:buClr>
              <a:buFont typeface="Verdana" panose="020B0604030504040204" pitchFamily="34" charset="0"/>
              <a:buChar char="–"/>
            </a:pPr>
            <a:r>
              <a:rPr lang="en-US" dirty="0"/>
              <a:t>Click to insert text</a:t>
            </a:r>
            <a:endParaRPr lang="pt-PT" dirty="0"/>
          </a:p>
          <a:p>
            <a:pPr marL="914400" lvl="3" indent="-225425">
              <a:buClr>
                <a:schemeClr val="accent3"/>
              </a:buClr>
              <a:buFont typeface="Wingdings" panose="05000000000000000000" pitchFamily="2" charset="2"/>
              <a:buChar char="§"/>
            </a:pPr>
            <a:r>
              <a:rPr lang="en-US" dirty="0"/>
              <a:t>Click to insert text</a:t>
            </a:r>
            <a:endParaRPr lang="pt-PT" dirty="0"/>
          </a:p>
        </p:txBody>
      </p:sp>
      <p:sp>
        <p:nvSpPr>
          <p:cNvPr id="13" name="Retângulo 43">
            <a:extLst>
              <a:ext uri="{FF2B5EF4-FFF2-40B4-BE49-F238E27FC236}">
                <a16:creationId xmlns:a16="http://schemas.microsoft.com/office/drawing/2014/main" id="{25FC8637-25BD-4C09-AF25-56B4243DAB3D}"/>
              </a:ext>
            </a:extLst>
          </p:cNvPr>
          <p:cNvSpPr/>
          <p:nvPr userDrawn="1"/>
        </p:nvSpPr>
        <p:spPr>
          <a:xfrm>
            <a:off x="11665391" y="6555758"/>
            <a:ext cx="360997" cy="215444"/>
          </a:xfrm>
          <a:prstGeom prst="rect">
            <a:avLst/>
          </a:prstGeom>
        </p:spPr>
        <p:txBody>
          <a:bodyPr wrap="none">
            <a:spAutoFit/>
          </a:bodyPr>
          <a:lstStyle/>
          <a:p>
            <a:pPr algn="r"/>
            <a:fld id="{0502E5A9-B53C-401E-A0E0-4A359BB0A9E5}" type="slidenum">
              <a:rPr lang="en-US" sz="800" smtClean="0">
                <a:solidFill>
                  <a:schemeClr val="bg1"/>
                </a:solidFill>
                <a:cs typeface="Arial" panose="020B0604020202020204" pitchFamily="34" charset="0"/>
              </a:rPr>
              <a:t>‹#›</a:t>
            </a:fld>
            <a:endParaRPr lang="en-US" sz="800" dirty="0">
              <a:solidFill>
                <a:schemeClr val="bg1"/>
              </a:solidFill>
              <a:cs typeface="Arial" panose="020B0604020202020204" pitchFamily="34" charset="0"/>
            </a:endParaRPr>
          </a:p>
        </p:txBody>
      </p:sp>
      <p:sp>
        <p:nvSpPr>
          <p:cNvPr id="21" name="Chart Placeholder 18">
            <a:extLst>
              <a:ext uri="{FF2B5EF4-FFF2-40B4-BE49-F238E27FC236}">
                <a16:creationId xmlns:a16="http://schemas.microsoft.com/office/drawing/2014/main" id="{1B2F5493-6162-4AC0-BA43-8D7A7C0FA263}"/>
              </a:ext>
            </a:extLst>
          </p:cNvPr>
          <p:cNvSpPr>
            <a:spLocks noGrp="1"/>
          </p:cNvSpPr>
          <p:nvPr>
            <p:ph type="chart" sz="quarter" idx="46"/>
          </p:nvPr>
        </p:nvSpPr>
        <p:spPr>
          <a:xfrm>
            <a:off x="444692" y="3958859"/>
            <a:ext cx="4840287" cy="2456339"/>
          </a:xfrm>
          <a:prstGeom prst="rect">
            <a:avLst/>
          </a:prstGeom>
        </p:spPr>
        <p:txBody>
          <a:bodyPr anchor="ctr"/>
          <a:lstStyle>
            <a:lvl1pPr marL="0" indent="0" algn="ctr">
              <a:buNone/>
              <a:defRPr sz="2000"/>
            </a:lvl1pPr>
          </a:lstStyle>
          <a:p>
            <a:endParaRPr lang="pt-PT"/>
          </a:p>
        </p:txBody>
      </p:sp>
      <p:cxnSp>
        <p:nvCxnSpPr>
          <p:cNvPr id="25"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6" name="Rectangle 27">
            <a:hlinkClick r:id="rId3"/>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2"/>
                </a:solidFill>
                <a:latin typeface="+mj-lt"/>
                <a:cs typeface="Arial" panose="020B0604020202020204" pitchFamily="34" charset="0"/>
              </a:rPr>
              <a:t>Presentation Title</a:t>
            </a:r>
          </a:p>
        </p:txBody>
      </p:sp>
      <p:sp>
        <p:nvSpPr>
          <p:cNvPr id="27" name="Rectangle 27">
            <a:hlinkClick r:id="rId3"/>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1"/>
                </a:solidFill>
                <a:latin typeface="+mj-lt"/>
                <a:cs typeface="Arial" panose="020B0604020202020204" pitchFamily="34" charset="0"/>
              </a:rPr>
              <a:t>Date</a:t>
            </a:r>
          </a:p>
        </p:txBody>
      </p:sp>
      <p:sp>
        <p:nvSpPr>
          <p:cNvPr id="28"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2018 </a:t>
            </a:r>
            <a:r>
              <a:rPr lang="en-US" sz="800" dirty="0" err="1">
                <a:solidFill>
                  <a:schemeClr val="bg2">
                    <a:lumMod val="50000"/>
                  </a:schemeClr>
                </a:solidFill>
                <a:cs typeface="Arial" panose="020B0604020202020204" pitchFamily="34" charset="0"/>
              </a:rPr>
              <a:t>Sogeti</a:t>
            </a:r>
            <a:r>
              <a:rPr lang="en-US" sz="800" dirty="0">
                <a:solidFill>
                  <a:schemeClr val="bg2">
                    <a:lumMod val="50000"/>
                  </a:schemeClr>
                </a:solidFill>
                <a:cs typeface="Arial" panose="020B0604020202020204" pitchFamily="34" charset="0"/>
              </a:rPr>
              <a:t>. All rights reserved.</a:t>
            </a:r>
          </a:p>
        </p:txBody>
      </p:sp>
      <p:cxnSp>
        <p:nvCxnSpPr>
          <p:cNvPr id="29"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264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C1A94F9-DC7A-4538-8277-70A44CA10105}"/>
              </a:ext>
            </a:extLst>
          </p:cNvPr>
          <p:cNvSpPr>
            <a:spLocks noGrp="1"/>
          </p:cNvSpPr>
          <p:nvPr>
            <p:ph type="pic" sz="quarter" idx="10"/>
          </p:nvPr>
        </p:nvSpPr>
        <p:spPr>
          <a:xfrm>
            <a:off x="624115" y="1903413"/>
            <a:ext cx="1452563" cy="1671637"/>
          </a:xfrm>
          <a:prstGeom prst="rect">
            <a:avLst/>
          </a:prstGeom>
          <a:solidFill>
            <a:srgbClr val="D9D9D9"/>
          </a:solidFill>
        </p:spPr>
        <p:txBody>
          <a:bodyPr anchor="ctr"/>
          <a:lstStyle>
            <a:lvl1pPr algn="ctr">
              <a:defRPr/>
            </a:lvl1pPr>
          </a:lstStyle>
          <a:p>
            <a:endParaRPr lang="pt-PT"/>
          </a:p>
        </p:txBody>
      </p:sp>
      <p:sp>
        <p:nvSpPr>
          <p:cNvPr id="19" name="Picture Placeholder 17">
            <a:extLst>
              <a:ext uri="{FF2B5EF4-FFF2-40B4-BE49-F238E27FC236}">
                <a16:creationId xmlns:a16="http://schemas.microsoft.com/office/drawing/2014/main" id="{74E803A8-AB56-45EC-B2C1-515FBB73BB37}"/>
              </a:ext>
            </a:extLst>
          </p:cNvPr>
          <p:cNvSpPr>
            <a:spLocks noGrp="1"/>
          </p:cNvSpPr>
          <p:nvPr>
            <p:ph type="pic" sz="quarter" idx="11"/>
          </p:nvPr>
        </p:nvSpPr>
        <p:spPr>
          <a:xfrm>
            <a:off x="6455195" y="1903413"/>
            <a:ext cx="1452563" cy="1671637"/>
          </a:xfrm>
          <a:prstGeom prst="rect">
            <a:avLst/>
          </a:prstGeom>
          <a:solidFill>
            <a:srgbClr val="D9D9D9"/>
          </a:solidFill>
        </p:spPr>
        <p:txBody>
          <a:bodyPr anchor="ctr"/>
          <a:lstStyle>
            <a:lvl1pPr algn="ctr">
              <a:defRPr/>
            </a:lvl1pPr>
          </a:lstStyle>
          <a:p>
            <a:endParaRPr lang="pt-PT"/>
          </a:p>
        </p:txBody>
      </p:sp>
      <p:sp>
        <p:nvSpPr>
          <p:cNvPr id="20" name="Picture Placeholder 17">
            <a:extLst>
              <a:ext uri="{FF2B5EF4-FFF2-40B4-BE49-F238E27FC236}">
                <a16:creationId xmlns:a16="http://schemas.microsoft.com/office/drawing/2014/main" id="{9D1BE315-6BE9-4C05-9EDD-2BF1E943154E}"/>
              </a:ext>
            </a:extLst>
          </p:cNvPr>
          <p:cNvSpPr>
            <a:spLocks noGrp="1"/>
          </p:cNvSpPr>
          <p:nvPr>
            <p:ph type="pic" sz="quarter" idx="12"/>
          </p:nvPr>
        </p:nvSpPr>
        <p:spPr>
          <a:xfrm>
            <a:off x="624115" y="4379453"/>
            <a:ext cx="1452563" cy="1671637"/>
          </a:xfrm>
          <a:prstGeom prst="rect">
            <a:avLst/>
          </a:prstGeom>
          <a:solidFill>
            <a:srgbClr val="D9D9D9"/>
          </a:solidFill>
        </p:spPr>
        <p:txBody>
          <a:bodyPr anchor="ctr"/>
          <a:lstStyle>
            <a:lvl1pPr algn="ctr">
              <a:defRPr/>
            </a:lvl1pPr>
          </a:lstStyle>
          <a:p>
            <a:endParaRPr lang="pt-PT"/>
          </a:p>
        </p:txBody>
      </p:sp>
      <p:sp>
        <p:nvSpPr>
          <p:cNvPr id="21" name="Picture Placeholder 17">
            <a:extLst>
              <a:ext uri="{FF2B5EF4-FFF2-40B4-BE49-F238E27FC236}">
                <a16:creationId xmlns:a16="http://schemas.microsoft.com/office/drawing/2014/main" id="{1281E9B6-7C84-4FF5-B198-C8FC0C8924EE}"/>
              </a:ext>
            </a:extLst>
          </p:cNvPr>
          <p:cNvSpPr>
            <a:spLocks noGrp="1"/>
          </p:cNvSpPr>
          <p:nvPr>
            <p:ph type="pic" sz="quarter" idx="13"/>
          </p:nvPr>
        </p:nvSpPr>
        <p:spPr>
          <a:xfrm>
            <a:off x="6455195" y="4379453"/>
            <a:ext cx="1452563" cy="1671637"/>
          </a:xfrm>
          <a:prstGeom prst="rect">
            <a:avLst/>
          </a:prstGeom>
          <a:solidFill>
            <a:srgbClr val="D9D9D9"/>
          </a:solidFill>
        </p:spPr>
        <p:txBody>
          <a:bodyPr anchor="ctr"/>
          <a:lstStyle>
            <a:lvl1pPr algn="ctr">
              <a:defRPr/>
            </a:lvl1pPr>
          </a:lstStyle>
          <a:p>
            <a:endParaRPr lang="pt-PT"/>
          </a:p>
        </p:txBody>
      </p:sp>
      <p:sp>
        <p:nvSpPr>
          <p:cNvPr id="11"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1016604" cy="863600"/>
          </a:xfrm>
          <a:prstGeom prst="rect">
            <a:avLst/>
          </a:prstGeom>
        </p:spPr>
        <p:txBody>
          <a:bodyPr vert="horz" lIns="0" tIns="0" rIns="0" bIns="0" rtlCol="0" anchor="t">
            <a:normAutofit/>
          </a:bodyPr>
          <a:lstStyle>
            <a:lvl1pPr>
              <a:defRPr lang="pt-PT" dirty="0"/>
            </a:lvl1pPr>
          </a:lstStyle>
          <a:p>
            <a:pPr lvl="0">
              <a:lnSpc>
                <a:spcPts val="3000"/>
              </a:lnSpc>
            </a:pPr>
            <a:r>
              <a:rPr lang="en-US" dirty="0"/>
              <a:t>Click to add title</a:t>
            </a:r>
            <a:endParaRPr lang="pt-PT" dirty="0"/>
          </a:p>
        </p:txBody>
      </p:sp>
      <p:sp>
        <p:nvSpPr>
          <p:cNvPr id="13"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dirty="0">
              <a:solidFill>
                <a:prstClr val="black">
                  <a:lumMod val="50000"/>
                  <a:lumOff val="50000"/>
                </a:prstClr>
              </a:solidFill>
              <a:cs typeface="Arial" panose="020B0604020202020204" pitchFamily="34" charset="0"/>
            </a:endParaRPr>
          </a:p>
        </p:txBody>
      </p:sp>
      <p:sp>
        <p:nvSpPr>
          <p:cNvPr id="17" name="Text Placeholder 7">
            <a:extLst>
              <a:ext uri="{FF2B5EF4-FFF2-40B4-BE49-F238E27FC236}">
                <a16:creationId xmlns:a16="http://schemas.microsoft.com/office/drawing/2014/main" id="{9228FC83-C11D-47F2-8BDE-B10D125E5E87}"/>
              </a:ext>
            </a:extLst>
          </p:cNvPr>
          <p:cNvSpPr>
            <a:spLocks noGrp="1"/>
          </p:cNvSpPr>
          <p:nvPr>
            <p:ph type="body" sz="quarter" idx="32" hasCustomPrompt="1"/>
          </p:nvPr>
        </p:nvSpPr>
        <p:spPr>
          <a:xfrm>
            <a:off x="2207568" y="1903413"/>
            <a:ext cx="3743970" cy="1671637"/>
          </a:xfrm>
          <a:prstGeom prst="rect">
            <a:avLst/>
          </a:prstGeom>
        </p:spPr>
        <p:txBody>
          <a:bodyPr>
            <a:noAutofit/>
          </a:bodyPr>
          <a:lstStyle>
            <a:lvl1pPr>
              <a:lnSpc>
                <a:spcPts val="1600"/>
              </a:lnSpc>
              <a:defRPr sz="1400">
                <a:solidFill>
                  <a:schemeClr val="tx1"/>
                </a:solidFill>
              </a:defRPr>
            </a:lvl1pPr>
            <a:lvl2pPr marL="173038" indent="-168275">
              <a:lnSpc>
                <a:spcPts val="1400"/>
              </a:lnSpc>
              <a:buClr>
                <a:schemeClr val="accent1"/>
              </a:buClr>
              <a:defRPr sz="1200">
                <a:solidFill>
                  <a:schemeClr val="tx1"/>
                </a:solidFill>
              </a:defRPr>
            </a:lvl2pPr>
            <a:lvl3pPr marL="347663" indent="-174625">
              <a:lnSpc>
                <a:spcPts val="1400"/>
              </a:lnSpc>
              <a:buClr>
                <a:schemeClr val="accent1"/>
              </a:buClr>
              <a:defRPr sz="1200">
                <a:solidFill>
                  <a:schemeClr val="tx1"/>
                </a:solidFill>
              </a:defRPr>
            </a:lvl3pPr>
            <a:lvl4pPr marL="509588" indent="-161925">
              <a:lnSpc>
                <a:spcPts val="1200"/>
              </a:lnSpc>
              <a:buClr>
                <a:schemeClr val="accent1"/>
              </a:buClr>
              <a:defRPr sz="1100">
                <a:solidFill>
                  <a:schemeClr val="tx1"/>
                </a:solidFill>
              </a:defRPr>
            </a:lvl4pPr>
            <a:lvl5pPr>
              <a:lnSpc>
                <a:spcPct val="100000"/>
              </a:lnSpc>
              <a:defRPr sz="1200">
                <a:solidFill>
                  <a:schemeClr val="tx1"/>
                </a:solidFill>
              </a:defRPr>
            </a:lvl5pPr>
          </a:lstStyle>
          <a:p>
            <a:pPr lvl="0"/>
            <a:r>
              <a:rPr lang="en-US" dirty="0"/>
              <a:t>Click to insert text</a:t>
            </a:r>
          </a:p>
          <a:p>
            <a:pPr lvl="1"/>
            <a:r>
              <a:rPr lang="en-US" dirty="0"/>
              <a:t>Second level</a:t>
            </a:r>
          </a:p>
          <a:p>
            <a:pPr lvl="2"/>
            <a:r>
              <a:rPr lang="en-US" dirty="0"/>
              <a:t>Third level</a:t>
            </a:r>
          </a:p>
          <a:p>
            <a:pPr lvl="3"/>
            <a:r>
              <a:rPr lang="en-US" dirty="0"/>
              <a:t>Fourth level</a:t>
            </a:r>
          </a:p>
        </p:txBody>
      </p:sp>
      <p:sp>
        <p:nvSpPr>
          <p:cNvPr id="24" name="Text Placeholder 7">
            <a:extLst>
              <a:ext uri="{FF2B5EF4-FFF2-40B4-BE49-F238E27FC236}">
                <a16:creationId xmlns:a16="http://schemas.microsoft.com/office/drawing/2014/main" id="{9228FC83-C11D-47F2-8BDE-B10D125E5E87}"/>
              </a:ext>
            </a:extLst>
          </p:cNvPr>
          <p:cNvSpPr>
            <a:spLocks noGrp="1"/>
          </p:cNvSpPr>
          <p:nvPr>
            <p:ph type="body" sz="quarter" idx="33" hasCustomPrompt="1"/>
          </p:nvPr>
        </p:nvSpPr>
        <p:spPr>
          <a:xfrm>
            <a:off x="8040043" y="1903413"/>
            <a:ext cx="3743970" cy="1671637"/>
          </a:xfrm>
          <a:prstGeom prst="rect">
            <a:avLst/>
          </a:prstGeom>
        </p:spPr>
        <p:txBody>
          <a:bodyPr>
            <a:noAutofit/>
          </a:bodyPr>
          <a:lstStyle>
            <a:lvl1pPr>
              <a:lnSpc>
                <a:spcPts val="1600"/>
              </a:lnSpc>
              <a:defRPr sz="1400">
                <a:solidFill>
                  <a:schemeClr val="tx1"/>
                </a:solidFill>
              </a:defRPr>
            </a:lvl1pPr>
            <a:lvl2pPr marL="173038" indent="-168275">
              <a:lnSpc>
                <a:spcPts val="1400"/>
              </a:lnSpc>
              <a:buClr>
                <a:schemeClr val="accent1"/>
              </a:buClr>
              <a:defRPr sz="1200">
                <a:solidFill>
                  <a:schemeClr val="tx1"/>
                </a:solidFill>
              </a:defRPr>
            </a:lvl2pPr>
            <a:lvl3pPr marL="347663" indent="-174625">
              <a:lnSpc>
                <a:spcPts val="1400"/>
              </a:lnSpc>
              <a:buClr>
                <a:schemeClr val="accent1"/>
              </a:buClr>
              <a:defRPr sz="1200">
                <a:solidFill>
                  <a:schemeClr val="tx1"/>
                </a:solidFill>
              </a:defRPr>
            </a:lvl3pPr>
            <a:lvl4pPr marL="509588" indent="-161925">
              <a:lnSpc>
                <a:spcPts val="1200"/>
              </a:lnSpc>
              <a:buClr>
                <a:schemeClr val="accent1"/>
              </a:buClr>
              <a:defRPr sz="1100">
                <a:solidFill>
                  <a:schemeClr val="tx1"/>
                </a:solidFill>
              </a:defRPr>
            </a:lvl4pPr>
            <a:lvl5pPr>
              <a:lnSpc>
                <a:spcPct val="100000"/>
              </a:lnSpc>
              <a:defRPr sz="1200">
                <a:solidFill>
                  <a:schemeClr val="tx1"/>
                </a:solidFill>
              </a:defRPr>
            </a:lvl5pPr>
          </a:lstStyle>
          <a:p>
            <a:pPr lvl="0"/>
            <a:r>
              <a:rPr lang="en-US" dirty="0"/>
              <a:t>Click to insert text</a:t>
            </a:r>
          </a:p>
          <a:p>
            <a:pPr lvl="1"/>
            <a:r>
              <a:rPr lang="en-US" dirty="0"/>
              <a:t>Second level</a:t>
            </a:r>
          </a:p>
          <a:p>
            <a:pPr lvl="2"/>
            <a:r>
              <a:rPr lang="en-US" dirty="0"/>
              <a:t>Third level</a:t>
            </a:r>
          </a:p>
          <a:p>
            <a:pPr lvl="3"/>
            <a:r>
              <a:rPr lang="en-US" dirty="0"/>
              <a:t>Fourth level</a:t>
            </a:r>
          </a:p>
        </p:txBody>
      </p:sp>
      <p:sp>
        <p:nvSpPr>
          <p:cNvPr id="27" name="Text Placeholder 7">
            <a:extLst>
              <a:ext uri="{FF2B5EF4-FFF2-40B4-BE49-F238E27FC236}">
                <a16:creationId xmlns:a16="http://schemas.microsoft.com/office/drawing/2014/main" id="{9228FC83-C11D-47F2-8BDE-B10D125E5E87}"/>
              </a:ext>
            </a:extLst>
          </p:cNvPr>
          <p:cNvSpPr>
            <a:spLocks noGrp="1"/>
          </p:cNvSpPr>
          <p:nvPr>
            <p:ph type="body" sz="quarter" idx="34" hasCustomPrompt="1"/>
          </p:nvPr>
        </p:nvSpPr>
        <p:spPr>
          <a:xfrm>
            <a:off x="2207568" y="4379453"/>
            <a:ext cx="3743970" cy="1671637"/>
          </a:xfrm>
          <a:prstGeom prst="rect">
            <a:avLst/>
          </a:prstGeom>
        </p:spPr>
        <p:txBody>
          <a:bodyPr>
            <a:noAutofit/>
          </a:bodyPr>
          <a:lstStyle>
            <a:lvl1pPr>
              <a:lnSpc>
                <a:spcPts val="1600"/>
              </a:lnSpc>
              <a:defRPr sz="1400">
                <a:solidFill>
                  <a:schemeClr val="tx1"/>
                </a:solidFill>
              </a:defRPr>
            </a:lvl1pPr>
            <a:lvl2pPr marL="173038" indent="-168275">
              <a:lnSpc>
                <a:spcPts val="1400"/>
              </a:lnSpc>
              <a:buClr>
                <a:schemeClr val="accent1"/>
              </a:buClr>
              <a:defRPr sz="1200">
                <a:solidFill>
                  <a:schemeClr val="tx1"/>
                </a:solidFill>
              </a:defRPr>
            </a:lvl2pPr>
            <a:lvl3pPr marL="347663" indent="-174625">
              <a:lnSpc>
                <a:spcPts val="1400"/>
              </a:lnSpc>
              <a:buClr>
                <a:schemeClr val="accent1"/>
              </a:buClr>
              <a:defRPr sz="1200">
                <a:solidFill>
                  <a:schemeClr val="tx1"/>
                </a:solidFill>
              </a:defRPr>
            </a:lvl3pPr>
            <a:lvl4pPr marL="509588" indent="-161925">
              <a:lnSpc>
                <a:spcPts val="1200"/>
              </a:lnSpc>
              <a:buClr>
                <a:schemeClr val="accent1"/>
              </a:buClr>
              <a:defRPr sz="1100">
                <a:solidFill>
                  <a:schemeClr val="tx1"/>
                </a:solidFill>
              </a:defRPr>
            </a:lvl4pPr>
            <a:lvl5pPr>
              <a:lnSpc>
                <a:spcPct val="100000"/>
              </a:lnSpc>
              <a:defRPr sz="1200">
                <a:solidFill>
                  <a:schemeClr val="tx1"/>
                </a:solidFill>
              </a:defRPr>
            </a:lvl5pPr>
          </a:lstStyle>
          <a:p>
            <a:pPr lvl="0"/>
            <a:r>
              <a:rPr lang="en-US" dirty="0"/>
              <a:t>Click to insert text</a:t>
            </a:r>
          </a:p>
          <a:p>
            <a:pPr lvl="1"/>
            <a:r>
              <a:rPr lang="en-US" dirty="0"/>
              <a:t>Second level</a:t>
            </a:r>
          </a:p>
          <a:p>
            <a:pPr lvl="2"/>
            <a:r>
              <a:rPr lang="en-US" dirty="0"/>
              <a:t>Third level</a:t>
            </a:r>
          </a:p>
          <a:p>
            <a:pPr lvl="3"/>
            <a:r>
              <a:rPr lang="en-US" dirty="0"/>
              <a:t>Fourth level</a:t>
            </a:r>
          </a:p>
        </p:txBody>
      </p:sp>
      <p:sp>
        <p:nvSpPr>
          <p:cNvPr id="28" name="Text Placeholder 7">
            <a:extLst>
              <a:ext uri="{FF2B5EF4-FFF2-40B4-BE49-F238E27FC236}">
                <a16:creationId xmlns:a16="http://schemas.microsoft.com/office/drawing/2014/main" id="{9228FC83-C11D-47F2-8BDE-B10D125E5E87}"/>
              </a:ext>
            </a:extLst>
          </p:cNvPr>
          <p:cNvSpPr>
            <a:spLocks noGrp="1"/>
          </p:cNvSpPr>
          <p:nvPr>
            <p:ph type="body" sz="quarter" idx="35" hasCustomPrompt="1"/>
          </p:nvPr>
        </p:nvSpPr>
        <p:spPr>
          <a:xfrm>
            <a:off x="8040043" y="4379453"/>
            <a:ext cx="3743970" cy="1671637"/>
          </a:xfrm>
          <a:prstGeom prst="rect">
            <a:avLst/>
          </a:prstGeom>
        </p:spPr>
        <p:txBody>
          <a:bodyPr>
            <a:noAutofit/>
          </a:bodyPr>
          <a:lstStyle>
            <a:lvl1pPr>
              <a:lnSpc>
                <a:spcPts val="1600"/>
              </a:lnSpc>
              <a:defRPr sz="1400">
                <a:solidFill>
                  <a:schemeClr val="tx1"/>
                </a:solidFill>
              </a:defRPr>
            </a:lvl1pPr>
            <a:lvl2pPr marL="173038" indent="-168275">
              <a:lnSpc>
                <a:spcPts val="1400"/>
              </a:lnSpc>
              <a:buClr>
                <a:schemeClr val="accent1"/>
              </a:buClr>
              <a:defRPr sz="1200">
                <a:solidFill>
                  <a:schemeClr val="tx1"/>
                </a:solidFill>
              </a:defRPr>
            </a:lvl2pPr>
            <a:lvl3pPr marL="347663" indent="-174625">
              <a:lnSpc>
                <a:spcPts val="1400"/>
              </a:lnSpc>
              <a:buClr>
                <a:schemeClr val="accent1"/>
              </a:buClr>
              <a:defRPr sz="1200">
                <a:solidFill>
                  <a:schemeClr val="tx1"/>
                </a:solidFill>
              </a:defRPr>
            </a:lvl3pPr>
            <a:lvl4pPr marL="509588" indent="-161925">
              <a:lnSpc>
                <a:spcPts val="1200"/>
              </a:lnSpc>
              <a:buClr>
                <a:schemeClr val="accent1"/>
              </a:buClr>
              <a:defRPr sz="1100">
                <a:solidFill>
                  <a:schemeClr val="tx1"/>
                </a:solidFill>
              </a:defRPr>
            </a:lvl4pPr>
            <a:lvl5pPr>
              <a:lnSpc>
                <a:spcPct val="100000"/>
              </a:lnSpc>
              <a:defRPr sz="1200">
                <a:solidFill>
                  <a:schemeClr val="tx1"/>
                </a:solidFill>
              </a:defRPr>
            </a:lvl5pPr>
          </a:lstStyle>
          <a:p>
            <a:pPr lvl="0"/>
            <a:r>
              <a:rPr lang="en-US" dirty="0"/>
              <a:t>Click to insert text</a:t>
            </a:r>
          </a:p>
          <a:p>
            <a:pPr lvl="1"/>
            <a:r>
              <a:rPr lang="en-US" dirty="0"/>
              <a:t>Second level</a:t>
            </a:r>
          </a:p>
          <a:p>
            <a:pPr lvl="2"/>
            <a:r>
              <a:rPr lang="en-US" dirty="0"/>
              <a:t>Third level</a:t>
            </a:r>
          </a:p>
          <a:p>
            <a:pPr lvl="3"/>
            <a:r>
              <a:rPr lang="en-US" dirty="0"/>
              <a:t>Fourth level</a:t>
            </a:r>
          </a:p>
        </p:txBody>
      </p:sp>
      <p:cxnSp>
        <p:nvCxnSpPr>
          <p:cNvPr id="31"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2" name="Rectangle 27">
            <a:hlinkClick r:id="rId2"/>
            <a:extLst>
              <a:ext uri="{FF2B5EF4-FFF2-40B4-BE49-F238E27FC236}">
                <a16:creationId xmlns:a16="http://schemas.microsoft.com/office/drawing/2014/main" id="{F376ABD1-4930-42EB-9A73-9A9C7C6BF2D3}"/>
              </a:ext>
            </a:extLst>
          </p:cNvPr>
          <p:cNvSpPr/>
          <p:nvPr userDrawn="1"/>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2"/>
                </a:solidFill>
                <a:latin typeface="+mj-lt"/>
                <a:cs typeface="Arial" panose="020B0604020202020204" pitchFamily="34" charset="0"/>
              </a:rPr>
              <a:t>Presentation Title</a:t>
            </a:r>
          </a:p>
        </p:txBody>
      </p:sp>
      <p:sp>
        <p:nvSpPr>
          <p:cNvPr id="33" name="Rectangle 27">
            <a:hlinkClick r:id="rId2"/>
            <a:extLst>
              <a:ext uri="{FF2B5EF4-FFF2-40B4-BE49-F238E27FC236}">
                <a16:creationId xmlns:a16="http://schemas.microsoft.com/office/drawing/2014/main" id="{F376ABD1-4930-42EB-9A73-9A9C7C6BF2D3}"/>
              </a:ext>
            </a:extLst>
          </p:cNvPr>
          <p:cNvSpPr/>
          <p:nvPr userDrawn="1"/>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dirty="0">
                <a:solidFill>
                  <a:schemeClr val="tx1"/>
                </a:solidFill>
                <a:latin typeface="+mj-lt"/>
                <a:cs typeface="Arial" panose="020B0604020202020204" pitchFamily="34" charset="0"/>
              </a:rPr>
              <a:t>Date</a:t>
            </a:r>
          </a:p>
        </p:txBody>
      </p:sp>
      <p:sp>
        <p:nvSpPr>
          <p:cNvPr id="34" name="Retângulo 43">
            <a:extLst>
              <a:ext uri="{FF2B5EF4-FFF2-40B4-BE49-F238E27FC236}">
                <a16:creationId xmlns:a16="http://schemas.microsoft.com/office/drawing/2014/main" id="{834ADCB4-BFB1-450D-8F6D-64217F4CD92C}"/>
              </a:ext>
            </a:extLst>
          </p:cNvPr>
          <p:cNvSpPr/>
          <p:nvPr userDrawn="1"/>
        </p:nvSpPr>
        <p:spPr>
          <a:xfrm>
            <a:off x="2094314" y="6555758"/>
            <a:ext cx="2591986" cy="219456"/>
          </a:xfrm>
          <a:prstGeom prst="rect">
            <a:avLst/>
          </a:prstGeom>
        </p:spPr>
        <p:txBody>
          <a:bodyPr wrap="none" lIns="0" tIns="0" rIns="0" bIns="0" anchor="ctr">
            <a:noAutofit/>
          </a:bodyPr>
          <a:lstStyle/>
          <a:p>
            <a:pPr>
              <a:lnSpc>
                <a:spcPct val="100000"/>
              </a:lnSpc>
            </a:pPr>
            <a:r>
              <a:rPr lang="en-US" sz="800" dirty="0">
                <a:solidFill>
                  <a:schemeClr val="bg2">
                    <a:lumMod val="50000"/>
                  </a:schemeClr>
                </a:solidFill>
                <a:cs typeface="Arial" panose="020B0604020202020204" pitchFamily="34" charset="0"/>
              </a:rPr>
              <a:t>© 2018 </a:t>
            </a:r>
            <a:r>
              <a:rPr lang="en-US" sz="800" dirty="0" err="1">
                <a:solidFill>
                  <a:schemeClr val="bg2">
                    <a:lumMod val="50000"/>
                  </a:schemeClr>
                </a:solidFill>
                <a:cs typeface="Arial" panose="020B0604020202020204" pitchFamily="34" charset="0"/>
              </a:rPr>
              <a:t>Sogeti</a:t>
            </a:r>
            <a:r>
              <a:rPr lang="en-US" sz="800" dirty="0">
                <a:solidFill>
                  <a:schemeClr val="bg2">
                    <a:lumMod val="50000"/>
                  </a:schemeClr>
                </a:solidFill>
                <a:cs typeface="Arial" panose="020B0604020202020204" pitchFamily="34" charset="0"/>
              </a:rPr>
              <a:t>. All rights reserved.</a:t>
            </a:r>
          </a:p>
        </p:txBody>
      </p:sp>
      <p:cxnSp>
        <p:nvCxnSpPr>
          <p:cNvPr id="35"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373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9117-05DA-461A-80C6-6D7E06A08594}"/>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7AF21B28-88E6-4304-8602-2050CE7D1B4E}"/>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AA5195-974C-48FB-9D09-AE0780F16C0E}"/>
              </a:ext>
            </a:extLst>
          </p:cNvPr>
          <p:cNvSpPr>
            <a:spLocks noGrp="1"/>
          </p:cNvSpPr>
          <p:nvPr>
            <p:ph type="dt" sz="half" idx="10"/>
          </p:nvPr>
        </p:nvSpPr>
        <p:spPr/>
        <p:txBody>
          <a:bodyPr/>
          <a:lstStyle/>
          <a:p>
            <a:fld id="{F6DC1B7F-F3F0-41FC-83E6-3A0DAAECDEDB}" type="datetimeFigureOut">
              <a:rPr lang="en-NL" smtClean="0"/>
              <a:t>07/10/2019</a:t>
            </a:fld>
            <a:endParaRPr lang="en-NL"/>
          </a:p>
        </p:txBody>
      </p:sp>
      <p:sp>
        <p:nvSpPr>
          <p:cNvPr id="5" name="Footer Placeholder 4">
            <a:extLst>
              <a:ext uri="{FF2B5EF4-FFF2-40B4-BE49-F238E27FC236}">
                <a16:creationId xmlns:a16="http://schemas.microsoft.com/office/drawing/2014/main" id="{1B40126F-CD92-4489-966B-122FF3E9A81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8CE5313-F969-4E51-A2D0-B3327349920D}"/>
              </a:ext>
            </a:extLst>
          </p:cNvPr>
          <p:cNvSpPr>
            <a:spLocks noGrp="1"/>
          </p:cNvSpPr>
          <p:nvPr>
            <p:ph type="sldNum" sz="quarter" idx="12"/>
          </p:nvPr>
        </p:nvSpPr>
        <p:spPr/>
        <p:txBody>
          <a:bodyPr/>
          <a:lstStyle/>
          <a:p>
            <a:fld id="{A2A2220F-DF39-4F27-A532-389DDBE93331}" type="slidenum">
              <a:rPr lang="en-NL" smtClean="0"/>
              <a:t>‹#›</a:t>
            </a:fld>
            <a:endParaRPr lang="en-NL"/>
          </a:p>
        </p:txBody>
      </p:sp>
    </p:spTree>
    <p:extLst>
      <p:ext uri="{BB962C8B-B14F-4D97-AF65-F5344CB8AC3E}">
        <p14:creationId xmlns:p14="http://schemas.microsoft.com/office/powerpoint/2010/main" val="523919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hart">
    <p:bg>
      <p:bgRef idx="1001">
        <a:schemeClr val="bg1"/>
      </p:bgRef>
    </p:bg>
    <p:spTree>
      <p:nvGrpSpPr>
        <p:cNvPr id="1" name=""/>
        <p:cNvGrpSpPr/>
        <p:nvPr/>
      </p:nvGrpSpPr>
      <p:grpSpPr>
        <a:xfrm>
          <a:off x="0" y="0"/>
          <a:ext cx="0" cy="0"/>
          <a:chOff x="0" y="0"/>
          <a:chExt cx="0" cy="0"/>
        </a:xfrm>
      </p:grpSpPr>
      <p:sp>
        <p:nvSpPr>
          <p:cNvPr id="25" name="Table Placeholder 24">
            <a:extLst>
              <a:ext uri="{FF2B5EF4-FFF2-40B4-BE49-F238E27FC236}">
                <a16:creationId xmlns:a16="http://schemas.microsoft.com/office/drawing/2014/main" id="{4CF70ABC-C3CC-4467-BF60-A472180D4920}"/>
              </a:ext>
            </a:extLst>
          </p:cNvPr>
          <p:cNvSpPr>
            <a:spLocks noGrp="1"/>
          </p:cNvSpPr>
          <p:nvPr>
            <p:ph type="tbl" sz="quarter" idx="17"/>
          </p:nvPr>
        </p:nvSpPr>
        <p:spPr>
          <a:xfrm>
            <a:off x="407988" y="2073275"/>
            <a:ext cx="11376025" cy="4178300"/>
          </a:xfrm>
          <a:prstGeom prst="rect">
            <a:avLst/>
          </a:prstGeom>
        </p:spPr>
        <p:txBody>
          <a:bodyPr anchor="ctr"/>
          <a:lstStyle>
            <a:lvl1pPr marL="0" indent="0" algn="ctr">
              <a:buNone/>
              <a:defRPr/>
            </a:lvl1pPr>
          </a:lstStyle>
          <a:p>
            <a:endParaRPr lang="pt-PT"/>
          </a:p>
        </p:txBody>
      </p:sp>
      <p:sp>
        <p:nvSpPr>
          <p:cNvPr id="23" name="Text Placeholder 29">
            <a:extLst>
              <a:ext uri="{FF2B5EF4-FFF2-40B4-BE49-F238E27FC236}">
                <a16:creationId xmlns:a16="http://schemas.microsoft.com/office/drawing/2014/main" id="{678A8DFD-FC6D-4FCC-9590-B07A391242A9}"/>
              </a:ext>
            </a:extLst>
          </p:cNvPr>
          <p:cNvSpPr>
            <a:spLocks noGrp="1"/>
          </p:cNvSpPr>
          <p:nvPr>
            <p:ph type="body" sz="quarter" idx="16" hasCustomPrompt="1"/>
          </p:nvPr>
        </p:nvSpPr>
        <p:spPr>
          <a:xfrm>
            <a:off x="407988" y="1410653"/>
            <a:ext cx="10944596" cy="504403"/>
          </a:xfrm>
          <a:prstGeom prst="rect">
            <a:avLst/>
          </a:prstGeom>
        </p:spPr>
        <p:txBody>
          <a:bodyPr>
            <a:noAutofit/>
          </a:bodyPr>
          <a:lstStyle>
            <a:lvl1pPr marL="0" indent="0" algn="l">
              <a:lnSpc>
                <a:spcPts val="1400"/>
              </a:lnSpc>
              <a:spcBef>
                <a:spcPts val="0"/>
              </a:spcBef>
              <a:spcAft>
                <a:spcPts val="0"/>
              </a:spcAft>
              <a:buNone/>
              <a:defRPr sz="1200"/>
            </a:lvl1pPr>
            <a:lvl2pPr algn="ctr">
              <a:defRPr/>
            </a:lvl2pPr>
            <a:lvl3pPr algn="ctr">
              <a:defRPr/>
            </a:lvl3pPr>
            <a:lvl4pPr algn="ctr">
              <a:defRPr/>
            </a:lvl4pPr>
            <a:lvl5pPr algn="ctr">
              <a:defRPr/>
            </a:lvl5pPr>
          </a:lstStyle>
          <a:p>
            <a:pPr lvl="0"/>
            <a:r>
              <a:rPr lang="en-US" dirty="0"/>
              <a:t>Click to insert text</a:t>
            </a:r>
          </a:p>
        </p:txBody>
      </p:sp>
      <p:sp>
        <p:nvSpPr>
          <p:cNvPr id="5"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0944596" cy="863600"/>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dirty="0"/>
              <a:t>Click to add title</a:t>
            </a:r>
            <a:endParaRPr lang="pt-PT" dirty="0"/>
          </a:p>
        </p:txBody>
      </p:sp>
    </p:spTree>
    <p:extLst>
      <p:ext uri="{BB962C8B-B14F-4D97-AF65-F5344CB8AC3E}">
        <p14:creationId xmlns:p14="http://schemas.microsoft.com/office/powerpoint/2010/main" val="45633336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Graphs">
    <p:bg>
      <p:bgRef idx="1001">
        <a:schemeClr val="bg1"/>
      </p:bgRef>
    </p:bg>
    <p:spTree>
      <p:nvGrpSpPr>
        <p:cNvPr id="1" name=""/>
        <p:cNvGrpSpPr/>
        <p:nvPr/>
      </p:nvGrpSpPr>
      <p:grpSpPr>
        <a:xfrm>
          <a:off x="0" y="0"/>
          <a:ext cx="0" cy="0"/>
          <a:chOff x="0" y="0"/>
          <a:chExt cx="0" cy="0"/>
        </a:xfrm>
      </p:grpSpPr>
      <p:sp>
        <p:nvSpPr>
          <p:cNvPr id="19" name="Chart Placeholder 18">
            <a:extLst>
              <a:ext uri="{FF2B5EF4-FFF2-40B4-BE49-F238E27FC236}">
                <a16:creationId xmlns:a16="http://schemas.microsoft.com/office/drawing/2014/main" id="{1B2F5493-6162-4AC0-BA43-8D7A7C0FA263}"/>
              </a:ext>
            </a:extLst>
          </p:cNvPr>
          <p:cNvSpPr>
            <a:spLocks noGrp="1"/>
          </p:cNvSpPr>
          <p:nvPr>
            <p:ph type="chart" sz="quarter" idx="44"/>
          </p:nvPr>
        </p:nvSpPr>
        <p:spPr>
          <a:xfrm>
            <a:off x="407988" y="1873622"/>
            <a:ext cx="5543550" cy="3571601"/>
          </a:xfrm>
          <a:prstGeom prst="rect">
            <a:avLst/>
          </a:prstGeom>
        </p:spPr>
        <p:txBody>
          <a:bodyPr anchor="ctr"/>
          <a:lstStyle>
            <a:lvl1pPr marL="0" indent="0" algn="ctr">
              <a:buNone/>
              <a:defRPr sz="2000"/>
            </a:lvl1pPr>
          </a:lstStyle>
          <a:p>
            <a:endParaRPr lang="pt-PT"/>
          </a:p>
        </p:txBody>
      </p:sp>
      <p:sp>
        <p:nvSpPr>
          <p:cNvPr id="14" name="Text Placeholder 29">
            <a:extLst>
              <a:ext uri="{FF2B5EF4-FFF2-40B4-BE49-F238E27FC236}">
                <a16:creationId xmlns:a16="http://schemas.microsoft.com/office/drawing/2014/main" id="{DC134CF2-DCA0-414B-81CC-1ED54BE2F760}"/>
              </a:ext>
            </a:extLst>
          </p:cNvPr>
          <p:cNvSpPr>
            <a:spLocks noGrp="1"/>
          </p:cNvSpPr>
          <p:nvPr>
            <p:ph type="body" sz="quarter" idx="41" hasCustomPrompt="1"/>
          </p:nvPr>
        </p:nvSpPr>
        <p:spPr>
          <a:xfrm>
            <a:off x="407988" y="5575682"/>
            <a:ext cx="5543551" cy="877506"/>
          </a:xfrm>
          <a:prstGeom prst="rect">
            <a:avLst/>
          </a:prstGeom>
        </p:spPr>
        <p:txBody>
          <a:bodyPr>
            <a:noAutofit/>
          </a:bodyPr>
          <a:lstStyle>
            <a:lvl1pPr marL="0" indent="0" algn="l">
              <a:lnSpc>
                <a:spcPts val="1600"/>
              </a:lnSpc>
              <a:spcBef>
                <a:spcPts val="0"/>
              </a:spcBef>
              <a:spcAft>
                <a:spcPts val="0"/>
              </a:spcAft>
              <a:buNone/>
              <a:defRPr sz="1400">
                <a:solidFill>
                  <a:schemeClr val="tx1"/>
                </a:solidFill>
              </a:defRPr>
            </a:lvl1pPr>
            <a:lvl2pPr algn="ctr">
              <a:defRPr/>
            </a:lvl2pPr>
            <a:lvl3pPr algn="ctr">
              <a:defRPr/>
            </a:lvl3pPr>
            <a:lvl4pPr algn="ctr">
              <a:defRPr/>
            </a:lvl4pPr>
            <a:lvl5pPr algn="ctr">
              <a:defRPr/>
            </a:lvl5pPr>
          </a:lstStyle>
          <a:p>
            <a:pPr lvl="0"/>
            <a:r>
              <a:rPr lang="en-US" dirty="0"/>
              <a:t>Click to insert text</a:t>
            </a:r>
          </a:p>
        </p:txBody>
      </p:sp>
      <p:sp>
        <p:nvSpPr>
          <p:cNvPr id="15" name="Text Placeholder 29">
            <a:extLst>
              <a:ext uri="{FF2B5EF4-FFF2-40B4-BE49-F238E27FC236}">
                <a16:creationId xmlns:a16="http://schemas.microsoft.com/office/drawing/2014/main" id="{241682F5-54EB-4F26-976E-B5536318DE43}"/>
              </a:ext>
            </a:extLst>
          </p:cNvPr>
          <p:cNvSpPr>
            <a:spLocks noGrp="1"/>
          </p:cNvSpPr>
          <p:nvPr>
            <p:ph type="body" sz="quarter" idx="42" hasCustomPrompt="1"/>
          </p:nvPr>
        </p:nvSpPr>
        <p:spPr>
          <a:xfrm>
            <a:off x="6240472" y="5575682"/>
            <a:ext cx="5543550" cy="877506"/>
          </a:xfrm>
          <a:prstGeom prst="rect">
            <a:avLst/>
          </a:prstGeom>
        </p:spPr>
        <p:txBody>
          <a:bodyPr>
            <a:noAutofit/>
          </a:bodyPr>
          <a:lstStyle>
            <a:lvl1pPr marL="0" indent="0" algn="l">
              <a:lnSpc>
                <a:spcPts val="1600"/>
              </a:lnSpc>
              <a:spcBef>
                <a:spcPts val="0"/>
              </a:spcBef>
              <a:spcAft>
                <a:spcPts val="0"/>
              </a:spcAft>
              <a:buNone/>
              <a:defRPr sz="1400">
                <a:solidFill>
                  <a:schemeClr val="tx1"/>
                </a:solidFill>
              </a:defRPr>
            </a:lvl1pPr>
            <a:lvl2pPr algn="ctr">
              <a:defRPr/>
            </a:lvl2pPr>
            <a:lvl3pPr algn="ctr">
              <a:defRPr/>
            </a:lvl3pPr>
            <a:lvl4pPr algn="ctr">
              <a:defRPr/>
            </a:lvl4pPr>
            <a:lvl5pPr algn="ctr">
              <a:defRPr/>
            </a:lvl5pPr>
          </a:lstStyle>
          <a:p>
            <a:pPr lvl="0"/>
            <a:r>
              <a:rPr lang="en-US" dirty="0"/>
              <a:t>Click to insert text</a:t>
            </a:r>
          </a:p>
        </p:txBody>
      </p:sp>
      <p:sp>
        <p:nvSpPr>
          <p:cNvPr id="16" name="Text Placeholder 4">
            <a:extLst>
              <a:ext uri="{FF2B5EF4-FFF2-40B4-BE49-F238E27FC236}">
                <a16:creationId xmlns:a16="http://schemas.microsoft.com/office/drawing/2014/main" id="{18921889-E5F8-4A95-B87D-B8F70F301EBF}"/>
              </a:ext>
            </a:extLst>
          </p:cNvPr>
          <p:cNvSpPr>
            <a:spLocks noGrp="1"/>
          </p:cNvSpPr>
          <p:nvPr>
            <p:ph type="body" sz="quarter" idx="29" hasCustomPrompt="1"/>
          </p:nvPr>
        </p:nvSpPr>
        <p:spPr>
          <a:xfrm>
            <a:off x="407988" y="1425213"/>
            <a:ext cx="5543551" cy="412363"/>
          </a:xfrm>
          <a:prstGeom prst="rect">
            <a:avLst/>
          </a:prstGeom>
          <a:noFill/>
        </p:spPr>
        <p:txBody>
          <a:bodyPr anchor="ctr">
            <a:noAutofit/>
          </a:bodyPr>
          <a:lstStyle>
            <a:lvl1pPr marL="0" indent="0" algn="l">
              <a:lnSpc>
                <a:spcPts val="1800"/>
              </a:lnSpc>
              <a:buNone/>
              <a:defRPr sz="1600" b="1">
                <a:solidFill>
                  <a:schemeClr val="accent2"/>
                </a:solidFill>
              </a:defRPr>
            </a:lvl1pPr>
            <a:lvl2pPr>
              <a:defRPr sz="1400"/>
            </a:lvl2pPr>
            <a:lvl3pPr>
              <a:defRPr sz="1200"/>
            </a:lvl3pPr>
            <a:lvl4pPr>
              <a:defRPr sz="1100"/>
            </a:lvl4pPr>
            <a:lvl5pPr>
              <a:defRPr sz="1100"/>
            </a:lvl5pPr>
          </a:lstStyle>
          <a:p>
            <a:pPr lvl="0"/>
            <a:r>
              <a:rPr lang="en-US" dirty="0"/>
              <a:t>Click to add chart title</a:t>
            </a:r>
          </a:p>
        </p:txBody>
      </p:sp>
      <p:sp>
        <p:nvSpPr>
          <p:cNvPr id="17" name="Text Placeholder 4">
            <a:extLst>
              <a:ext uri="{FF2B5EF4-FFF2-40B4-BE49-F238E27FC236}">
                <a16:creationId xmlns:a16="http://schemas.microsoft.com/office/drawing/2014/main" id="{4C8F9222-BEA9-4C98-B166-CE84A4373ABB}"/>
              </a:ext>
            </a:extLst>
          </p:cNvPr>
          <p:cNvSpPr>
            <a:spLocks noGrp="1"/>
          </p:cNvSpPr>
          <p:nvPr>
            <p:ph type="body" sz="quarter" idx="43" hasCustomPrompt="1"/>
          </p:nvPr>
        </p:nvSpPr>
        <p:spPr>
          <a:xfrm>
            <a:off x="6240463" y="1425213"/>
            <a:ext cx="5543550" cy="412363"/>
          </a:xfrm>
          <a:prstGeom prst="rect">
            <a:avLst/>
          </a:prstGeom>
          <a:noFill/>
        </p:spPr>
        <p:txBody>
          <a:bodyPr anchor="ctr">
            <a:noAutofit/>
          </a:bodyPr>
          <a:lstStyle>
            <a:lvl1pPr marL="0" indent="0" algn="l">
              <a:lnSpc>
                <a:spcPts val="1800"/>
              </a:lnSpc>
              <a:buNone/>
              <a:defRPr sz="1600" b="1">
                <a:solidFill>
                  <a:schemeClr val="accent2"/>
                </a:solidFill>
              </a:defRPr>
            </a:lvl1pPr>
            <a:lvl2pPr>
              <a:defRPr sz="1400"/>
            </a:lvl2pPr>
            <a:lvl3pPr>
              <a:defRPr sz="1200"/>
            </a:lvl3pPr>
            <a:lvl4pPr>
              <a:defRPr sz="1100"/>
            </a:lvl4pPr>
            <a:lvl5pPr>
              <a:defRPr sz="1100"/>
            </a:lvl5pPr>
          </a:lstStyle>
          <a:p>
            <a:pPr lvl="0"/>
            <a:r>
              <a:rPr lang="en-US" dirty="0"/>
              <a:t>Click to add chart title</a:t>
            </a:r>
          </a:p>
        </p:txBody>
      </p:sp>
      <p:sp>
        <p:nvSpPr>
          <p:cNvPr id="20" name="Chart Placeholder 18">
            <a:extLst>
              <a:ext uri="{FF2B5EF4-FFF2-40B4-BE49-F238E27FC236}">
                <a16:creationId xmlns:a16="http://schemas.microsoft.com/office/drawing/2014/main" id="{23451635-CE35-4FCF-AE8B-C697D2EF714F}"/>
              </a:ext>
            </a:extLst>
          </p:cNvPr>
          <p:cNvSpPr>
            <a:spLocks noGrp="1"/>
          </p:cNvSpPr>
          <p:nvPr>
            <p:ph type="chart" sz="quarter" idx="45"/>
          </p:nvPr>
        </p:nvSpPr>
        <p:spPr>
          <a:xfrm>
            <a:off x="6240463" y="1873622"/>
            <a:ext cx="5543550" cy="3571601"/>
          </a:xfrm>
          <a:prstGeom prst="rect">
            <a:avLst/>
          </a:prstGeom>
        </p:spPr>
        <p:txBody>
          <a:bodyPr anchor="ctr"/>
          <a:lstStyle>
            <a:lvl1pPr marL="0" indent="0" algn="ctr">
              <a:buNone/>
              <a:defRPr sz="2000"/>
            </a:lvl1pPr>
          </a:lstStyle>
          <a:p>
            <a:endParaRPr lang="pt-PT"/>
          </a:p>
        </p:txBody>
      </p:sp>
      <p:sp>
        <p:nvSpPr>
          <p:cNvPr id="13" name="Title Placeholder 1">
            <a:extLst>
              <a:ext uri="{FF2B5EF4-FFF2-40B4-BE49-F238E27FC236}">
                <a16:creationId xmlns:a16="http://schemas.microsoft.com/office/drawing/2014/main" id="{54859CF9-C27B-4747-87C3-A345930DF64F}"/>
              </a:ext>
            </a:extLst>
          </p:cNvPr>
          <p:cNvSpPr>
            <a:spLocks noGrp="1"/>
          </p:cNvSpPr>
          <p:nvPr>
            <p:ph type="title" hasCustomPrompt="1"/>
          </p:nvPr>
        </p:nvSpPr>
        <p:spPr>
          <a:xfrm>
            <a:off x="407988" y="404813"/>
            <a:ext cx="10944596" cy="863600"/>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dirty="0"/>
              <a:t>Click to add title</a:t>
            </a:r>
            <a:endParaRPr lang="pt-PT" dirty="0"/>
          </a:p>
        </p:txBody>
      </p:sp>
    </p:spTree>
    <p:extLst>
      <p:ext uri="{BB962C8B-B14F-4D97-AF65-F5344CB8AC3E}">
        <p14:creationId xmlns:p14="http://schemas.microsoft.com/office/powerpoint/2010/main" val="85179594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 Charts">
    <p:bg>
      <p:bgRef idx="1001">
        <a:schemeClr val="bg1"/>
      </p:bgRef>
    </p:bg>
    <p:spTree>
      <p:nvGrpSpPr>
        <p:cNvPr id="1" name=""/>
        <p:cNvGrpSpPr/>
        <p:nvPr/>
      </p:nvGrpSpPr>
      <p:grpSpPr>
        <a:xfrm>
          <a:off x="0" y="0"/>
          <a:ext cx="0" cy="0"/>
          <a:chOff x="0" y="0"/>
          <a:chExt cx="0" cy="0"/>
        </a:xfrm>
      </p:grpSpPr>
      <p:sp>
        <p:nvSpPr>
          <p:cNvPr id="21" name="Text Placeholder 4">
            <a:extLst>
              <a:ext uri="{FF2B5EF4-FFF2-40B4-BE49-F238E27FC236}">
                <a16:creationId xmlns:a16="http://schemas.microsoft.com/office/drawing/2014/main" id="{7B710EB7-4E56-449A-B5D4-12A5A50A258D}"/>
              </a:ext>
            </a:extLst>
          </p:cNvPr>
          <p:cNvSpPr>
            <a:spLocks noGrp="1"/>
          </p:cNvSpPr>
          <p:nvPr>
            <p:ph type="body" sz="quarter" idx="14" hasCustomPrompt="1"/>
          </p:nvPr>
        </p:nvSpPr>
        <p:spPr>
          <a:xfrm>
            <a:off x="407988" y="1428075"/>
            <a:ext cx="5543550" cy="412363"/>
          </a:xfrm>
          <a:prstGeom prst="rect">
            <a:avLst/>
          </a:prstGeom>
          <a:noFill/>
        </p:spPr>
        <p:txBody>
          <a:bodyPr anchor="b">
            <a:noAutofit/>
          </a:bodyPr>
          <a:lstStyle>
            <a:lvl1pPr algn="l">
              <a:lnSpc>
                <a:spcPts val="1800"/>
              </a:lnSpc>
              <a:defRPr sz="1600" b="0">
                <a:solidFill>
                  <a:schemeClr val="accent2"/>
                </a:solidFill>
              </a:defRPr>
            </a:lvl1pPr>
            <a:lvl2pPr>
              <a:defRPr sz="1400"/>
            </a:lvl2pPr>
            <a:lvl3pPr>
              <a:defRPr sz="1200"/>
            </a:lvl3pPr>
            <a:lvl4pPr>
              <a:defRPr sz="1100"/>
            </a:lvl4pPr>
            <a:lvl5pPr>
              <a:defRPr sz="1100"/>
            </a:lvl5pPr>
          </a:lstStyle>
          <a:p>
            <a:pPr lvl="0"/>
            <a:r>
              <a:rPr lang="en-US" dirty="0"/>
              <a:t>Click to insert chart title</a:t>
            </a:r>
          </a:p>
        </p:txBody>
      </p:sp>
      <p:sp>
        <p:nvSpPr>
          <p:cNvPr id="17" name="Chart Placeholder 16">
            <a:extLst>
              <a:ext uri="{FF2B5EF4-FFF2-40B4-BE49-F238E27FC236}">
                <a16:creationId xmlns:a16="http://schemas.microsoft.com/office/drawing/2014/main" id="{6093AB2F-A9E2-4259-8D2A-0E33C88FF1BC}"/>
              </a:ext>
            </a:extLst>
          </p:cNvPr>
          <p:cNvSpPr>
            <a:spLocks noGrp="1"/>
          </p:cNvSpPr>
          <p:nvPr>
            <p:ph type="chart" sz="quarter" idx="10"/>
          </p:nvPr>
        </p:nvSpPr>
        <p:spPr>
          <a:xfrm>
            <a:off x="407988" y="1824707"/>
            <a:ext cx="5543550" cy="1963738"/>
          </a:xfrm>
          <a:prstGeom prst="rect">
            <a:avLst/>
          </a:prstGeom>
        </p:spPr>
        <p:txBody>
          <a:bodyPr anchor="ctr"/>
          <a:lstStyle>
            <a:lvl1pPr algn="ctr">
              <a:defRPr/>
            </a:lvl1pPr>
          </a:lstStyle>
          <a:p>
            <a:endParaRPr lang="pt-PT"/>
          </a:p>
        </p:txBody>
      </p:sp>
      <p:sp>
        <p:nvSpPr>
          <p:cNvPr id="18" name="Chart Placeholder 16">
            <a:extLst>
              <a:ext uri="{FF2B5EF4-FFF2-40B4-BE49-F238E27FC236}">
                <a16:creationId xmlns:a16="http://schemas.microsoft.com/office/drawing/2014/main" id="{FFC514B9-95FB-485B-B1AD-4193B2310907}"/>
              </a:ext>
            </a:extLst>
          </p:cNvPr>
          <p:cNvSpPr>
            <a:spLocks noGrp="1"/>
          </p:cNvSpPr>
          <p:nvPr>
            <p:ph type="chart" sz="quarter" idx="11"/>
          </p:nvPr>
        </p:nvSpPr>
        <p:spPr>
          <a:xfrm>
            <a:off x="6240463" y="1824707"/>
            <a:ext cx="5543550" cy="1963738"/>
          </a:xfrm>
          <a:prstGeom prst="rect">
            <a:avLst/>
          </a:prstGeom>
        </p:spPr>
        <p:txBody>
          <a:bodyPr anchor="ctr"/>
          <a:lstStyle>
            <a:lvl1pPr algn="ctr">
              <a:defRPr/>
            </a:lvl1pPr>
          </a:lstStyle>
          <a:p>
            <a:endParaRPr lang="pt-PT"/>
          </a:p>
        </p:txBody>
      </p:sp>
      <p:sp>
        <p:nvSpPr>
          <p:cNvPr id="22" name="Text Placeholder 4">
            <a:extLst>
              <a:ext uri="{FF2B5EF4-FFF2-40B4-BE49-F238E27FC236}">
                <a16:creationId xmlns:a16="http://schemas.microsoft.com/office/drawing/2014/main" id="{212267A8-F086-40EB-BC5F-D9FE81725052}"/>
              </a:ext>
            </a:extLst>
          </p:cNvPr>
          <p:cNvSpPr>
            <a:spLocks noGrp="1"/>
          </p:cNvSpPr>
          <p:nvPr>
            <p:ph type="body" sz="quarter" idx="15" hasCustomPrompt="1"/>
          </p:nvPr>
        </p:nvSpPr>
        <p:spPr>
          <a:xfrm>
            <a:off x="6240463" y="1412875"/>
            <a:ext cx="5543550" cy="412363"/>
          </a:xfrm>
          <a:prstGeom prst="rect">
            <a:avLst/>
          </a:prstGeom>
          <a:noFill/>
        </p:spPr>
        <p:txBody>
          <a:bodyPr anchor="b">
            <a:noAutofit/>
          </a:bodyPr>
          <a:lstStyle>
            <a:lvl1pPr algn="l">
              <a:lnSpc>
                <a:spcPts val="1800"/>
              </a:lnSpc>
              <a:defRPr sz="1600" b="0">
                <a:solidFill>
                  <a:schemeClr val="accent2"/>
                </a:solidFill>
              </a:defRPr>
            </a:lvl1pPr>
            <a:lvl2pPr>
              <a:defRPr sz="1400"/>
            </a:lvl2pPr>
            <a:lvl3pPr>
              <a:defRPr sz="1200"/>
            </a:lvl3pPr>
            <a:lvl4pPr>
              <a:defRPr sz="1100"/>
            </a:lvl4pPr>
            <a:lvl5pPr>
              <a:defRPr sz="1100"/>
            </a:lvl5pPr>
          </a:lstStyle>
          <a:p>
            <a:pPr lvl="0"/>
            <a:r>
              <a:rPr lang="en-US" dirty="0"/>
              <a:t>Click to insert chart title</a:t>
            </a:r>
          </a:p>
        </p:txBody>
      </p:sp>
      <p:sp>
        <p:nvSpPr>
          <p:cNvPr id="1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1016604" cy="863600"/>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dirty="0"/>
              <a:t>Click to add title</a:t>
            </a:r>
            <a:endParaRPr lang="pt-PT" dirty="0"/>
          </a:p>
        </p:txBody>
      </p:sp>
      <p:sp>
        <p:nvSpPr>
          <p:cNvPr id="25" name="Text Placeholder 4">
            <a:extLst>
              <a:ext uri="{FF2B5EF4-FFF2-40B4-BE49-F238E27FC236}">
                <a16:creationId xmlns:a16="http://schemas.microsoft.com/office/drawing/2014/main" id="{7B710EB7-4E56-449A-B5D4-12A5A50A258D}"/>
              </a:ext>
            </a:extLst>
          </p:cNvPr>
          <p:cNvSpPr>
            <a:spLocks noGrp="1"/>
          </p:cNvSpPr>
          <p:nvPr>
            <p:ph type="body" sz="quarter" idx="16" hasCustomPrompt="1"/>
          </p:nvPr>
        </p:nvSpPr>
        <p:spPr>
          <a:xfrm>
            <a:off x="407988" y="4081447"/>
            <a:ext cx="5543550" cy="412363"/>
          </a:xfrm>
          <a:prstGeom prst="rect">
            <a:avLst/>
          </a:prstGeom>
          <a:noFill/>
        </p:spPr>
        <p:txBody>
          <a:bodyPr anchor="b">
            <a:noAutofit/>
          </a:bodyPr>
          <a:lstStyle>
            <a:lvl1pPr algn="l">
              <a:lnSpc>
                <a:spcPts val="1800"/>
              </a:lnSpc>
              <a:defRPr sz="1600" b="0">
                <a:solidFill>
                  <a:schemeClr val="accent2"/>
                </a:solidFill>
              </a:defRPr>
            </a:lvl1pPr>
            <a:lvl2pPr>
              <a:defRPr sz="1400"/>
            </a:lvl2pPr>
            <a:lvl3pPr>
              <a:defRPr sz="1200"/>
            </a:lvl3pPr>
            <a:lvl4pPr>
              <a:defRPr sz="1100"/>
            </a:lvl4pPr>
            <a:lvl5pPr>
              <a:defRPr sz="1100"/>
            </a:lvl5pPr>
          </a:lstStyle>
          <a:p>
            <a:pPr lvl="0"/>
            <a:r>
              <a:rPr lang="en-US" dirty="0"/>
              <a:t>Click to insert chart title</a:t>
            </a:r>
          </a:p>
        </p:txBody>
      </p:sp>
      <p:sp>
        <p:nvSpPr>
          <p:cNvPr id="26" name="Chart Placeholder 16">
            <a:extLst>
              <a:ext uri="{FF2B5EF4-FFF2-40B4-BE49-F238E27FC236}">
                <a16:creationId xmlns:a16="http://schemas.microsoft.com/office/drawing/2014/main" id="{6093AB2F-A9E2-4259-8D2A-0E33C88FF1BC}"/>
              </a:ext>
            </a:extLst>
          </p:cNvPr>
          <p:cNvSpPr>
            <a:spLocks noGrp="1"/>
          </p:cNvSpPr>
          <p:nvPr>
            <p:ph type="chart" sz="quarter" idx="17"/>
          </p:nvPr>
        </p:nvSpPr>
        <p:spPr>
          <a:xfrm>
            <a:off x="407988" y="4478079"/>
            <a:ext cx="5543550" cy="1963738"/>
          </a:xfrm>
          <a:prstGeom prst="rect">
            <a:avLst/>
          </a:prstGeom>
        </p:spPr>
        <p:txBody>
          <a:bodyPr anchor="ctr"/>
          <a:lstStyle>
            <a:lvl1pPr algn="ctr">
              <a:defRPr/>
            </a:lvl1pPr>
          </a:lstStyle>
          <a:p>
            <a:endParaRPr lang="pt-PT"/>
          </a:p>
        </p:txBody>
      </p:sp>
      <p:sp>
        <p:nvSpPr>
          <p:cNvPr id="27" name="Chart Placeholder 16">
            <a:extLst>
              <a:ext uri="{FF2B5EF4-FFF2-40B4-BE49-F238E27FC236}">
                <a16:creationId xmlns:a16="http://schemas.microsoft.com/office/drawing/2014/main" id="{FFC514B9-95FB-485B-B1AD-4193B2310907}"/>
              </a:ext>
            </a:extLst>
          </p:cNvPr>
          <p:cNvSpPr>
            <a:spLocks noGrp="1"/>
          </p:cNvSpPr>
          <p:nvPr>
            <p:ph type="chart" sz="quarter" idx="18"/>
          </p:nvPr>
        </p:nvSpPr>
        <p:spPr>
          <a:xfrm>
            <a:off x="6240463" y="4478079"/>
            <a:ext cx="5543550" cy="1963738"/>
          </a:xfrm>
          <a:prstGeom prst="rect">
            <a:avLst/>
          </a:prstGeom>
        </p:spPr>
        <p:txBody>
          <a:bodyPr anchor="ctr"/>
          <a:lstStyle>
            <a:lvl1pPr algn="ctr">
              <a:defRPr/>
            </a:lvl1pPr>
          </a:lstStyle>
          <a:p>
            <a:endParaRPr lang="pt-PT"/>
          </a:p>
        </p:txBody>
      </p:sp>
      <p:sp>
        <p:nvSpPr>
          <p:cNvPr id="28" name="Text Placeholder 4">
            <a:extLst>
              <a:ext uri="{FF2B5EF4-FFF2-40B4-BE49-F238E27FC236}">
                <a16:creationId xmlns:a16="http://schemas.microsoft.com/office/drawing/2014/main" id="{212267A8-F086-40EB-BC5F-D9FE81725052}"/>
              </a:ext>
            </a:extLst>
          </p:cNvPr>
          <p:cNvSpPr>
            <a:spLocks noGrp="1"/>
          </p:cNvSpPr>
          <p:nvPr>
            <p:ph type="body" sz="quarter" idx="19" hasCustomPrompt="1"/>
          </p:nvPr>
        </p:nvSpPr>
        <p:spPr>
          <a:xfrm>
            <a:off x="6240463" y="4066247"/>
            <a:ext cx="5543550" cy="412363"/>
          </a:xfrm>
          <a:prstGeom prst="rect">
            <a:avLst/>
          </a:prstGeom>
          <a:noFill/>
        </p:spPr>
        <p:txBody>
          <a:bodyPr anchor="b">
            <a:noAutofit/>
          </a:bodyPr>
          <a:lstStyle>
            <a:lvl1pPr algn="l">
              <a:lnSpc>
                <a:spcPts val="1800"/>
              </a:lnSpc>
              <a:defRPr sz="1600" b="0">
                <a:solidFill>
                  <a:schemeClr val="accent2"/>
                </a:solidFill>
              </a:defRPr>
            </a:lvl1pPr>
            <a:lvl2pPr>
              <a:defRPr sz="1400"/>
            </a:lvl2pPr>
            <a:lvl3pPr>
              <a:defRPr sz="1200"/>
            </a:lvl3pPr>
            <a:lvl4pPr>
              <a:defRPr sz="1100"/>
            </a:lvl4pPr>
            <a:lvl5pPr>
              <a:defRPr sz="1100"/>
            </a:lvl5pPr>
          </a:lstStyle>
          <a:p>
            <a:pPr lvl="0"/>
            <a:r>
              <a:rPr lang="en-US" dirty="0"/>
              <a:t>Click to insert chart title</a:t>
            </a:r>
          </a:p>
        </p:txBody>
      </p:sp>
    </p:spTree>
    <p:extLst>
      <p:ext uri="{BB962C8B-B14F-4D97-AF65-F5344CB8AC3E}">
        <p14:creationId xmlns:p14="http://schemas.microsoft.com/office/powerpoint/2010/main" val="297254221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 Pie Charts">
    <p:spTree>
      <p:nvGrpSpPr>
        <p:cNvPr id="1" name=""/>
        <p:cNvGrpSpPr/>
        <p:nvPr/>
      </p:nvGrpSpPr>
      <p:grpSpPr>
        <a:xfrm>
          <a:off x="0" y="0"/>
          <a:ext cx="0" cy="0"/>
          <a:chOff x="0" y="0"/>
          <a:chExt cx="0" cy="0"/>
        </a:xfrm>
      </p:grpSpPr>
      <p:sp>
        <p:nvSpPr>
          <p:cNvPr id="10" name="Oval 20">
            <a:extLst>
              <a:ext uri="{FF2B5EF4-FFF2-40B4-BE49-F238E27FC236}">
                <a16:creationId xmlns:a16="http://schemas.microsoft.com/office/drawing/2014/main" id="{83825B1A-06E4-4C1E-B67C-4D1E98B779D1}"/>
              </a:ext>
            </a:extLst>
          </p:cNvPr>
          <p:cNvSpPr/>
          <p:nvPr userDrawn="1"/>
        </p:nvSpPr>
        <p:spPr>
          <a:xfrm>
            <a:off x="7190244" y="2239576"/>
            <a:ext cx="3715996" cy="3511002"/>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rgbClr val="FFFFFF"/>
              </a:solidFill>
            </a:endParaRPr>
          </a:p>
        </p:txBody>
      </p:sp>
      <p:sp>
        <p:nvSpPr>
          <p:cNvPr id="13" name="Text Placeholder 4">
            <a:extLst>
              <a:ext uri="{FF2B5EF4-FFF2-40B4-BE49-F238E27FC236}">
                <a16:creationId xmlns:a16="http://schemas.microsoft.com/office/drawing/2014/main" id="{82456803-4762-4833-8006-A78AED12ACE0}"/>
              </a:ext>
            </a:extLst>
          </p:cNvPr>
          <p:cNvSpPr>
            <a:spLocks noGrp="1"/>
          </p:cNvSpPr>
          <p:nvPr userDrawn="1">
            <p:ph type="body" sz="quarter" idx="29" hasCustomPrompt="1"/>
          </p:nvPr>
        </p:nvSpPr>
        <p:spPr>
          <a:xfrm>
            <a:off x="409580" y="1412874"/>
            <a:ext cx="5541958" cy="486567"/>
          </a:xfrm>
          <a:prstGeom prst="rect">
            <a:avLst/>
          </a:prstGeom>
          <a:noFill/>
        </p:spPr>
        <p:txBody>
          <a:bodyPr anchor="ctr">
            <a:noAutofit/>
          </a:bodyPr>
          <a:lstStyle>
            <a:lvl1pPr algn="ctr">
              <a:defRPr sz="1800" b="0">
                <a:solidFill>
                  <a:srgbClr val="2C004B"/>
                </a:solidFill>
              </a:defRPr>
            </a:lvl1pPr>
            <a:lvl2pPr>
              <a:defRPr sz="1400"/>
            </a:lvl2pPr>
            <a:lvl3pPr>
              <a:defRPr sz="1200"/>
            </a:lvl3pPr>
            <a:lvl4pPr>
              <a:defRPr sz="1100"/>
            </a:lvl4pPr>
            <a:lvl5pPr>
              <a:defRPr sz="1100"/>
            </a:lvl5pPr>
          </a:lstStyle>
          <a:p>
            <a:pPr lvl="0"/>
            <a:r>
              <a:rPr lang="en-US" dirty="0"/>
              <a:t>Click to insert chart title</a:t>
            </a:r>
          </a:p>
        </p:txBody>
      </p:sp>
      <p:sp>
        <p:nvSpPr>
          <p:cNvPr id="17" name="Chart Placeholder 14">
            <a:extLst>
              <a:ext uri="{FF2B5EF4-FFF2-40B4-BE49-F238E27FC236}">
                <a16:creationId xmlns:a16="http://schemas.microsoft.com/office/drawing/2014/main" id="{CA3C8FD6-BDBD-4D5B-A245-98D5506C7923}"/>
              </a:ext>
            </a:extLst>
          </p:cNvPr>
          <p:cNvSpPr>
            <a:spLocks noGrp="1"/>
          </p:cNvSpPr>
          <p:nvPr userDrawn="1">
            <p:ph type="chart" sz="quarter" idx="32"/>
          </p:nvPr>
        </p:nvSpPr>
        <p:spPr>
          <a:xfrm>
            <a:off x="6240463" y="2239576"/>
            <a:ext cx="5543550" cy="3499170"/>
          </a:xfrm>
          <a:prstGeom prst="rect">
            <a:avLst/>
          </a:prstGeom>
        </p:spPr>
        <p:txBody>
          <a:bodyPr anchor="ctr"/>
          <a:lstStyle>
            <a:lvl1pPr algn="ctr">
              <a:defRPr/>
            </a:lvl1pPr>
          </a:lstStyle>
          <a:p>
            <a:endParaRPr lang="pt-PT"/>
          </a:p>
        </p:txBody>
      </p:sp>
      <p:sp>
        <p:nvSpPr>
          <p:cNvPr id="20" name="Title Placeholder 1">
            <a:extLst>
              <a:ext uri="{FF2B5EF4-FFF2-40B4-BE49-F238E27FC236}">
                <a16:creationId xmlns:a16="http://schemas.microsoft.com/office/drawing/2014/main" id="{552BBB0A-405D-419D-8BD5-EC8D9F84B795}"/>
              </a:ext>
            </a:extLst>
          </p:cNvPr>
          <p:cNvSpPr>
            <a:spLocks noGrp="1"/>
          </p:cNvSpPr>
          <p:nvPr userDrawn="1">
            <p:ph type="title" hasCustomPrompt="1"/>
          </p:nvPr>
        </p:nvSpPr>
        <p:spPr>
          <a:xfrm>
            <a:off x="407988" y="404813"/>
            <a:ext cx="10944596" cy="863600"/>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dirty="0"/>
              <a:t>Click to add title</a:t>
            </a:r>
            <a:endParaRPr lang="pt-PT" dirty="0"/>
          </a:p>
        </p:txBody>
      </p:sp>
      <p:sp>
        <p:nvSpPr>
          <p:cNvPr id="22" name="Text Placeholder 4">
            <a:extLst>
              <a:ext uri="{FF2B5EF4-FFF2-40B4-BE49-F238E27FC236}">
                <a16:creationId xmlns:a16="http://schemas.microsoft.com/office/drawing/2014/main" id="{82456803-4762-4833-8006-A78AED12ACE0}"/>
              </a:ext>
            </a:extLst>
          </p:cNvPr>
          <p:cNvSpPr>
            <a:spLocks noGrp="1"/>
          </p:cNvSpPr>
          <p:nvPr userDrawn="1">
            <p:ph type="body" sz="quarter" idx="33" hasCustomPrompt="1"/>
          </p:nvPr>
        </p:nvSpPr>
        <p:spPr>
          <a:xfrm>
            <a:off x="6242055" y="1412874"/>
            <a:ext cx="5541958" cy="486567"/>
          </a:xfrm>
          <a:prstGeom prst="rect">
            <a:avLst/>
          </a:prstGeom>
          <a:noFill/>
        </p:spPr>
        <p:txBody>
          <a:bodyPr anchor="ctr">
            <a:noAutofit/>
          </a:bodyPr>
          <a:lstStyle>
            <a:lvl1pPr algn="ctr">
              <a:defRPr sz="1800" b="0">
                <a:solidFill>
                  <a:srgbClr val="2C004B"/>
                </a:solidFill>
              </a:defRPr>
            </a:lvl1pPr>
            <a:lvl2pPr>
              <a:defRPr sz="1400"/>
            </a:lvl2pPr>
            <a:lvl3pPr>
              <a:defRPr sz="1200"/>
            </a:lvl3pPr>
            <a:lvl4pPr>
              <a:defRPr sz="1100"/>
            </a:lvl4pPr>
            <a:lvl5pPr>
              <a:defRPr sz="1100"/>
            </a:lvl5pPr>
          </a:lstStyle>
          <a:p>
            <a:pPr lvl="0"/>
            <a:r>
              <a:rPr lang="en-US" dirty="0"/>
              <a:t>Click to insert chart title</a:t>
            </a:r>
          </a:p>
        </p:txBody>
      </p:sp>
      <p:sp>
        <p:nvSpPr>
          <p:cNvPr id="24" name="Oval 20">
            <a:extLst>
              <a:ext uri="{FF2B5EF4-FFF2-40B4-BE49-F238E27FC236}">
                <a16:creationId xmlns:a16="http://schemas.microsoft.com/office/drawing/2014/main" id="{83825B1A-06E4-4C1E-B67C-4D1E98B779D1}"/>
              </a:ext>
            </a:extLst>
          </p:cNvPr>
          <p:cNvSpPr/>
          <p:nvPr userDrawn="1"/>
        </p:nvSpPr>
        <p:spPr>
          <a:xfrm>
            <a:off x="1357769" y="2239576"/>
            <a:ext cx="3715996" cy="3511002"/>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rgbClr val="FFFFFF"/>
              </a:solidFill>
            </a:endParaRPr>
          </a:p>
        </p:txBody>
      </p:sp>
      <p:sp>
        <p:nvSpPr>
          <p:cNvPr id="25" name="Chart Placeholder 14">
            <a:extLst>
              <a:ext uri="{FF2B5EF4-FFF2-40B4-BE49-F238E27FC236}">
                <a16:creationId xmlns:a16="http://schemas.microsoft.com/office/drawing/2014/main" id="{CA3C8FD6-BDBD-4D5B-A245-98D5506C7923}"/>
              </a:ext>
            </a:extLst>
          </p:cNvPr>
          <p:cNvSpPr>
            <a:spLocks noGrp="1"/>
          </p:cNvSpPr>
          <p:nvPr>
            <p:ph type="chart" sz="quarter" idx="34"/>
          </p:nvPr>
        </p:nvSpPr>
        <p:spPr>
          <a:xfrm>
            <a:off x="407988" y="2239576"/>
            <a:ext cx="5543550" cy="3499170"/>
          </a:xfrm>
          <a:prstGeom prst="rect">
            <a:avLst/>
          </a:prstGeom>
        </p:spPr>
        <p:txBody>
          <a:bodyPr anchor="ctr"/>
          <a:lstStyle>
            <a:lvl1pPr algn="ctr">
              <a:defRPr/>
            </a:lvl1pPr>
          </a:lstStyle>
          <a:p>
            <a:endParaRPr lang="pt-PT"/>
          </a:p>
        </p:txBody>
      </p:sp>
    </p:spTree>
    <p:extLst>
      <p:ext uri="{BB962C8B-B14F-4D97-AF65-F5344CB8AC3E}">
        <p14:creationId xmlns:p14="http://schemas.microsoft.com/office/powerpoint/2010/main" val="2363032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Organization Chart">
    <p:bg>
      <p:bgRef idx="1001">
        <a:schemeClr val="bg1"/>
      </p:bgRef>
    </p:bg>
    <p:spTree>
      <p:nvGrpSpPr>
        <p:cNvPr id="1" name=""/>
        <p:cNvGrpSpPr/>
        <p:nvPr/>
      </p:nvGrpSpPr>
      <p:grpSpPr>
        <a:xfrm>
          <a:off x="0" y="0"/>
          <a:ext cx="0" cy="0"/>
          <a:chOff x="0" y="0"/>
          <a:chExt cx="0" cy="0"/>
        </a:xfrm>
      </p:grpSpPr>
      <p:sp>
        <p:nvSpPr>
          <p:cNvPr id="42" name="Text Placeholder 7">
            <a:extLst>
              <a:ext uri="{FF2B5EF4-FFF2-40B4-BE49-F238E27FC236}">
                <a16:creationId xmlns:a16="http://schemas.microsoft.com/office/drawing/2014/main" id="{5889F4BD-9B8F-420C-96FD-C732EE0EE6BD}"/>
              </a:ext>
            </a:extLst>
          </p:cNvPr>
          <p:cNvSpPr>
            <a:spLocks noGrp="1"/>
          </p:cNvSpPr>
          <p:nvPr>
            <p:ph type="body" sz="quarter" idx="38" hasCustomPrompt="1"/>
          </p:nvPr>
        </p:nvSpPr>
        <p:spPr>
          <a:xfrm>
            <a:off x="666750" y="5733255"/>
            <a:ext cx="1939924" cy="504056"/>
          </a:xfrm>
          <a:prstGeom prst="rect">
            <a:avLst/>
          </a:prstGeom>
          <a:solidFill>
            <a:srgbClr val="E6E7E7"/>
          </a:solidFill>
        </p:spPr>
        <p:txBody>
          <a:bodyPr anchor="ctr">
            <a:noAutofit/>
          </a:bodyPr>
          <a:lstStyle>
            <a:lvl1pPr algn="ctr">
              <a:lnSpc>
                <a:spcPts val="1400"/>
              </a:lnSpc>
              <a:spcBef>
                <a:spcPts val="0"/>
              </a:spcBef>
              <a:spcAft>
                <a:spcPts val="0"/>
              </a:spcAft>
              <a:defRPr sz="1200" b="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lvl="0"/>
            <a:r>
              <a:rPr lang="en-US" dirty="0"/>
              <a:t>Click to insert text</a:t>
            </a:r>
          </a:p>
        </p:txBody>
      </p:sp>
      <p:sp>
        <p:nvSpPr>
          <p:cNvPr id="43" name="Text Placeholder 7">
            <a:extLst>
              <a:ext uri="{FF2B5EF4-FFF2-40B4-BE49-F238E27FC236}">
                <a16:creationId xmlns:a16="http://schemas.microsoft.com/office/drawing/2014/main" id="{E26F6CC5-0FBD-4B39-8067-DA4CA3D08DF5}"/>
              </a:ext>
            </a:extLst>
          </p:cNvPr>
          <p:cNvSpPr>
            <a:spLocks noGrp="1"/>
          </p:cNvSpPr>
          <p:nvPr>
            <p:ph type="body" sz="quarter" idx="39" hasCustomPrompt="1"/>
          </p:nvPr>
        </p:nvSpPr>
        <p:spPr>
          <a:xfrm>
            <a:off x="2794164" y="5737641"/>
            <a:ext cx="1939924" cy="504056"/>
          </a:xfrm>
          <a:prstGeom prst="rect">
            <a:avLst/>
          </a:prstGeom>
          <a:solidFill>
            <a:srgbClr val="E6E7E7"/>
          </a:solidFill>
        </p:spPr>
        <p:txBody>
          <a:bodyPr anchor="ctr">
            <a:noAutofit/>
          </a:bodyPr>
          <a:lstStyle>
            <a:lvl1pPr algn="ctr">
              <a:lnSpc>
                <a:spcPts val="1400"/>
              </a:lnSpc>
              <a:spcBef>
                <a:spcPts val="0"/>
              </a:spcBef>
              <a:spcAft>
                <a:spcPts val="0"/>
              </a:spcAft>
              <a:defRPr sz="1200" b="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lvl="0"/>
            <a:r>
              <a:rPr lang="en-US" dirty="0"/>
              <a:t>Click to insert text</a:t>
            </a:r>
          </a:p>
        </p:txBody>
      </p:sp>
      <p:sp>
        <p:nvSpPr>
          <p:cNvPr id="44" name="Text Placeholder 7">
            <a:extLst>
              <a:ext uri="{FF2B5EF4-FFF2-40B4-BE49-F238E27FC236}">
                <a16:creationId xmlns:a16="http://schemas.microsoft.com/office/drawing/2014/main" id="{6D83DCD9-FC24-4ACE-8B52-269E78EA5154}"/>
              </a:ext>
            </a:extLst>
          </p:cNvPr>
          <p:cNvSpPr>
            <a:spLocks noGrp="1"/>
          </p:cNvSpPr>
          <p:nvPr>
            <p:ph type="body" sz="quarter" idx="40" hasCustomPrompt="1"/>
          </p:nvPr>
        </p:nvSpPr>
        <p:spPr>
          <a:xfrm>
            <a:off x="4927473" y="5737641"/>
            <a:ext cx="1939924" cy="504056"/>
          </a:xfrm>
          <a:prstGeom prst="rect">
            <a:avLst/>
          </a:prstGeom>
          <a:solidFill>
            <a:srgbClr val="E6E7E7"/>
          </a:solidFill>
        </p:spPr>
        <p:txBody>
          <a:bodyPr anchor="ctr">
            <a:noAutofit/>
          </a:bodyPr>
          <a:lstStyle>
            <a:lvl1pPr algn="ctr">
              <a:lnSpc>
                <a:spcPts val="1400"/>
              </a:lnSpc>
              <a:spcBef>
                <a:spcPts val="0"/>
              </a:spcBef>
              <a:spcAft>
                <a:spcPts val="0"/>
              </a:spcAft>
              <a:defRPr sz="1200" b="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lvl="0"/>
            <a:r>
              <a:rPr lang="en-US" dirty="0"/>
              <a:t>Click to insert text</a:t>
            </a:r>
          </a:p>
        </p:txBody>
      </p:sp>
      <p:sp>
        <p:nvSpPr>
          <p:cNvPr id="45" name="Text Placeholder 7">
            <a:extLst>
              <a:ext uri="{FF2B5EF4-FFF2-40B4-BE49-F238E27FC236}">
                <a16:creationId xmlns:a16="http://schemas.microsoft.com/office/drawing/2014/main" id="{75441542-8C67-4120-B77E-FF0148E22F4B}"/>
              </a:ext>
            </a:extLst>
          </p:cNvPr>
          <p:cNvSpPr>
            <a:spLocks noGrp="1"/>
          </p:cNvSpPr>
          <p:nvPr>
            <p:ph type="body" sz="quarter" idx="41" hasCustomPrompt="1"/>
          </p:nvPr>
        </p:nvSpPr>
        <p:spPr>
          <a:xfrm>
            <a:off x="7060200" y="5733156"/>
            <a:ext cx="1939924" cy="504056"/>
          </a:xfrm>
          <a:prstGeom prst="rect">
            <a:avLst/>
          </a:prstGeom>
          <a:solidFill>
            <a:srgbClr val="E6E7E7"/>
          </a:solidFill>
        </p:spPr>
        <p:txBody>
          <a:bodyPr anchor="ctr">
            <a:noAutofit/>
          </a:bodyPr>
          <a:lstStyle>
            <a:lvl1pPr algn="ctr">
              <a:lnSpc>
                <a:spcPts val="1400"/>
              </a:lnSpc>
              <a:spcBef>
                <a:spcPts val="0"/>
              </a:spcBef>
              <a:spcAft>
                <a:spcPts val="0"/>
              </a:spcAft>
              <a:defRPr sz="1200" b="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lvl="0"/>
            <a:r>
              <a:rPr lang="en-US" dirty="0"/>
              <a:t>Click to insert text</a:t>
            </a:r>
          </a:p>
        </p:txBody>
      </p:sp>
      <p:sp>
        <p:nvSpPr>
          <p:cNvPr id="46" name="Text Placeholder 7">
            <a:extLst>
              <a:ext uri="{FF2B5EF4-FFF2-40B4-BE49-F238E27FC236}">
                <a16:creationId xmlns:a16="http://schemas.microsoft.com/office/drawing/2014/main" id="{B4323275-6F19-499D-9A1B-2C56B8029E99}"/>
              </a:ext>
            </a:extLst>
          </p:cNvPr>
          <p:cNvSpPr>
            <a:spLocks noGrp="1"/>
          </p:cNvSpPr>
          <p:nvPr>
            <p:ph type="body" sz="quarter" idx="42" hasCustomPrompt="1"/>
          </p:nvPr>
        </p:nvSpPr>
        <p:spPr>
          <a:xfrm>
            <a:off x="9192926" y="5733156"/>
            <a:ext cx="1939924" cy="504056"/>
          </a:xfrm>
          <a:prstGeom prst="rect">
            <a:avLst/>
          </a:prstGeom>
          <a:solidFill>
            <a:srgbClr val="E6E7E7"/>
          </a:solidFill>
        </p:spPr>
        <p:txBody>
          <a:bodyPr anchor="ctr">
            <a:noAutofit/>
          </a:bodyPr>
          <a:lstStyle>
            <a:lvl1pPr algn="ctr">
              <a:lnSpc>
                <a:spcPts val="1400"/>
              </a:lnSpc>
              <a:spcBef>
                <a:spcPts val="0"/>
              </a:spcBef>
              <a:spcAft>
                <a:spcPts val="0"/>
              </a:spcAft>
              <a:defRPr sz="1200" b="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lvl="0"/>
            <a:r>
              <a:rPr lang="en-US" dirty="0"/>
              <a:t>Click to insert text</a:t>
            </a:r>
          </a:p>
        </p:txBody>
      </p:sp>
      <p:sp>
        <p:nvSpPr>
          <p:cNvPr id="39" name="Text Placeholder 7">
            <a:extLst>
              <a:ext uri="{FF2B5EF4-FFF2-40B4-BE49-F238E27FC236}">
                <a16:creationId xmlns:a16="http://schemas.microsoft.com/office/drawing/2014/main" id="{5AAEF36F-2753-4DC6-898C-49B56113E4F4}"/>
              </a:ext>
            </a:extLst>
          </p:cNvPr>
          <p:cNvSpPr>
            <a:spLocks noGrp="1"/>
          </p:cNvSpPr>
          <p:nvPr>
            <p:ph type="body" sz="quarter" idx="37" hasCustomPrompt="1"/>
          </p:nvPr>
        </p:nvSpPr>
        <p:spPr>
          <a:xfrm>
            <a:off x="3647728" y="1958081"/>
            <a:ext cx="1440160" cy="1152128"/>
          </a:xfrm>
          <a:prstGeom prst="rect">
            <a:avLst/>
          </a:prstGeom>
          <a:solidFill>
            <a:schemeClr val="accent2"/>
          </a:solidFill>
        </p:spPr>
        <p:txBody>
          <a:bodyPr rIns="0" anchor="ctr">
            <a:noAutofit/>
          </a:bodyPr>
          <a:lstStyle>
            <a:lvl1pPr algn="ctr">
              <a:lnSpc>
                <a:spcPts val="1800"/>
              </a:lnSpc>
              <a:spcBef>
                <a:spcPts val="0"/>
              </a:spcBef>
              <a:spcAft>
                <a:spcPts val="0"/>
              </a:spcAft>
              <a:defRPr sz="16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lvl="0"/>
            <a:r>
              <a:rPr lang="en-US" dirty="0"/>
              <a:t>Insert Group Name</a:t>
            </a:r>
          </a:p>
        </p:txBody>
      </p:sp>
      <p:sp>
        <p:nvSpPr>
          <p:cNvPr id="37" name="Text Placeholder 7">
            <a:extLst>
              <a:ext uri="{FF2B5EF4-FFF2-40B4-BE49-F238E27FC236}">
                <a16:creationId xmlns:a16="http://schemas.microsoft.com/office/drawing/2014/main" id="{AD94FF36-F4B8-4ED6-BB44-FDBFDBFA2A1C}"/>
              </a:ext>
            </a:extLst>
          </p:cNvPr>
          <p:cNvSpPr>
            <a:spLocks noGrp="1"/>
          </p:cNvSpPr>
          <p:nvPr>
            <p:ph type="body" sz="quarter" idx="35" hasCustomPrompt="1"/>
          </p:nvPr>
        </p:nvSpPr>
        <p:spPr>
          <a:xfrm>
            <a:off x="6384032" y="3428999"/>
            <a:ext cx="1440160" cy="1152128"/>
          </a:xfrm>
          <a:prstGeom prst="rect">
            <a:avLst/>
          </a:prstGeom>
          <a:solidFill>
            <a:schemeClr val="accent1"/>
          </a:solidFill>
        </p:spPr>
        <p:txBody>
          <a:bodyPr rIns="0" anchor="ctr">
            <a:noAutofit/>
          </a:bodyPr>
          <a:lstStyle>
            <a:lvl1pPr algn="ctr">
              <a:lnSpc>
                <a:spcPts val="1800"/>
              </a:lnSpc>
              <a:spcBef>
                <a:spcPts val="0"/>
              </a:spcBef>
              <a:spcAft>
                <a:spcPts val="0"/>
              </a:spcAft>
              <a:defRPr sz="16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lvl="0"/>
            <a:r>
              <a:rPr lang="en-US" dirty="0"/>
              <a:t>Insert Group Name</a:t>
            </a:r>
          </a:p>
        </p:txBody>
      </p:sp>
      <p:sp>
        <p:nvSpPr>
          <p:cNvPr id="8" name="Rectangle 7">
            <a:extLst>
              <a:ext uri="{FF2B5EF4-FFF2-40B4-BE49-F238E27FC236}">
                <a16:creationId xmlns:a16="http://schemas.microsoft.com/office/drawing/2014/main" id="{404E50B0-1D58-4F15-A351-E3515806816D}"/>
              </a:ext>
            </a:extLst>
          </p:cNvPr>
          <p:cNvSpPr/>
          <p:nvPr/>
        </p:nvSpPr>
        <p:spPr>
          <a:xfrm>
            <a:off x="3589947" y="1916832"/>
            <a:ext cx="5012107" cy="123010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srgbClr val="FFFFFF"/>
              </a:solidFill>
              <a:sym typeface="Arial"/>
            </a:endParaRPr>
          </a:p>
        </p:txBody>
      </p:sp>
      <p:sp>
        <p:nvSpPr>
          <p:cNvPr id="12" name="Rectangle 11">
            <a:extLst>
              <a:ext uri="{FF2B5EF4-FFF2-40B4-BE49-F238E27FC236}">
                <a16:creationId xmlns:a16="http://schemas.microsoft.com/office/drawing/2014/main" id="{AE59D603-4EF9-47FC-B148-3573A831D791}"/>
              </a:ext>
            </a:extLst>
          </p:cNvPr>
          <p:cNvSpPr/>
          <p:nvPr/>
        </p:nvSpPr>
        <p:spPr>
          <a:xfrm>
            <a:off x="6337816" y="3389316"/>
            <a:ext cx="5012107" cy="123010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srgbClr val="FFFFFF"/>
              </a:solidFill>
              <a:sym typeface="Arial"/>
            </a:endParaRPr>
          </a:p>
        </p:txBody>
      </p:sp>
      <p:sp>
        <p:nvSpPr>
          <p:cNvPr id="16" name="Rectangle 15">
            <a:extLst>
              <a:ext uri="{FF2B5EF4-FFF2-40B4-BE49-F238E27FC236}">
                <a16:creationId xmlns:a16="http://schemas.microsoft.com/office/drawing/2014/main" id="{58AC5158-E8A1-44A7-8617-AC56F0DD1719}"/>
              </a:ext>
            </a:extLst>
          </p:cNvPr>
          <p:cNvSpPr/>
          <p:nvPr/>
        </p:nvSpPr>
        <p:spPr>
          <a:xfrm>
            <a:off x="839788" y="3389316"/>
            <a:ext cx="5012107" cy="123010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kern="0" dirty="0">
              <a:solidFill>
                <a:srgbClr val="FFFFFF"/>
              </a:solidFill>
              <a:sym typeface="Arial"/>
            </a:endParaRPr>
          </a:p>
        </p:txBody>
      </p:sp>
      <p:sp>
        <p:nvSpPr>
          <p:cNvPr id="17" name="TextBox 16">
            <a:extLst>
              <a:ext uri="{FF2B5EF4-FFF2-40B4-BE49-F238E27FC236}">
                <a16:creationId xmlns:a16="http://schemas.microsoft.com/office/drawing/2014/main" id="{C761E736-25EA-4914-A717-28A039625E8C}"/>
              </a:ext>
            </a:extLst>
          </p:cNvPr>
          <p:cNvSpPr txBox="1"/>
          <p:nvPr/>
        </p:nvSpPr>
        <p:spPr>
          <a:xfrm>
            <a:off x="883343" y="3711981"/>
            <a:ext cx="1239750" cy="510909"/>
          </a:xfrm>
          <a:prstGeom prst="rect">
            <a:avLst/>
          </a:prstGeom>
          <a:noFill/>
        </p:spPr>
        <p:txBody>
          <a:bodyPr wrap="square" rtlCol="0">
            <a:spAutoFit/>
          </a:bodyPr>
          <a:lstStyle/>
          <a:p>
            <a:pPr algn="r">
              <a:lnSpc>
                <a:spcPct val="85000"/>
              </a:lnSpc>
            </a:pPr>
            <a:r>
              <a:rPr lang="en-US" sz="1600" b="1" kern="0" dirty="0">
                <a:solidFill>
                  <a:schemeClr val="bg1"/>
                </a:solidFill>
                <a:latin typeface="+mj-lt"/>
                <a:ea typeface="Georgia" charset="0"/>
                <a:cs typeface="Georgia" charset="0"/>
                <a:sym typeface="Arial"/>
              </a:rPr>
              <a:t>Group Name</a:t>
            </a:r>
          </a:p>
        </p:txBody>
      </p:sp>
      <p:cxnSp>
        <p:nvCxnSpPr>
          <p:cNvPr id="19" name="Straight Connector 18">
            <a:extLst>
              <a:ext uri="{FF2B5EF4-FFF2-40B4-BE49-F238E27FC236}">
                <a16:creationId xmlns:a16="http://schemas.microsoft.com/office/drawing/2014/main" id="{A898D83E-9F4A-4269-9BEB-326164B60B7C}"/>
              </a:ext>
            </a:extLst>
          </p:cNvPr>
          <p:cNvCxnSpPr>
            <a:cxnSpLocks/>
          </p:cNvCxnSpPr>
          <p:nvPr userDrawn="1"/>
        </p:nvCxnSpPr>
        <p:spPr>
          <a:xfrm>
            <a:off x="4367808" y="3160017"/>
            <a:ext cx="0" cy="2160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7D369E-74E6-4DE1-ADB0-EB6EF05664B8}"/>
              </a:ext>
            </a:extLst>
          </p:cNvPr>
          <p:cNvCxnSpPr>
            <a:cxnSpLocks/>
          </p:cNvCxnSpPr>
          <p:nvPr userDrawn="1"/>
        </p:nvCxnSpPr>
        <p:spPr>
          <a:xfrm>
            <a:off x="7104112" y="3160017"/>
            <a:ext cx="0" cy="2160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AB8857-3B0E-4067-BC64-A4C0AE330199}"/>
              </a:ext>
            </a:extLst>
          </p:cNvPr>
          <p:cNvCxnSpPr>
            <a:cxnSpLocks/>
          </p:cNvCxnSpPr>
          <p:nvPr userDrawn="1"/>
        </p:nvCxnSpPr>
        <p:spPr>
          <a:xfrm>
            <a:off x="5879976" y="4004369"/>
            <a:ext cx="4320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8843B7-B08D-445C-8E69-55E9ADD60136}"/>
              </a:ext>
            </a:extLst>
          </p:cNvPr>
          <p:cNvCxnSpPr>
            <a:cxnSpLocks/>
          </p:cNvCxnSpPr>
          <p:nvPr userDrawn="1"/>
        </p:nvCxnSpPr>
        <p:spPr>
          <a:xfrm>
            <a:off x="2711624" y="4653135"/>
            <a:ext cx="0" cy="504056"/>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5716183-FC6B-4383-8EF6-37E5349AAF9A}"/>
              </a:ext>
            </a:extLst>
          </p:cNvPr>
          <p:cNvCxnSpPr>
            <a:cxnSpLocks/>
          </p:cNvCxnSpPr>
          <p:nvPr userDrawn="1"/>
        </p:nvCxnSpPr>
        <p:spPr>
          <a:xfrm>
            <a:off x="1612454" y="5226817"/>
            <a:ext cx="8588002" cy="0"/>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80400D-CA47-444B-970B-5A484E54E6A1}"/>
              </a:ext>
            </a:extLst>
          </p:cNvPr>
          <p:cNvCxnSpPr>
            <a:cxnSpLocks/>
          </p:cNvCxnSpPr>
          <p:nvPr userDrawn="1"/>
        </p:nvCxnSpPr>
        <p:spPr>
          <a:xfrm>
            <a:off x="1631690" y="5229100"/>
            <a:ext cx="0" cy="432147"/>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3536BE-88C6-4525-9D18-D74E0DCB4682}"/>
              </a:ext>
            </a:extLst>
          </p:cNvPr>
          <p:cNvCxnSpPr>
            <a:cxnSpLocks/>
          </p:cNvCxnSpPr>
          <p:nvPr userDrawn="1"/>
        </p:nvCxnSpPr>
        <p:spPr>
          <a:xfrm>
            <a:off x="3764417" y="5229199"/>
            <a:ext cx="0" cy="432147"/>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1B274A1-2898-403F-9A81-C1625F15BF58}"/>
              </a:ext>
            </a:extLst>
          </p:cNvPr>
          <p:cNvCxnSpPr>
            <a:cxnSpLocks/>
          </p:cNvCxnSpPr>
          <p:nvPr userDrawn="1"/>
        </p:nvCxnSpPr>
        <p:spPr>
          <a:xfrm>
            <a:off x="5897144" y="5229199"/>
            <a:ext cx="0" cy="432147"/>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25A9B7-5673-4E49-ABD6-8D0E06EDD927}"/>
              </a:ext>
            </a:extLst>
          </p:cNvPr>
          <p:cNvCxnSpPr>
            <a:cxnSpLocks/>
          </p:cNvCxnSpPr>
          <p:nvPr userDrawn="1"/>
        </p:nvCxnSpPr>
        <p:spPr>
          <a:xfrm>
            <a:off x="8029871" y="5229199"/>
            <a:ext cx="0" cy="432147"/>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026C540-9EA3-4699-A6BC-DF9BDF921E83}"/>
              </a:ext>
            </a:extLst>
          </p:cNvPr>
          <p:cNvCxnSpPr>
            <a:cxnSpLocks/>
          </p:cNvCxnSpPr>
          <p:nvPr userDrawn="1"/>
        </p:nvCxnSpPr>
        <p:spPr>
          <a:xfrm>
            <a:off x="10179266" y="5219674"/>
            <a:ext cx="0" cy="432147"/>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sp>
        <p:nvSpPr>
          <p:cNvPr id="34" name="Text Placeholder 7">
            <a:extLst>
              <a:ext uri="{FF2B5EF4-FFF2-40B4-BE49-F238E27FC236}">
                <a16:creationId xmlns:a16="http://schemas.microsoft.com/office/drawing/2014/main" id="{0853CDE9-3036-46C6-AB9B-6C5E6B531E6E}"/>
              </a:ext>
            </a:extLst>
          </p:cNvPr>
          <p:cNvSpPr>
            <a:spLocks noGrp="1"/>
          </p:cNvSpPr>
          <p:nvPr>
            <p:ph type="body" sz="quarter" idx="32" hasCustomPrompt="1"/>
          </p:nvPr>
        </p:nvSpPr>
        <p:spPr>
          <a:xfrm>
            <a:off x="5157506" y="2091773"/>
            <a:ext cx="3314758" cy="880224"/>
          </a:xfrm>
          <a:prstGeom prst="rect">
            <a:avLst/>
          </a:prstGeom>
        </p:spPr>
        <p:txBody>
          <a:bodyPr>
            <a:noAutofit/>
          </a:bodyPr>
          <a:lstStyle>
            <a:lvl1pPr>
              <a:lnSpc>
                <a:spcPts val="1400"/>
              </a:lnSpc>
              <a:spcBef>
                <a:spcPts val="0"/>
              </a:spcBef>
              <a:spcAft>
                <a:spcPts val="0"/>
              </a:spcAft>
              <a:defRPr sz="120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lvl="0"/>
            <a:r>
              <a:rPr lang="en-US" dirty="0"/>
              <a:t>Click to insert text</a:t>
            </a:r>
          </a:p>
        </p:txBody>
      </p:sp>
      <p:sp>
        <p:nvSpPr>
          <p:cNvPr id="35" name="Text Placeholder 7">
            <a:extLst>
              <a:ext uri="{FF2B5EF4-FFF2-40B4-BE49-F238E27FC236}">
                <a16:creationId xmlns:a16="http://schemas.microsoft.com/office/drawing/2014/main" id="{41BEF085-D952-4028-B6B4-18F2CB2BE51E}"/>
              </a:ext>
            </a:extLst>
          </p:cNvPr>
          <p:cNvSpPr>
            <a:spLocks noGrp="1"/>
          </p:cNvSpPr>
          <p:nvPr>
            <p:ph type="body" sz="quarter" idx="33" hasCustomPrompt="1"/>
          </p:nvPr>
        </p:nvSpPr>
        <p:spPr>
          <a:xfrm>
            <a:off x="2391842" y="3564257"/>
            <a:ext cx="3314758" cy="880224"/>
          </a:xfrm>
          <a:prstGeom prst="rect">
            <a:avLst/>
          </a:prstGeom>
        </p:spPr>
        <p:txBody>
          <a:bodyPr>
            <a:noAutofit/>
          </a:bodyPr>
          <a:lstStyle>
            <a:lvl1pPr>
              <a:lnSpc>
                <a:spcPts val="1400"/>
              </a:lnSpc>
              <a:spcBef>
                <a:spcPts val="0"/>
              </a:spcBef>
              <a:spcAft>
                <a:spcPts val="0"/>
              </a:spcAft>
              <a:defRPr sz="120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lvl="0"/>
            <a:r>
              <a:rPr lang="en-US" dirty="0"/>
              <a:t>Click to insert text</a:t>
            </a:r>
          </a:p>
        </p:txBody>
      </p:sp>
      <p:sp>
        <p:nvSpPr>
          <p:cNvPr id="36" name="Text Placeholder 7">
            <a:extLst>
              <a:ext uri="{FF2B5EF4-FFF2-40B4-BE49-F238E27FC236}">
                <a16:creationId xmlns:a16="http://schemas.microsoft.com/office/drawing/2014/main" id="{25AB3DC5-A8F4-44C0-B0E0-2B42559A081F}"/>
              </a:ext>
            </a:extLst>
          </p:cNvPr>
          <p:cNvSpPr>
            <a:spLocks noGrp="1"/>
          </p:cNvSpPr>
          <p:nvPr>
            <p:ph type="body" sz="quarter" idx="34" hasCustomPrompt="1"/>
          </p:nvPr>
        </p:nvSpPr>
        <p:spPr>
          <a:xfrm>
            <a:off x="7896622" y="3564257"/>
            <a:ext cx="3314758" cy="880224"/>
          </a:xfrm>
          <a:prstGeom prst="rect">
            <a:avLst/>
          </a:prstGeom>
        </p:spPr>
        <p:txBody>
          <a:bodyPr>
            <a:noAutofit/>
          </a:bodyPr>
          <a:lstStyle>
            <a:lvl1pPr>
              <a:lnSpc>
                <a:spcPts val="1400"/>
              </a:lnSpc>
              <a:spcBef>
                <a:spcPts val="0"/>
              </a:spcBef>
              <a:spcAft>
                <a:spcPts val="0"/>
              </a:spcAft>
              <a:defRPr sz="120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lvl="0"/>
            <a:r>
              <a:rPr lang="en-US" dirty="0"/>
              <a:t>Click to insert text</a:t>
            </a:r>
          </a:p>
        </p:txBody>
      </p:sp>
      <p:sp>
        <p:nvSpPr>
          <p:cNvPr id="38" name="Text Placeholder 7">
            <a:extLst>
              <a:ext uri="{FF2B5EF4-FFF2-40B4-BE49-F238E27FC236}">
                <a16:creationId xmlns:a16="http://schemas.microsoft.com/office/drawing/2014/main" id="{C9C72BE0-AF43-4AA8-8142-178566D9F143}"/>
              </a:ext>
            </a:extLst>
          </p:cNvPr>
          <p:cNvSpPr>
            <a:spLocks noGrp="1"/>
          </p:cNvSpPr>
          <p:nvPr>
            <p:ph type="body" sz="quarter" idx="36" hasCustomPrompt="1"/>
          </p:nvPr>
        </p:nvSpPr>
        <p:spPr>
          <a:xfrm>
            <a:off x="881063" y="3428106"/>
            <a:ext cx="1440160" cy="1152128"/>
          </a:xfrm>
          <a:prstGeom prst="rect">
            <a:avLst/>
          </a:prstGeom>
          <a:solidFill>
            <a:schemeClr val="accent1"/>
          </a:solidFill>
        </p:spPr>
        <p:txBody>
          <a:bodyPr rIns="0" anchor="ctr">
            <a:noAutofit/>
          </a:bodyPr>
          <a:lstStyle>
            <a:lvl1pPr algn="ctr">
              <a:lnSpc>
                <a:spcPts val="1800"/>
              </a:lnSpc>
              <a:spcBef>
                <a:spcPts val="0"/>
              </a:spcBef>
              <a:spcAft>
                <a:spcPts val="0"/>
              </a:spcAft>
              <a:defRPr sz="16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lvl="0"/>
            <a:r>
              <a:rPr lang="en-US" dirty="0"/>
              <a:t>Insert Group Name</a:t>
            </a:r>
          </a:p>
        </p:txBody>
      </p:sp>
      <p:sp>
        <p:nvSpPr>
          <p:cNvPr id="41"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1016604" cy="863600"/>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dirty="0"/>
              <a:t>Click to add title</a:t>
            </a:r>
            <a:endParaRPr lang="pt-PT" dirty="0"/>
          </a:p>
        </p:txBody>
      </p:sp>
    </p:spTree>
    <p:extLst>
      <p:ext uri="{BB962C8B-B14F-4D97-AF65-F5344CB8AC3E}">
        <p14:creationId xmlns:p14="http://schemas.microsoft.com/office/powerpoint/2010/main" val="328303988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whit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043"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vert="horz" lIns="0" tIns="0" rIns="0" bIns="0" rtlCol="0" anchor="t">
            <a:normAutofit/>
          </a:bodyPr>
          <a:lstStyle>
            <a:lvl1pPr>
              <a:defRPr lang="en-GB" dirty="0">
                <a:solidFill>
                  <a:schemeClr val="tx2"/>
                </a:solidFill>
              </a:defRPr>
            </a:lvl1pPr>
          </a:lstStyle>
          <a:p>
            <a:pPr lvl="0">
              <a:lnSpc>
                <a:spcPts val="3000"/>
              </a:lnSpc>
            </a:pPr>
            <a:r>
              <a:rPr lang="en-US" dirty="0"/>
              <a:t>Click to edit Master title style</a:t>
            </a:r>
            <a:endParaRPr lang="en-GB" dirty="0"/>
          </a:p>
        </p:txBody>
      </p:sp>
    </p:spTree>
    <p:extLst>
      <p:ext uri="{BB962C8B-B14F-4D97-AF65-F5344CB8AC3E}">
        <p14:creationId xmlns:p14="http://schemas.microsoft.com/office/powerpoint/2010/main" val="2638926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Cover1">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2" y="411481"/>
            <a:ext cx="1577338" cy="820447"/>
          </a:xfrm>
          <a:prstGeom prst="rect">
            <a:avLst/>
          </a:prstGeom>
        </p:spPr>
      </p:pic>
      <p:sp>
        <p:nvSpPr>
          <p:cNvPr id="1415" name="Freeform 15"/>
          <p:cNvSpPr>
            <a:spLocks/>
          </p:cNvSpPr>
          <p:nvPr userDrawn="1"/>
        </p:nvSpPr>
        <p:spPr bwMode="auto">
          <a:xfrm>
            <a:off x="6637408" y="0"/>
            <a:ext cx="5554592" cy="6471083"/>
          </a:xfrm>
          <a:custGeom>
            <a:avLst/>
            <a:gdLst>
              <a:gd name="T0" fmla="*/ 0 w 885"/>
              <a:gd name="T1" fmla="*/ 0 h 1032"/>
              <a:gd name="T2" fmla="*/ 0 w 885"/>
              <a:gd name="T3" fmla="*/ 844 h 1032"/>
              <a:gd name="T4" fmla="*/ 850 w 885"/>
              <a:gd name="T5" fmla="*/ 1026 h 1032"/>
              <a:gd name="T6" fmla="*/ 885 w 885"/>
              <a:gd name="T7" fmla="*/ 1032 h 1032"/>
              <a:gd name="T8" fmla="*/ 885 w 885"/>
              <a:gd name="T9" fmla="*/ 0 h 1032"/>
              <a:gd name="T10" fmla="*/ 0 w 885"/>
              <a:gd name="T11" fmla="*/ 0 h 1032"/>
            </a:gdLst>
            <a:ahLst/>
            <a:cxnLst>
              <a:cxn ang="0">
                <a:pos x="T0" y="T1"/>
              </a:cxn>
              <a:cxn ang="0">
                <a:pos x="T2" y="T3"/>
              </a:cxn>
              <a:cxn ang="0">
                <a:pos x="T4" y="T5"/>
              </a:cxn>
              <a:cxn ang="0">
                <a:pos x="T6" y="T7"/>
              </a:cxn>
              <a:cxn ang="0">
                <a:pos x="T8" y="T9"/>
              </a:cxn>
              <a:cxn ang="0">
                <a:pos x="T10" y="T11"/>
              </a:cxn>
            </a:cxnLst>
            <a:rect l="0" t="0" r="r" b="b"/>
            <a:pathLst>
              <a:path w="885" h="1032">
                <a:moveTo>
                  <a:pt x="0" y="0"/>
                </a:moveTo>
                <a:cubicBezTo>
                  <a:pt x="0" y="844"/>
                  <a:pt x="0" y="844"/>
                  <a:pt x="0" y="844"/>
                </a:cubicBezTo>
                <a:cubicBezTo>
                  <a:pt x="233" y="908"/>
                  <a:pt x="516" y="969"/>
                  <a:pt x="850" y="1026"/>
                </a:cubicBezTo>
                <a:cubicBezTo>
                  <a:pt x="861" y="1028"/>
                  <a:pt x="873" y="1030"/>
                  <a:pt x="885" y="1032"/>
                </a:cubicBezTo>
                <a:cubicBezTo>
                  <a:pt x="885" y="0"/>
                  <a:pt x="885" y="0"/>
                  <a:pt x="885" y="0"/>
                </a:cubicBezTo>
                <a:cubicBezTo>
                  <a:pt x="0" y="0"/>
                  <a:pt x="0" y="0"/>
                  <a:pt x="0"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590" name="Picture 158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56547" y="244132"/>
            <a:ext cx="5712493" cy="7067728"/>
          </a:xfrm>
          <a:prstGeom prst="rect">
            <a:avLst/>
          </a:prstGeom>
        </p:spPr>
      </p:pic>
      <p:sp>
        <p:nvSpPr>
          <p:cNvPr id="11" name="Title 1"/>
          <p:cNvSpPr>
            <a:spLocks noGrp="1"/>
          </p:cNvSpPr>
          <p:nvPr>
            <p:ph type="ctrTitle" hasCustomPrompt="1"/>
          </p:nvPr>
        </p:nvSpPr>
        <p:spPr>
          <a:xfrm>
            <a:off x="407988" y="2408560"/>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3000"/>
              </a:lnSpc>
              <a:defRPr lang="en-US" sz="2600" b="0" dirty="0">
                <a:solidFill>
                  <a:schemeClr val="accent3"/>
                </a:solidFill>
              </a:defRPr>
            </a:lvl1pPr>
          </a:lstStyle>
          <a:p>
            <a:pPr marL="0" lvl="0"/>
            <a:r>
              <a:rPr lang="en-US" dirty="0"/>
              <a:t>Title of Presentation</a:t>
            </a:r>
          </a:p>
        </p:txBody>
      </p:sp>
      <p:sp>
        <p:nvSpPr>
          <p:cNvPr id="12" name="Subtitle 2"/>
          <p:cNvSpPr>
            <a:spLocks noGrp="1"/>
          </p:cNvSpPr>
          <p:nvPr>
            <p:ph type="subTitle" idx="1" hasCustomPrompt="1"/>
          </p:nvPr>
        </p:nvSpPr>
        <p:spPr>
          <a:xfrm>
            <a:off x="407988" y="3322959"/>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accent3"/>
                </a:solidFill>
              </a:defRPr>
            </a:lvl1pPr>
          </a:lstStyle>
          <a:p>
            <a:pPr marL="0" lvl="0"/>
            <a:r>
              <a:rPr lang="en-US" dirty="0"/>
              <a:t>Subtitle</a:t>
            </a:r>
          </a:p>
        </p:txBody>
      </p:sp>
    </p:spTree>
    <p:extLst>
      <p:ext uri="{BB962C8B-B14F-4D97-AF65-F5344CB8AC3E}">
        <p14:creationId xmlns:p14="http://schemas.microsoft.com/office/powerpoint/2010/main" val="3117283114"/>
      </p:ext>
    </p:extLst>
  </p:cSld>
  <p:clrMapOvr>
    <a:masterClrMapping/>
  </p:clrMapOvr>
  <p:extLst>
    <p:ext uri="{DCECCB84-F9BA-43D5-87BE-67443E8EF086}">
      <p15:sldGuideLst xmlns:p15="http://schemas.microsoft.com/office/powerpoint/2012/main">
        <p15:guide id="1" pos="721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Cover2">
    <p:spTree>
      <p:nvGrpSpPr>
        <p:cNvPr id="1" name=""/>
        <p:cNvGrpSpPr/>
        <p:nvPr/>
      </p:nvGrpSpPr>
      <p:grpSpPr>
        <a:xfrm>
          <a:off x="0" y="0"/>
          <a:ext cx="0" cy="0"/>
          <a:chOff x="0" y="0"/>
          <a:chExt cx="0" cy="0"/>
        </a:xfrm>
      </p:grpSpPr>
      <p:sp>
        <p:nvSpPr>
          <p:cNvPr id="9" name="Freeform 8"/>
          <p:cNvSpPr/>
          <p:nvPr userDrawn="1"/>
        </p:nvSpPr>
        <p:spPr>
          <a:xfrm>
            <a:off x="2" y="0"/>
            <a:ext cx="9973295" cy="4193362"/>
          </a:xfrm>
          <a:custGeom>
            <a:avLst/>
            <a:gdLst>
              <a:gd name="connsiteX0" fmla="*/ 0 w 9973295"/>
              <a:gd name="connsiteY0" fmla="*/ 0 h 4193362"/>
              <a:gd name="connsiteX1" fmla="*/ 9912010 w 9973295"/>
              <a:gd name="connsiteY1" fmla="*/ 0 h 4193362"/>
              <a:gd name="connsiteX2" fmla="*/ 9927053 w 9973295"/>
              <a:gd name="connsiteY2" fmla="*/ 149768 h 4193362"/>
              <a:gd name="connsiteX3" fmla="*/ 7984937 w 9973295"/>
              <a:gd name="connsiteY3" fmla="*/ 4193362 h 4193362"/>
              <a:gd name="connsiteX4" fmla="*/ 0 w 9973295"/>
              <a:gd name="connsiteY4" fmla="*/ 4193362 h 4193362"/>
              <a:gd name="connsiteX5" fmla="*/ 0 w 9973295"/>
              <a:gd name="connsiteY5" fmla="*/ 0 h 419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3295" h="4193362">
                <a:moveTo>
                  <a:pt x="0" y="0"/>
                </a:moveTo>
                <a:lnTo>
                  <a:pt x="9912010" y="0"/>
                </a:lnTo>
                <a:lnTo>
                  <a:pt x="9927053" y="149768"/>
                </a:lnTo>
                <a:cubicBezTo>
                  <a:pt x="10097391" y="2056447"/>
                  <a:pt x="9870584" y="4193362"/>
                  <a:pt x="7984937" y="4193362"/>
                </a:cubicBezTo>
                <a:cubicBezTo>
                  <a:pt x="0" y="4193362"/>
                  <a:pt x="0" y="4193362"/>
                  <a:pt x="0" y="4193362"/>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ctrTitle" hasCustomPrompt="1"/>
          </p:nvPr>
        </p:nvSpPr>
        <p:spPr>
          <a:xfrm>
            <a:off x="407988" y="1316831"/>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3000"/>
              </a:lnSpc>
              <a:defRPr lang="en-US" sz="2600" b="0" dirty="0">
                <a:solidFill>
                  <a:schemeClr val="bg1"/>
                </a:solidFill>
              </a:defRPr>
            </a:lvl1pPr>
          </a:lstStyle>
          <a:p>
            <a:pPr marL="0" lvl="0"/>
            <a:r>
              <a:rPr lang="en-US" dirty="0"/>
              <a:t>Title of Presentation</a:t>
            </a:r>
          </a:p>
        </p:txBody>
      </p:sp>
      <p:sp>
        <p:nvSpPr>
          <p:cNvPr id="21" name="Subtitle 2"/>
          <p:cNvSpPr>
            <a:spLocks noGrp="1"/>
          </p:cNvSpPr>
          <p:nvPr>
            <p:ph type="subTitle" idx="1" hasCustomPrompt="1"/>
          </p:nvPr>
        </p:nvSpPr>
        <p:spPr>
          <a:xfrm>
            <a:off x="407988" y="2231230"/>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dirty="0"/>
              <a:t>Subtitle</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720915"/>
            <a:ext cx="4707110" cy="7276886"/>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3862" y="5700875"/>
            <a:ext cx="1577338" cy="820447"/>
          </a:xfrm>
          <a:prstGeom prst="rect">
            <a:avLst/>
          </a:prstGeom>
        </p:spPr>
      </p:pic>
    </p:spTree>
    <p:extLst>
      <p:ext uri="{BB962C8B-B14F-4D97-AF65-F5344CB8AC3E}">
        <p14:creationId xmlns:p14="http://schemas.microsoft.com/office/powerpoint/2010/main" val="3634105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Cover2">
    <p:spTree>
      <p:nvGrpSpPr>
        <p:cNvPr id="1" name=""/>
        <p:cNvGrpSpPr/>
        <p:nvPr/>
      </p:nvGrpSpPr>
      <p:grpSpPr>
        <a:xfrm>
          <a:off x="0" y="0"/>
          <a:ext cx="0" cy="0"/>
          <a:chOff x="0" y="0"/>
          <a:chExt cx="0" cy="0"/>
        </a:xfrm>
      </p:grpSpPr>
      <p:sp>
        <p:nvSpPr>
          <p:cNvPr id="17" name="Freeform 16"/>
          <p:cNvSpPr/>
          <p:nvPr userDrawn="1"/>
        </p:nvSpPr>
        <p:spPr>
          <a:xfrm>
            <a:off x="-22987" y="0"/>
            <a:ext cx="6223905" cy="68580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3034" y="411481"/>
            <a:ext cx="1577338" cy="820447"/>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31080" y="1290009"/>
            <a:ext cx="6513490" cy="4835513"/>
          </a:xfrm>
          <a:prstGeom prst="rect">
            <a:avLst/>
          </a:prstGeom>
        </p:spPr>
      </p:pic>
      <p:sp>
        <p:nvSpPr>
          <p:cNvPr id="20" name="Title 1"/>
          <p:cNvSpPr>
            <a:spLocks noGrp="1"/>
          </p:cNvSpPr>
          <p:nvPr>
            <p:ph type="ctrTitle" hasCustomPrompt="1"/>
          </p:nvPr>
        </p:nvSpPr>
        <p:spPr>
          <a:xfrm>
            <a:off x="407988" y="2514601"/>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3000"/>
              </a:lnSpc>
              <a:defRPr lang="en-US" sz="2600" b="0" dirty="0">
                <a:solidFill>
                  <a:schemeClr val="bg1"/>
                </a:solidFill>
              </a:defRPr>
            </a:lvl1pPr>
          </a:lstStyle>
          <a:p>
            <a:pPr marL="0" lvl="0"/>
            <a:r>
              <a:rPr lang="en-US" dirty="0"/>
              <a:t>Title of Presentation</a:t>
            </a:r>
          </a:p>
        </p:txBody>
      </p:sp>
      <p:sp>
        <p:nvSpPr>
          <p:cNvPr id="21" name="Subtitle 2"/>
          <p:cNvSpPr>
            <a:spLocks noGrp="1"/>
          </p:cNvSpPr>
          <p:nvPr>
            <p:ph type="subTitle" idx="1" hasCustomPrompt="1"/>
          </p:nvPr>
        </p:nvSpPr>
        <p:spPr>
          <a:xfrm>
            <a:off x="407988" y="3429000"/>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dirty="0"/>
              <a:t>Subtitle</a:t>
            </a:r>
          </a:p>
        </p:txBody>
      </p:sp>
    </p:spTree>
    <p:extLst>
      <p:ext uri="{BB962C8B-B14F-4D97-AF65-F5344CB8AC3E}">
        <p14:creationId xmlns:p14="http://schemas.microsoft.com/office/powerpoint/2010/main" val="2214672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over1">
    <p:bg>
      <p:bgPr>
        <a:solidFill>
          <a:schemeClr val="bg1"/>
        </a:solidFill>
        <a:effectLst/>
      </p:bgPr>
    </p:bg>
    <p:spTree>
      <p:nvGrpSpPr>
        <p:cNvPr id="1" name=""/>
        <p:cNvGrpSpPr/>
        <p:nvPr/>
      </p:nvGrpSpPr>
      <p:grpSpPr>
        <a:xfrm>
          <a:off x="0" y="0"/>
          <a:ext cx="0" cy="0"/>
          <a:chOff x="0" y="0"/>
          <a:chExt cx="0" cy="0"/>
        </a:xfrm>
      </p:grpSpPr>
      <p:sp>
        <p:nvSpPr>
          <p:cNvPr id="13" name="Freeform 12"/>
          <p:cNvSpPr/>
          <p:nvPr userDrawn="1"/>
        </p:nvSpPr>
        <p:spPr>
          <a:xfrm>
            <a:off x="0" y="0"/>
            <a:ext cx="6759210" cy="4518977"/>
          </a:xfrm>
          <a:custGeom>
            <a:avLst/>
            <a:gdLst>
              <a:gd name="connsiteX0" fmla="*/ 0 w 6759210"/>
              <a:gd name="connsiteY0" fmla="*/ 0 h 4518977"/>
              <a:gd name="connsiteX1" fmla="*/ 6759210 w 6759210"/>
              <a:gd name="connsiteY1" fmla="*/ 0 h 4518977"/>
              <a:gd name="connsiteX2" fmla="*/ 6756415 w 6759210"/>
              <a:gd name="connsiteY2" fmla="*/ 16666 h 4518977"/>
              <a:gd name="connsiteX3" fmla="*/ 6372387 w 6759210"/>
              <a:gd name="connsiteY3" fmla="*/ 2306550 h 4518977"/>
              <a:gd name="connsiteX4" fmla="*/ 3762973 w 6759210"/>
              <a:gd name="connsiteY4" fmla="*/ 4518977 h 4518977"/>
              <a:gd name="connsiteX5" fmla="*/ 339369 w 6759210"/>
              <a:gd name="connsiteY5" fmla="*/ 4518977 h 4518977"/>
              <a:gd name="connsiteX6" fmla="*/ 0 w 6759210"/>
              <a:gd name="connsiteY6" fmla="*/ 4518977 h 4518977"/>
              <a:gd name="connsiteX7" fmla="*/ 0 w 6759210"/>
              <a:gd name="connsiteY7" fmla="*/ 0 h 451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9210" h="4518977">
                <a:moveTo>
                  <a:pt x="0" y="0"/>
                </a:moveTo>
                <a:lnTo>
                  <a:pt x="6759210" y="0"/>
                </a:lnTo>
                <a:lnTo>
                  <a:pt x="6756415" y="16666"/>
                </a:lnTo>
                <a:cubicBezTo>
                  <a:pt x="6686854" y="431442"/>
                  <a:pt x="6569700" y="1130011"/>
                  <a:pt x="6372387" y="2306550"/>
                </a:cubicBezTo>
                <a:cubicBezTo>
                  <a:pt x="6162872" y="3588428"/>
                  <a:pt x="5058156" y="4518977"/>
                  <a:pt x="3762973" y="4518977"/>
                </a:cubicBezTo>
                <a:cubicBezTo>
                  <a:pt x="3762973" y="4518977"/>
                  <a:pt x="3762973" y="4518977"/>
                  <a:pt x="339369" y="4518977"/>
                </a:cubicBezTo>
                <a:lnTo>
                  <a:pt x="0" y="4518977"/>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1"/>
          <p:cNvSpPr>
            <a:spLocks noGrp="1"/>
          </p:cNvSpPr>
          <p:nvPr>
            <p:ph type="ctrTitle" hasCustomPrompt="1"/>
          </p:nvPr>
        </p:nvSpPr>
        <p:spPr>
          <a:xfrm>
            <a:off x="407988" y="1443741"/>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3000"/>
              </a:lnSpc>
              <a:defRPr lang="en-US" sz="2600" b="0" dirty="0">
                <a:solidFill>
                  <a:schemeClr val="bg1"/>
                </a:solidFill>
              </a:defRPr>
            </a:lvl1pPr>
          </a:lstStyle>
          <a:p>
            <a:pPr marL="0" lvl="0"/>
            <a:r>
              <a:rPr lang="en-US" dirty="0"/>
              <a:t>Title of Presentation</a:t>
            </a:r>
          </a:p>
        </p:txBody>
      </p:sp>
      <p:sp>
        <p:nvSpPr>
          <p:cNvPr id="17" name="Subtitle 2"/>
          <p:cNvSpPr>
            <a:spLocks noGrp="1"/>
          </p:cNvSpPr>
          <p:nvPr>
            <p:ph type="subTitle" idx="1" hasCustomPrompt="1"/>
          </p:nvPr>
        </p:nvSpPr>
        <p:spPr>
          <a:xfrm>
            <a:off x="407988" y="2358140"/>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dirty="0"/>
              <a:t>Subtitle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2" y="5700875"/>
            <a:ext cx="1577338" cy="820447"/>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131838" y="777924"/>
            <a:ext cx="5321672" cy="5770487"/>
          </a:xfrm>
          <a:prstGeom prst="rect">
            <a:avLst/>
          </a:prstGeom>
        </p:spPr>
      </p:pic>
    </p:spTree>
    <p:extLst>
      <p:ext uri="{BB962C8B-B14F-4D97-AF65-F5344CB8AC3E}">
        <p14:creationId xmlns:p14="http://schemas.microsoft.com/office/powerpoint/2010/main" val="1729300092"/>
      </p:ext>
    </p:extLst>
  </p:cSld>
  <p:clrMapOvr>
    <a:masterClrMapping/>
  </p:clrMapOvr>
  <p:extLst>
    <p:ext uri="{DCECCB84-F9BA-43D5-87BE-67443E8EF086}">
      <p15:sldGuideLst xmlns:p15="http://schemas.microsoft.com/office/powerpoint/2012/main">
        <p15:guide id="1" pos="721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97FD2-8E29-44BB-A5C1-3B53FE476D6B}"/>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5D8CAFEE-B643-4CC0-9EB7-7345FD8747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9D7B002C-6C87-4E57-AD4D-6C033B5FCE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9143CCD9-F776-4EF9-9919-E0CC262D8D77}"/>
              </a:ext>
            </a:extLst>
          </p:cNvPr>
          <p:cNvSpPr>
            <a:spLocks noGrp="1"/>
          </p:cNvSpPr>
          <p:nvPr>
            <p:ph type="dt" sz="half" idx="10"/>
          </p:nvPr>
        </p:nvSpPr>
        <p:spPr/>
        <p:txBody>
          <a:bodyPr/>
          <a:lstStyle/>
          <a:p>
            <a:fld id="{F6DC1B7F-F3F0-41FC-83E6-3A0DAAECDEDB}" type="datetimeFigureOut">
              <a:rPr lang="en-NL" smtClean="0"/>
              <a:t>07/10/2019</a:t>
            </a:fld>
            <a:endParaRPr lang="en-NL"/>
          </a:p>
        </p:txBody>
      </p:sp>
      <p:sp>
        <p:nvSpPr>
          <p:cNvPr id="6" name="Footer Placeholder 5">
            <a:extLst>
              <a:ext uri="{FF2B5EF4-FFF2-40B4-BE49-F238E27FC236}">
                <a16:creationId xmlns:a16="http://schemas.microsoft.com/office/drawing/2014/main" id="{94EBD0B9-DCF2-4449-8246-D051329A80C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FB132FF-C7AD-4AB6-9CBD-87C2E5D79FBF}"/>
              </a:ext>
            </a:extLst>
          </p:cNvPr>
          <p:cNvSpPr>
            <a:spLocks noGrp="1"/>
          </p:cNvSpPr>
          <p:nvPr>
            <p:ph type="sldNum" sz="quarter" idx="12"/>
          </p:nvPr>
        </p:nvSpPr>
        <p:spPr/>
        <p:txBody>
          <a:bodyPr/>
          <a:lstStyle/>
          <a:p>
            <a:fld id="{A2A2220F-DF39-4F27-A532-389DDBE93331}" type="slidenum">
              <a:rPr lang="en-NL" smtClean="0"/>
              <a:t>‹#›</a:t>
            </a:fld>
            <a:endParaRPr lang="en-NL"/>
          </a:p>
        </p:txBody>
      </p:sp>
    </p:spTree>
    <p:extLst>
      <p:ext uri="{BB962C8B-B14F-4D97-AF65-F5344CB8AC3E}">
        <p14:creationId xmlns:p14="http://schemas.microsoft.com/office/powerpoint/2010/main" val="19206823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Cover1">
    <p:bg>
      <p:bgPr>
        <a:solidFill>
          <a:schemeClr val="bg1"/>
        </a:solidFill>
        <a:effectLst/>
      </p:bgPr>
    </p:bg>
    <p:spTree>
      <p:nvGrpSpPr>
        <p:cNvPr id="1" name=""/>
        <p:cNvGrpSpPr/>
        <p:nvPr/>
      </p:nvGrpSpPr>
      <p:grpSpPr>
        <a:xfrm>
          <a:off x="0" y="0"/>
          <a:ext cx="0" cy="0"/>
          <a:chOff x="0" y="0"/>
          <a:chExt cx="0" cy="0"/>
        </a:xfrm>
      </p:grpSpPr>
      <p:sp>
        <p:nvSpPr>
          <p:cNvPr id="8" name="Freeform 7"/>
          <p:cNvSpPr/>
          <p:nvPr userDrawn="1"/>
        </p:nvSpPr>
        <p:spPr>
          <a:xfrm>
            <a:off x="6553200" y="1"/>
            <a:ext cx="5638800" cy="5355237"/>
          </a:xfrm>
          <a:custGeom>
            <a:avLst/>
            <a:gdLst>
              <a:gd name="connsiteX0" fmla="*/ 0 w 5638800"/>
              <a:gd name="connsiteY0" fmla="*/ 0 h 5355237"/>
              <a:gd name="connsiteX1" fmla="*/ 5638800 w 5638800"/>
              <a:gd name="connsiteY1" fmla="*/ 0 h 5355237"/>
              <a:gd name="connsiteX2" fmla="*/ 5638800 w 5638800"/>
              <a:gd name="connsiteY2" fmla="*/ 262266 h 5355237"/>
              <a:gd name="connsiteX3" fmla="*/ 5638800 w 5638800"/>
              <a:gd name="connsiteY3" fmla="*/ 4904579 h 5355237"/>
              <a:gd name="connsiteX4" fmla="*/ 0 w 5638800"/>
              <a:gd name="connsiteY4" fmla="*/ 3724580 h 5355237"/>
              <a:gd name="connsiteX5" fmla="*/ 0 w 5638800"/>
              <a:gd name="connsiteY5" fmla="*/ 298668 h 5355237"/>
              <a:gd name="connsiteX6" fmla="*/ 0 w 5638800"/>
              <a:gd name="connsiteY6" fmla="*/ 0 h 53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8800" h="5355237">
                <a:moveTo>
                  <a:pt x="0" y="0"/>
                </a:moveTo>
                <a:lnTo>
                  <a:pt x="5638800" y="0"/>
                </a:lnTo>
                <a:lnTo>
                  <a:pt x="5638800" y="262266"/>
                </a:lnTo>
                <a:cubicBezTo>
                  <a:pt x="5638800" y="4904579"/>
                  <a:pt x="5638800" y="4904579"/>
                  <a:pt x="5638800" y="4904579"/>
                </a:cubicBezTo>
                <a:cubicBezTo>
                  <a:pt x="4971047" y="5074669"/>
                  <a:pt x="0" y="6329082"/>
                  <a:pt x="0" y="3724580"/>
                </a:cubicBezTo>
                <a:cubicBezTo>
                  <a:pt x="0" y="2292104"/>
                  <a:pt x="0" y="1172982"/>
                  <a:pt x="0" y="298668"/>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ctrTitle" hasCustomPrompt="1"/>
          </p:nvPr>
        </p:nvSpPr>
        <p:spPr>
          <a:xfrm>
            <a:off x="6792932" y="838201"/>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r">
              <a:lnSpc>
                <a:spcPts val="3000"/>
              </a:lnSpc>
              <a:defRPr lang="en-US" sz="2600" b="0" dirty="0">
                <a:solidFill>
                  <a:schemeClr val="bg1"/>
                </a:solidFill>
              </a:defRPr>
            </a:lvl1pPr>
          </a:lstStyle>
          <a:p>
            <a:pPr marL="0" lvl="0"/>
            <a:r>
              <a:rPr lang="en-US" dirty="0"/>
              <a:t>Title of Presentation</a:t>
            </a:r>
          </a:p>
        </p:txBody>
      </p:sp>
      <p:sp>
        <p:nvSpPr>
          <p:cNvPr id="17" name="Subtitle 2"/>
          <p:cNvSpPr>
            <a:spLocks noGrp="1"/>
          </p:cNvSpPr>
          <p:nvPr>
            <p:ph type="subTitle" idx="1" hasCustomPrompt="1"/>
          </p:nvPr>
        </p:nvSpPr>
        <p:spPr>
          <a:xfrm>
            <a:off x="6792932" y="1752600"/>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r"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dirty="0"/>
              <a:t>Subtitle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82751" y="1337969"/>
            <a:ext cx="5777031" cy="5187667"/>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3862" y="411481"/>
            <a:ext cx="1577338" cy="820447"/>
          </a:xfrm>
          <a:prstGeom prst="rect">
            <a:avLst/>
          </a:prstGeom>
        </p:spPr>
      </p:pic>
    </p:spTree>
    <p:extLst>
      <p:ext uri="{BB962C8B-B14F-4D97-AF65-F5344CB8AC3E}">
        <p14:creationId xmlns:p14="http://schemas.microsoft.com/office/powerpoint/2010/main" val="106979959"/>
      </p:ext>
    </p:extLst>
  </p:cSld>
  <p:clrMapOvr>
    <a:masterClrMapping/>
  </p:clrMapOvr>
  <p:extLst>
    <p:ext uri="{DCECCB84-F9BA-43D5-87BE-67443E8EF086}">
      <p15:sldGuideLst xmlns:p15="http://schemas.microsoft.com/office/powerpoint/2012/main">
        <p15:guide id="1" pos="721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Cover2">
    <p:spTree>
      <p:nvGrpSpPr>
        <p:cNvPr id="1" name=""/>
        <p:cNvGrpSpPr/>
        <p:nvPr/>
      </p:nvGrpSpPr>
      <p:grpSpPr>
        <a:xfrm>
          <a:off x="0" y="0"/>
          <a:ext cx="0" cy="0"/>
          <a:chOff x="0" y="0"/>
          <a:chExt cx="0" cy="0"/>
        </a:xfrm>
      </p:grpSpPr>
      <p:sp>
        <p:nvSpPr>
          <p:cNvPr id="10" name="Freeform 9"/>
          <p:cNvSpPr/>
          <p:nvPr userDrawn="1"/>
        </p:nvSpPr>
        <p:spPr>
          <a:xfrm>
            <a:off x="1295400" y="1"/>
            <a:ext cx="10896600" cy="5568105"/>
          </a:xfrm>
          <a:custGeom>
            <a:avLst/>
            <a:gdLst>
              <a:gd name="connsiteX0" fmla="*/ 0 w 10896600"/>
              <a:gd name="connsiteY0" fmla="*/ 0 h 5568105"/>
              <a:gd name="connsiteX1" fmla="*/ 10896600 w 10896600"/>
              <a:gd name="connsiteY1" fmla="*/ 0 h 5568105"/>
              <a:gd name="connsiteX2" fmla="*/ 10896600 w 10896600"/>
              <a:gd name="connsiteY2" fmla="*/ 80960 h 5568105"/>
              <a:gd name="connsiteX3" fmla="*/ 10896600 w 10896600"/>
              <a:gd name="connsiteY3" fmla="*/ 5568105 h 5568105"/>
              <a:gd name="connsiteX4" fmla="*/ 10451841 w 10896600"/>
              <a:gd name="connsiteY4" fmla="*/ 5493803 h 5568105"/>
              <a:gd name="connsiteX5" fmla="*/ 0 w 10896600"/>
              <a:gd name="connsiteY5" fmla="*/ 3246176 h 5568105"/>
              <a:gd name="connsiteX6" fmla="*/ 0 w 10896600"/>
              <a:gd name="connsiteY6" fmla="*/ 191975 h 5568105"/>
              <a:gd name="connsiteX7" fmla="*/ 0 w 10896600"/>
              <a:gd name="connsiteY7" fmla="*/ 0 h 556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6600" h="5568105">
                <a:moveTo>
                  <a:pt x="0" y="0"/>
                </a:moveTo>
                <a:lnTo>
                  <a:pt x="10896600" y="0"/>
                </a:lnTo>
                <a:lnTo>
                  <a:pt x="10896600" y="80960"/>
                </a:lnTo>
                <a:cubicBezTo>
                  <a:pt x="10896600" y="1513754"/>
                  <a:pt x="10896600" y="3311770"/>
                  <a:pt x="10896600" y="5568105"/>
                </a:cubicBezTo>
                <a:cubicBezTo>
                  <a:pt x="10748347" y="5549530"/>
                  <a:pt x="10600094" y="5530954"/>
                  <a:pt x="10451841" y="5493803"/>
                </a:cubicBezTo>
                <a:cubicBezTo>
                  <a:pt x="6356350" y="4787937"/>
                  <a:pt x="2872403" y="4026344"/>
                  <a:pt x="0" y="3246176"/>
                </a:cubicBezTo>
                <a:cubicBezTo>
                  <a:pt x="0" y="3246176"/>
                  <a:pt x="0" y="3246176"/>
                  <a:pt x="0" y="191975"/>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p:cNvSpPr>
            <a:spLocks noGrp="1"/>
          </p:cNvSpPr>
          <p:nvPr>
            <p:ph type="ctrTitle" hasCustomPrompt="1"/>
          </p:nvPr>
        </p:nvSpPr>
        <p:spPr>
          <a:xfrm>
            <a:off x="6816081" y="1442183"/>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r">
              <a:lnSpc>
                <a:spcPts val="3000"/>
              </a:lnSpc>
              <a:defRPr lang="en-US" sz="2600" b="0" dirty="0">
                <a:solidFill>
                  <a:schemeClr val="bg1"/>
                </a:solidFill>
              </a:defRPr>
            </a:lvl1pPr>
          </a:lstStyle>
          <a:p>
            <a:pPr marL="0" lvl="0"/>
            <a:r>
              <a:rPr lang="en-US" dirty="0"/>
              <a:t>Title of Presentation</a:t>
            </a:r>
          </a:p>
        </p:txBody>
      </p:sp>
      <p:sp>
        <p:nvSpPr>
          <p:cNvPr id="9" name="Subtitle 2"/>
          <p:cNvSpPr>
            <a:spLocks noGrp="1"/>
          </p:cNvSpPr>
          <p:nvPr>
            <p:ph type="subTitle" idx="1" hasCustomPrompt="1"/>
          </p:nvPr>
        </p:nvSpPr>
        <p:spPr>
          <a:xfrm>
            <a:off x="6816081" y="2356582"/>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r"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dirty="0"/>
              <a:t>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2" y="5700875"/>
            <a:ext cx="1577338" cy="820447"/>
          </a:xfrm>
          <a:prstGeom prst="rect">
            <a:avLst/>
          </a:prstGeom>
        </p:spPr>
      </p:pic>
    </p:spTree>
    <p:extLst>
      <p:ext uri="{BB962C8B-B14F-4D97-AF65-F5344CB8AC3E}">
        <p14:creationId xmlns:p14="http://schemas.microsoft.com/office/powerpoint/2010/main" val="10806564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Cover2">
    <p:spTree>
      <p:nvGrpSpPr>
        <p:cNvPr id="1" name=""/>
        <p:cNvGrpSpPr/>
        <p:nvPr/>
      </p:nvGrpSpPr>
      <p:grpSpPr>
        <a:xfrm>
          <a:off x="0" y="0"/>
          <a:ext cx="0" cy="0"/>
          <a:chOff x="0" y="0"/>
          <a:chExt cx="0" cy="0"/>
        </a:xfrm>
      </p:grpSpPr>
      <p:sp>
        <p:nvSpPr>
          <p:cNvPr id="15" name="Freeform 14"/>
          <p:cNvSpPr/>
          <p:nvPr userDrawn="1"/>
        </p:nvSpPr>
        <p:spPr>
          <a:xfrm>
            <a:off x="2703358" y="1531422"/>
            <a:ext cx="9488642" cy="5326579"/>
          </a:xfrm>
          <a:custGeom>
            <a:avLst/>
            <a:gdLst>
              <a:gd name="connsiteX0" fmla="*/ 8600219 w 9488642"/>
              <a:gd name="connsiteY0" fmla="*/ 517 h 5326579"/>
              <a:gd name="connsiteX1" fmla="*/ 9337654 w 9488642"/>
              <a:gd name="connsiteY1" fmla="*/ 75918 h 5326579"/>
              <a:gd name="connsiteX2" fmla="*/ 9488642 w 9488642"/>
              <a:gd name="connsiteY2" fmla="*/ 108110 h 5326579"/>
              <a:gd name="connsiteX3" fmla="*/ 9488642 w 9488642"/>
              <a:gd name="connsiteY3" fmla="*/ 5326579 h 5326579"/>
              <a:gd name="connsiteX4" fmla="*/ 0 w 9488642"/>
              <a:gd name="connsiteY4" fmla="*/ 5326579 h 5326579"/>
              <a:gd name="connsiteX5" fmla="*/ 239796 w 9488642"/>
              <a:gd name="connsiteY5" fmla="*/ 5146683 h 5326579"/>
              <a:gd name="connsiteX6" fmla="*/ 5947966 w 9488642"/>
              <a:gd name="connsiteY6" fmla="*/ 864382 h 5326579"/>
              <a:gd name="connsiteX7" fmla="*/ 8600219 w 9488642"/>
              <a:gd name="connsiteY7" fmla="*/ 517 h 53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8642" h="5326579">
                <a:moveTo>
                  <a:pt x="8600219" y="517"/>
                </a:moveTo>
                <a:cubicBezTo>
                  <a:pt x="8847532" y="4354"/>
                  <a:pt x="9094309" y="29531"/>
                  <a:pt x="9337654" y="75918"/>
                </a:cubicBezTo>
                <a:lnTo>
                  <a:pt x="9488642" y="108110"/>
                </a:lnTo>
                <a:lnTo>
                  <a:pt x="9488642" y="5326579"/>
                </a:lnTo>
                <a:lnTo>
                  <a:pt x="0" y="5326579"/>
                </a:lnTo>
                <a:lnTo>
                  <a:pt x="239796" y="5146683"/>
                </a:lnTo>
                <a:cubicBezTo>
                  <a:pt x="5947966" y="864382"/>
                  <a:pt x="5947966" y="864382"/>
                  <a:pt x="5947966" y="864382"/>
                </a:cubicBezTo>
                <a:cubicBezTo>
                  <a:pt x="6737823" y="271827"/>
                  <a:pt x="7672794" y="-13871"/>
                  <a:pt x="8600219" y="51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ctrTitle" hasCustomPrompt="1"/>
          </p:nvPr>
        </p:nvSpPr>
        <p:spPr>
          <a:xfrm>
            <a:off x="407988" y="2895600"/>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3000"/>
              </a:lnSpc>
              <a:defRPr lang="en-US" sz="2600" b="0" dirty="0">
                <a:solidFill>
                  <a:schemeClr val="accent3"/>
                </a:solidFill>
              </a:defRPr>
            </a:lvl1pPr>
          </a:lstStyle>
          <a:p>
            <a:pPr marL="0" lvl="0"/>
            <a:r>
              <a:rPr lang="en-US" dirty="0"/>
              <a:t>Title of Presentation</a:t>
            </a:r>
          </a:p>
        </p:txBody>
      </p:sp>
      <p:sp>
        <p:nvSpPr>
          <p:cNvPr id="21" name="Subtitle 2"/>
          <p:cNvSpPr>
            <a:spLocks noGrp="1"/>
          </p:cNvSpPr>
          <p:nvPr>
            <p:ph type="subTitle" idx="1" hasCustomPrompt="1"/>
          </p:nvPr>
        </p:nvSpPr>
        <p:spPr>
          <a:xfrm>
            <a:off x="407988" y="3809999"/>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accent3"/>
                </a:solidFill>
              </a:defRPr>
            </a:lvl1pPr>
          </a:lstStyle>
          <a:p>
            <a:pPr marL="0" lvl="0"/>
            <a:r>
              <a:rPr lang="en-US" dirty="0"/>
              <a:t>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2" y="411481"/>
            <a:ext cx="1577338" cy="820447"/>
          </a:xfrm>
          <a:prstGeom prst="rect">
            <a:avLst/>
          </a:prstGeom>
        </p:spPr>
      </p:pic>
    </p:spTree>
    <p:extLst>
      <p:ext uri="{BB962C8B-B14F-4D97-AF65-F5344CB8AC3E}">
        <p14:creationId xmlns:p14="http://schemas.microsoft.com/office/powerpoint/2010/main" val="40315877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ver2">
    <p:spTree>
      <p:nvGrpSpPr>
        <p:cNvPr id="1" name=""/>
        <p:cNvGrpSpPr/>
        <p:nvPr/>
      </p:nvGrpSpPr>
      <p:grpSpPr>
        <a:xfrm>
          <a:off x="0" y="0"/>
          <a:ext cx="0" cy="0"/>
          <a:chOff x="0" y="0"/>
          <a:chExt cx="0" cy="0"/>
        </a:xfrm>
      </p:grpSpPr>
      <p:sp>
        <p:nvSpPr>
          <p:cNvPr id="11" name="Freeform 10"/>
          <p:cNvSpPr/>
          <p:nvPr userDrawn="1"/>
        </p:nvSpPr>
        <p:spPr>
          <a:xfrm>
            <a:off x="0" y="533400"/>
            <a:ext cx="8534400" cy="6324600"/>
          </a:xfrm>
          <a:custGeom>
            <a:avLst/>
            <a:gdLst>
              <a:gd name="connsiteX0" fmla="*/ 0 w 8534400"/>
              <a:gd name="connsiteY0" fmla="*/ 0 h 6324600"/>
              <a:gd name="connsiteX1" fmla="*/ 348343 w 8534400"/>
              <a:gd name="connsiteY1" fmla="*/ 58194 h 6324600"/>
              <a:gd name="connsiteX2" fmla="*/ 8534400 w 8534400"/>
              <a:gd name="connsiteY2" fmla="*/ 1818574 h 6324600"/>
              <a:gd name="connsiteX3" fmla="*/ 8534400 w 8534400"/>
              <a:gd name="connsiteY3" fmla="*/ 6186046 h 6324600"/>
              <a:gd name="connsiteX4" fmla="*/ 8534400 w 8534400"/>
              <a:gd name="connsiteY4" fmla="*/ 6324600 h 6324600"/>
              <a:gd name="connsiteX5" fmla="*/ 0 w 8534400"/>
              <a:gd name="connsiteY5" fmla="*/ 6324600 h 6324600"/>
              <a:gd name="connsiteX6" fmla="*/ 0 w 8534400"/>
              <a:gd name="connsiteY6" fmla="*/ 6241218 h 6324600"/>
              <a:gd name="connsiteX7" fmla="*/ 0 w 8534400"/>
              <a:gd name="connsiteY7"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324600">
                <a:moveTo>
                  <a:pt x="0" y="0"/>
                </a:moveTo>
                <a:cubicBezTo>
                  <a:pt x="116114" y="14549"/>
                  <a:pt x="232229" y="29097"/>
                  <a:pt x="348343" y="58194"/>
                </a:cubicBezTo>
                <a:cubicBezTo>
                  <a:pt x="3556000" y="611041"/>
                  <a:pt x="6284686" y="1207533"/>
                  <a:pt x="8534400" y="1818574"/>
                </a:cubicBezTo>
                <a:cubicBezTo>
                  <a:pt x="8534400" y="1818574"/>
                  <a:pt x="8534400" y="1818574"/>
                  <a:pt x="8534400" y="6186046"/>
                </a:cubicBezTo>
                <a:lnTo>
                  <a:pt x="8534400" y="6324600"/>
                </a:lnTo>
                <a:lnTo>
                  <a:pt x="0" y="6324600"/>
                </a:lnTo>
                <a:lnTo>
                  <a:pt x="0" y="6241218"/>
                </a:lnTo>
                <a:cubicBezTo>
                  <a:pt x="0" y="4953254"/>
                  <a:pt x="0" y="2990644"/>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407988" y="2819400"/>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3000"/>
              </a:lnSpc>
              <a:defRPr lang="en-US" sz="2600" b="0" dirty="0">
                <a:solidFill>
                  <a:schemeClr val="bg1"/>
                </a:solidFill>
              </a:defRPr>
            </a:lvl1pPr>
          </a:lstStyle>
          <a:p>
            <a:pPr marL="0" lvl="0"/>
            <a:r>
              <a:rPr lang="en-US" dirty="0"/>
              <a:t>Title of Presentation</a:t>
            </a:r>
          </a:p>
        </p:txBody>
      </p:sp>
      <p:sp>
        <p:nvSpPr>
          <p:cNvPr id="9" name="Subtitle 2"/>
          <p:cNvSpPr>
            <a:spLocks noGrp="1"/>
          </p:cNvSpPr>
          <p:nvPr>
            <p:ph type="subTitle" idx="1" hasCustomPrompt="1"/>
          </p:nvPr>
        </p:nvSpPr>
        <p:spPr>
          <a:xfrm>
            <a:off x="407988" y="3733799"/>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dirty="0"/>
              <a:t>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3034" y="411481"/>
            <a:ext cx="1577338" cy="820447"/>
          </a:xfrm>
          <a:prstGeom prst="rect">
            <a:avLst/>
          </a:prstGeom>
        </p:spPr>
      </p:pic>
    </p:spTree>
    <p:extLst>
      <p:ext uri="{BB962C8B-B14F-4D97-AF65-F5344CB8AC3E}">
        <p14:creationId xmlns:p14="http://schemas.microsoft.com/office/powerpoint/2010/main" val="38426700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Cover2">
    <p:spTree>
      <p:nvGrpSpPr>
        <p:cNvPr id="1" name=""/>
        <p:cNvGrpSpPr/>
        <p:nvPr/>
      </p:nvGrpSpPr>
      <p:grpSpPr>
        <a:xfrm>
          <a:off x="0" y="0"/>
          <a:ext cx="0" cy="0"/>
          <a:chOff x="0" y="0"/>
          <a:chExt cx="0" cy="0"/>
        </a:xfrm>
      </p:grpSpPr>
      <p:sp>
        <p:nvSpPr>
          <p:cNvPr id="9" name="Freeform 8"/>
          <p:cNvSpPr/>
          <p:nvPr userDrawn="1"/>
        </p:nvSpPr>
        <p:spPr>
          <a:xfrm>
            <a:off x="0" y="0"/>
            <a:ext cx="12192000" cy="5873580"/>
          </a:xfrm>
          <a:custGeom>
            <a:avLst/>
            <a:gdLst>
              <a:gd name="connsiteX0" fmla="*/ 0 w 12192000"/>
              <a:gd name="connsiteY0" fmla="*/ 0 h 5873580"/>
              <a:gd name="connsiteX1" fmla="*/ 12192000 w 12192000"/>
              <a:gd name="connsiteY1" fmla="*/ 0 h 5873580"/>
              <a:gd name="connsiteX2" fmla="*/ 12192000 w 12192000"/>
              <a:gd name="connsiteY2" fmla="*/ 448624 h 5873580"/>
              <a:gd name="connsiteX3" fmla="*/ 12192000 w 12192000"/>
              <a:gd name="connsiteY3" fmla="*/ 2347836 h 5873580"/>
              <a:gd name="connsiteX4" fmla="*/ 0 w 12192000"/>
              <a:gd name="connsiteY4" fmla="*/ 4899184 h 5873580"/>
              <a:gd name="connsiteX5" fmla="*/ 0 w 12192000"/>
              <a:gd name="connsiteY5" fmla="*/ 176498 h 5873580"/>
              <a:gd name="connsiteX6" fmla="*/ 0 w 12192000"/>
              <a:gd name="connsiteY6" fmla="*/ 0 h 58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73580">
                <a:moveTo>
                  <a:pt x="0" y="0"/>
                </a:moveTo>
                <a:lnTo>
                  <a:pt x="12192000" y="0"/>
                </a:lnTo>
                <a:lnTo>
                  <a:pt x="12192000" y="448624"/>
                </a:lnTo>
                <a:cubicBezTo>
                  <a:pt x="12192000" y="1051556"/>
                  <a:pt x="12192000" y="1684140"/>
                  <a:pt x="12192000" y="2347836"/>
                </a:cubicBezTo>
                <a:cubicBezTo>
                  <a:pt x="12192000" y="7979192"/>
                  <a:pt x="1443790" y="5266946"/>
                  <a:pt x="0" y="4899184"/>
                </a:cubicBezTo>
                <a:cubicBezTo>
                  <a:pt x="0" y="4899184"/>
                  <a:pt x="0" y="4899184"/>
                  <a:pt x="0" y="176498"/>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itle 1"/>
          <p:cNvSpPr>
            <a:spLocks noGrp="1"/>
          </p:cNvSpPr>
          <p:nvPr>
            <p:ph type="ctrTitle" hasCustomPrompt="1"/>
          </p:nvPr>
        </p:nvSpPr>
        <p:spPr>
          <a:xfrm>
            <a:off x="407988" y="1902619"/>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3000"/>
              </a:lnSpc>
              <a:defRPr lang="en-US" sz="2600" b="0" dirty="0">
                <a:solidFill>
                  <a:schemeClr val="bg1"/>
                </a:solidFill>
              </a:defRPr>
            </a:lvl1pPr>
          </a:lstStyle>
          <a:p>
            <a:pPr marL="0" lvl="0"/>
            <a:r>
              <a:rPr lang="en-US" dirty="0"/>
              <a:t>Title of Presentation</a:t>
            </a:r>
          </a:p>
        </p:txBody>
      </p:sp>
      <p:sp>
        <p:nvSpPr>
          <p:cNvPr id="21" name="Subtitle 2"/>
          <p:cNvSpPr>
            <a:spLocks noGrp="1"/>
          </p:cNvSpPr>
          <p:nvPr>
            <p:ph type="subTitle" idx="1" hasCustomPrompt="1"/>
          </p:nvPr>
        </p:nvSpPr>
        <p:spPr>
          <a:xfrm>
            <a:off x="407988" y="2817018"/>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dirty="0"/>
              <a:t>Subtitle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2" y="5700875"/>
            <a:ext cx="1577338" cy="820447"/>
          </a:xfrm>
          <a:prstGeom prst="rect">
            <a:avLst/>
          </a:prstGeom>
        </p:spPr>
      </p:pic>
    </p:spTree>
    <p:extLst>
      <p:ext uri="{BB962C8B-B14F-4D97-AF65-F5344CB8AC3E}">
        <p14:creationId xmlns:p14="http://schemas.microsoft.com/office/powerpoint/2010/main" val="4168888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Cover2">
    <p:spTree>
      <p:nvGrpSpPr>
        <p:cNvPr id="1" name=""/>
        <p:cNvGrpSpPr/>
        <p:nvPr/>
      </p:nvGrpSpPr>
      <p:grpSpPr>
        <a:xfrm>
          <a:off x="0" y="0"/>
          <a:ext cx="0" cy="0"/>
          <a:chOff x="0" y="0"/>
          <a:chExt cx="0" cy="0"/>
        </a:xfrm>
      </p:grpSpPr>
      <p:sp>
        <p:nvSpPr>
          <p:cNvPr id="13" name="Freeform 12"/>
          <p:cNvSpPr/>
          <p:nvPr userDrawn="1"/>
        </p:nvSpPr>
        <p:spPr>
          <a:xfrm>
            <a:off x="0" y="2"/>
            <a:ext cx="8664800" cy="5891173"/>
          </a:xfrm>
          <a:custGeom>
            <a:avLst/>
            <a:gdLst>
              <a:gd name="connsiteX0" fmla="*/ 0 w 8664800"/>
              <a:gd name="connsiteY0" fmla="*/ 0 h 5891173"/>
              <a:gd name="connsiteX1" fmla="*/ 8664800 w 8664800"/>
              <a:gd name="connsiteY1" fmla="*/ 0 h 5891173"/>
              <a:gd name="connsiteX2" fmla="*/ 8664384 w 8664800"/>
              <a:gd name="connsiteY2" fmla="*/ 3446 h 5891173"/>
              <a:gd name="connsiteX3" fmla="*/ 4910849 w 8664800"/>
              <a:gd name="connsiteY3" fmla="*/ 5752723 h 5891173"/>
              <a:gd name="connsiteX4" fmla="*/ 136189 w 8664800"/>
              <a:gd name="connsiteY4" fmla="*/ 3904223 h 5891173"/>
              <a:gd name="connsiteX5" fmla="*/ 0 w 8664800"/>
              <a:gd name="connsiteY5" fmla="*/ 3851498 h 5891173"/>
              <a:gd name="connsiteX6" fmla="*/ 0 w 8664800"/>
              <a:gd name="connsiteY6" fmla="*/ 0 h 5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4800" h="5891173">
                <a:moveTo>
                  <a:pt x="0" y="0"/>
                </a:moveTo>
                <a:lnTo>
                  <a:pt x="8664800" y="0"/>
                </a:lnTo>
                <a:lnTo>
                  <a:pt x="8664384" y="3446"/>
                </a:lnTo>
                <a:cubicBezTo>
                  <a:pt x="8546736" y="969909"/>
                  <a:pt x="7776240" y="6862054"/>
                  <a:pt x="4910849" y="5752723"/>
                </a:cubicBezTo>
                <a:cubicBezTo>
                  <a:pt x="2738090" y="4911543"/>
                  <a:pt x="1210368" y="4320089"/>
                  <a:pt x="136189" y="3904223"/>
                </a:cubicBezTo>
                <a:lnTo>
                  <a:pt x="0" y="385149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407988" y="1442183"/>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3000"/>
              </a:lnSpc>
              <a:defRPr lang="en-US" sz="2600" b="0" dirty="0">
                <a:solidFill>
                  <a:schemeClr val="bg1"/>
                </a:solidFill>
              </a:defRPr>
            </a:lvl1pPr>
          </a:lstStyle>
          <a:p>
            <a:pPr marL="0" lvl="0"/>
            <a:r>
              <a:rPr lang="en-US" dirty="0"/>
              <a:t>Title of Presentation</a:t>
            </a:r>
          </a:p>
        </p:txBody>
      </p:sp>
      <p:sp>
        <p:nvSpPr>
          <p:cNvPr id="9" name="Subtitle 2"/>
          <p:cNvSpPr>
            <a:spLocks noGrp="1"/>
          </p:cNvSpPr>
          <p:nvPr>
            <p:ph type="subTitle" idx="1" hasCustomPrompt="1"/>
          </p:nvPr>
        </p:nvSpPr>
        <p:spPr>
          <a:xfrm>
            <a:off x="407988" y="2356582"/>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dirty="0"/>
              <a:t>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3034" y="411481"/>
            <a:ext cx="1577338" cy="820447"/>
          </a:xfrm>
          <a:prstGeom prst="rect">
            <a:avLst/>
          </a:prstGeom>
        </p:spPr>
      </p:pic>
    </p:spTree>
    <p:extLst>
      <p:ext uri="{BB962C8B-B14F-4D97-AF65-F5344CB8AC3E}">
        <p14:creationId xmlns:p14="http://schemas.microsoft.com/office/powerpoint/2010/main" val="1673860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Grote kop">
    <p:spTree>
      <p:nvGrpSpPr>
        <p:cNvPr id="1" name=""/>
        <p:cNvGrpSpPr/>
        <p:nvPr/>
      </p:nvGrpSpPr>
      <p:grpSpPr>
        <a:xfrm>
          <a:off x="0" y="0"/>
          <a:ext cx="0" cy="0"/>
          <a:chOff x="0" y="0"/>
          <a:chExt cx="0" cy="0"/>
        </a:xfrm>
      </p:grpSpPr>
      <p:sp>
        <p:nvSpPr>
          <p:cNvPr id="10" name="Titel 9"/>
          <p:cNvSpPr>
            <a:spLocks noGrp="1" noChangeAspect="1"/>
          </p:cNvSpPr>
          <p:nvPr>
            <p:ph type="title"/>
          </p:nvPr>
        </p:nvSpPr>
        <p:spPr>
          <a:xfrm>
            <a:off x="608743" y="463855"/>
            <a:ext cx="11016000" cy="910800"/>
          </a:xfrm>
          <a:prstGeom prst="rect">
            <a:avLst/>
          </a:prstGeom>
          <a:solidFill>
            <a:srgbClr val="474030"/>
          </a:solidFill>
        </p:spPr>
        <p:txBody>
          <a:bodyPr lIns="180000" rIns="360000"/>
          <a:lstStyle>
            <a:lvl1pPr algn="l">
              <a:defRPr sz="3600" b="1" i="0">
                <a:solidFill>
                  <a:schemeClr val="bg1"/>
                </a:solidFill>
                <a:latin typeface="Century Gothic" panose="020B0502020202020204" pitchFamily="34" charset="0"/>
                <a:cs typeface="Century Gothic" panose="020B0502020202020204" pitchFamily="34" charset="0"/>
              </a:defRPr>
            </a:lvl1pPr>
          </a:lstStyle>
          <a:p>
            <a:r>
              <a:rPr lang="nl-NL" dirty="0"/>
              <a:t>Titelstijl van model bewerken</a:t>
            </a:r>
          </a:p>
        </p:txBody>
      </p:sp>
    </p:spTree>
    <p:extLst>
      <p:ext uri="{BB962C8B-B14F-4D97-AF65-F5344CB8AC3E}">
        <p14:creationId xmlns:p14="http://schemas.microsoft.com/office/powerpoint/2010/main" val="3645601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Blank-Grey">
    <p:spTree>
      <p:nvGrpSpPr>
        <p:cNvPr id="1" name=""/>
        <p:cNvGrpSpPr/>
        <p:nvPr/>
      </p:nvGrpSpPr>
      <p:grpSpPr>
        <a:xfrm>
          <a:off x="0" y="0"/>
          <a:ext cx="0" cy="0"/>
          <a:chOff x="0" y="0"/>
          <a:chExt cx="0" cy="0"/>
        </a:xfrm>
      </p:grpSpPr>
      <p:sp>
        <p:nvSpPr>
          <p:cNvPr id="3"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pPr algn="r"/>
              <a:t>‹#›</a:t>
            </a:fld>
            <a:endParaRPr lang="en-US" sz="800">
              <a:solidFill>
                <a:prstClr val="black">
                  <a:lumMod val="50000"/>
                  <a:lumOff val="50000"/>
                </a:prstClr>
              </a:solidFill>
              <a:cs typeface="Arial" panose="020B0604020202020204" pitchFamily="34" charset="0"/>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1016604" cy="863600"/>
          </a:xfrm>
          <a:prstGeom prst="rect">
            <a:avLst/>
          </a:prstGeom>
        </p:spPr>
        <p:txBody>
          <a:bodyPr vert="horz" lIns="0" tIns="0" rIns="0" bIns="0" rtlCol="0" anchor="t">
            <a:noAutofit/>
          </a:bodyPr>
          <a:lstStyle>
            <a:lvl1pPr>
              <a:lnSpc>
                <a:spcPts val="2700"/>
              </a:lnSpc>
              <a:defRPr lang="pt-PT" sz="2300" dirty="0"/>
            </a:lvl1pPr>
          </a:lstStyle>
          <a:p>
            <a:pPr lvl="0">
              <a:lnSpc>
                <a:spcPts val="3000"/>
              </a:lnSpc>
            </a:pPr>
            <a:r>
              <a:rPr lang="en-US"/>
              <a:t>Click to add title</a:t>
            </a:r>
            <a:endParaRPr lang="pt-PT"/>
          </a:p>
        </p:txBody>
      </p:sp>
      <p:pic>
        <p:nvPicPr>
          <p:cNvPr id="11" name="Graphic 4">
            <a:extLst>
              <a:ext uri="{FF2B5EF4-FFF2-40B4-BE49-F238E27FC236}">
                <a16:creationId xmlns:a16="http://schemas.microsoft.com/office/drawing/2014/main" id="{25EEA1D4-3AF7-42D7-AE97-AE404AECFAEB}"/>
              </a:ext>
            </a:extLst>
          </p:cNvPr>
          <p:cNvPicPr>
            <a:picLocks noChangeAspect="1"/>
          </p:cNvPicPr>
          <p:nvPr userDrawn="1"/>
        </p:nvPicPr>
        <p:blipFill rotWithShape="1">
          <a:blip r:embed="rId2" cstate="print">
            <a:extLst>
              <a:ext uri="{96DAC541-7B7A-43D3-8B79-37D633B846F1}">
                <asvg:svgBlip xmlns:asvg="http://schemas.microsoft.com/office/drawing/2016/SVG/main" r:embed="rId3"/>
              </a:ext>
            </a:extLst>
          </a:blip>
          <a:srcRect l="81836" t="-4713" b="16530"/>
          <a:stretch/>
        </p:blipFill>
        <p:spPr>
          <a:xfrm>
            <a:off x="11547793" y="188640"/>
            <a:ext cx="424356" cy="459624"/>
          </a:xfrm>
          <a:prstGeom prst="rect">
            <a:avLst/>
          </a:prstGeom>
        </p:spPr>
      </p:pic>
    </p:spTree>
    <p:extLst>
      <p:ext uri="{BB962C8B-B14F-4D97-AF65-F5344CB8AC3E}">
        <p14:creationId xmlns:p14="http://schemas.microsoft.com/office/powerpoint/2010/main" val="2460249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a:spLocks/>
          </p:cNvSpPr>
          <p:nvPr userDrawn="1"/>
        </p:nvSpPr>
        <p:spPr bwMode="auto">
          <a:xfrm>
            <a:off x="-416" y="0"/>
            <a:ext cx="5943120" cy="6858000"/>
          </a:xfrm>
          <a:custGeom>
            <a:avLst/>
            <a:gdLst>
              <a:gd name="connsiteX0" fmla="*/ 0 w 5943120"/>
              <a:gd name="connsiteY0" fmla="*/ 0 h 6858000"/>
              <a:gd name="connsiteX1" fmla="*/ 1935270 w 5943120"/>
              <a:gd name="connsiteY1" fmla="*/ 0 h 6858000"/>
              <a:gd name="connsiteX2" fmla="*/ 2017352 w 5943120"/>
              <a:gd name="connsiteY2" fmla="*/ 210681 h 6858000"/>
              <a:gd name="connsiteX3" fmla="*/ 5381928 w 5943120"/>
              <a:gd name="connsiteY3" fmla="*/ 2418544 h 6858000"/>
              <a:gd name="connsiteX4" fmla="*/ 3934278 w 5943120"/>
              <a:gd name="connsiteY4" fmla="*/ 6759409 h 6858000"/>
              <a:gd name="connsiteX5" fmla="*/ 3792365 w 5943120"/>
              <a:gd name="connsiteY5" fmla="*/ 6858000 h 6858000"/>
              <a:gd name="connsiteX6" fmla="*/ 0 w 594312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120" h="6858000">
                <a:moveTo>
                  <a:pt x="0" y="0"/>
                </a:moveTo>
                <a:lnTo>
                  <a:pt x="1935270" y="0"/>
                </a:lnTo>
                <a:lnTo>
                  <a:pt x="2017352" y="210681"/>
                </a:lnTo>
                <a:cubicBezTo>
                  <a:pt x="3207117" y="3025068"/>
                  <a:pt x="5838727" y="3712297"/>
                  <a:pt x="5381928" y="2418544"/>
                </a:cubicBezTo>
                <a:cubicBezTo>
                  <a:pt x="6120215" y="2697936"/>
                  <a:pt x="6540115" y="4845048"/>
                  <a:pt x="3934278" y="6759409"/>
                </a:cubicBezTo>
                <a:lnTo>
                  <a:pt x="3792365" y="6858000"/>
                </a:lnTo>
                <a:lnTo>
                  <a:pt x="0" y="6858000"/>
                </a:lnTo>
                <a:close/>
              </a:path>
            </a:pathLst>
          </a:custGeom>
          <a:solidFill>
            <a:srgbClr val="300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9" name="Group 8"/>
          <p:cNvGrpSpPr/>
          <p:nvPr userDrawn="1"/>
        </p:nvGrpSpPr>
        <p:grpSpPr>
          <a:xfrm>
            <a:off x="4979035" y="2404110"/>
            <a:ext cx="735013" cy="682321"/>
            <a:chOff x="5662614" y="3032124"/>
            <a:chExt cx="863600" cy="801689"/>
          </a:xfrm>
        </p:grpSpPr>
        <p:sp>
          <p:nvSpPr>
            <p:cNvPr id="10" name="Freeform 9"/>
            <p:cNvSpPr>
              <a:spLocks/>
            </p:cNvSpPr>
            <p:nvPr/>
          </p:nvSpPr>
          <p:spPr bwMode="auto">
            <a:xfrm>
              <a:off x="5959476" y="3368675"/>
              <a:ext cx="566738" cy="465138"/>
            </a:xfrm>
            <a:custGeom>
              <a:avLst/>
              <a:gdLst>
                <a:gd name="T0" fmla="*/ 99 w 149"/>
                <a:gd name="T1" fmla="*/ 85 h 122"/>
                <a:gd name="T2" fmla="*/ 149 w 149"/>
                <a:gd name="T3" fmla="*/ 34 h 122"/>
                <a:gd name="T4" fmla="*/ 112 w 149"/>
                <a:gd name="T5" fmla="*/ 0 h 122"/>
                <a:gd name="T6" fmla="*/ 39 w 149"/>
                <a:gd name="T7" fmla="*/ 78 h 122"/>
                <a:gd name="T8" fmla="*/ 0 w 149"/>
                <a:gd name="T9" fmla="*/ 114 h 122"/>
                <a:gd name="T10" fmla="*/ 29 w 149"/>
                <a:gd name="T11" fmla="*/ 122 h 122"/>
                <a:gd name="T12" fmla="*/ 99 w 149"/>
                <a:gd name="T13" fmla="*/ 99 h 122"/>
                <a:gd name="T14" fmla="*/ 64 w 149"/>
                <a:gd name="T15" fmla="*/ 68 h 122"/>
                <a:gd name="T16" fmla="*/ 99 w 149"/>
                <a:gd name="T17" fmla="*/ 8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22">
                  <a:moveTo>
                    <a:pt x="99" y="85"/>
                  </a:moveTo>
                  <a:cubicBezTo>
                    <a:pt x="127" y="85"/>
                    <a:pt x="149" y="62"/>
                    <a:pt x="149" y="34"/>
                  </a:cubicBezTo>
                  <a:cubicBezTo>
                    <a:pt x="147" y="22"/>
                    <a:pt x="143" y="0"/>
                    <a:pt x="112" y="0"/>
                  </a:cubicBezTo>
                  <a:cubicBezTo>
                    <a:pt x="78" y="0"/>
                    <a:pt x="67" y="48"/>
                    <a:pt x="39" y="78"/>
                  </a:cubicBezTo>
                  <a:cubicBezTo>
                    <a:pt x="37" y="96"/>
                    <a:pt x="20" y="111"/>
                    <a:pt x="0" y="114"/>
                  </a:cubicBezTo>
                  <a:cubicBezTo>
                    <a:pt x="5" y="119"/>
                    <a:pt x="16" y="122"/>
                    <a:pt x="29" y="122"/>
                  </a:cubicBezTo>
                  <a:cubicBezTo>
                    <a:pt x="54" y="122"/>
                    <a:pt x="84" y="115"/>
                    <a:pt x="99" y="99"/>
                  </a:cubicBezTo>
                  <a:cubicBezTo>
                    <a:pt x="78" y="100"/>
                    <a:pt x="65" y="86"/>
                    <a:pt x="64" y="68"/>
                  </a:cubicBezTo>
                  <a:cubicBezTo>
                    <a:pt x="74" y="80"/>
                    <a:pt x="85" y="85"/>
                    <a:pt x="99" y="85"/>
                  </a:cubicBezTo>
                </a:path>
              </a:pathLst>
            </a:custGeom>
            <a:solidFill>
              <a:srgbClr val="00B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5662614" y="3032124"/>
              <a:ext cx="863600" cy="736599"/>
            </a:xfrm>
            <a:custGeom>
              <a:avLst/>
              <a:gdLst>
                <a:gd name="T0" fmla="*/ 227 w 227"/>
                <a:gd name="T1" fmla="*/ 120 h 193"/>
                <a:gd name="T2" fmla="*/ 188 w 227"/>
                <a:gd name="T3" fmla="*/ 40 h 193"/>
                <a:gd name="T4" fmla="*/ 127 w 227"/>
                <a:gd name="T5" fmla="*/ 3 h 193"/>
                <a:gd name="T6" fmla="*/ 122 w 227"/>
                <a:gd name="T7" fmla="*/ 0 h 193"/>
                <a:gd name="T8" fmla="*/ 122 w 227"/>
                <a:gd name="T9" fmla="*/ 0 h 193"/>
                <a:gd name="T10" fmla="*/ 0 w 227"/>
                <a:gd name="T11" fmla="*/ 125 h 193"/>
                <a:gd name="T12" fmla="*/ 42 w 227"/>
                <a:gd name="T13" fmla="*/ 187 h 193"/>
                <a:gd name="T14" fmla="*/ 85 w 227"/>
                <a:gd name="T15" fmla="*/ 188 h 193"/>
                <a:gd name="T16" fmla="*/ 117 w 227"/>
                <a:gd name="T17" fmla="*/ 166 h 193"/>
                <a:gd name="T18" fmla="*/ 190 w 227"/>
                <a:gd name="T19" fmla="*/ 88 h 193"/>
                <a:gd name="T20" fmla="*/ 227 w 227"/>
                <a:gd name="T21" fmla="*/ 122 h 193"/>
                <a:gd name="T22" fmla="*/ 227 w 227"/>
                <a:gd name="T23" fmla="*/ 12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193">
                  <a:moveTo>
                    <a:pt x="227" y="120"/>
                  </a:moveTo>
                  <a:cubicBezTo>
                    <a:pt x="226" y="89"/>
                    <a:pt x="211" y="62"/>
                    <a:pt x="188" y="40"/>
                  </a:cubicBezTo>
                  <a:cubicBezTo>
                    <a:pt x="170" y="24"/>
                    <a:pt x="149" y="12"/>
                    <a:pt x="127" y="3"/>
                  </a:cubicBezTo>
                  <a:cubicBezTo>
                    <a:pt x="125" y="2"/>
                    <a:pt x="123" y="1"/>
                    <a:pt x="122" y="0"/>
                  </a:cubicBezTo>
                  <a:cubicBezTo>
                    <a:pt x="122" y="0"/>
                    <a:pt x="122" y="0"/>
                    <a:pt x="122" y="0"/>
                  </a:cubicBezTo>
                  <a:cubicBezTo>
                    <a:pt x="94" y="33"/>
                    <a:pt x="0" y="57"/>
                    <a:pt x="0" y="125"/>
                  </a:cubicBezTo>
                  <a:cubicBezTo>
                    <a:pt x="0" y="152"/>
                    <a:pt x="17" y="177"/>
                    <a:pt x="42" y="187"/>
                  </a:cubicBezTo>
                  <a:cubicBezTo>
                    <a:pt x="56" y="193"/>
                    <a:pt x="71" y="193"/>
                    <a:pt x="85" y="188"/>
                  </a:cubicBezTo>
                  <a:cubicBezTo>
                    <a:pt x="98" y="184"/>
                    <a:pt x="108" y="176"/>
                    <a:pt x="117" y="166"/>
                  </a:cubicBezTo>
                  <a:cubicBezTo>
                    <a:pt x="145" y="136"/>
                    <a:pt x="156" y="88"/>
                    <a:pt x="190" y="88"/>
                  </a:cubicBezTo>
                  <a:cubicBezTo>
                    <a:pt x="221" y="88"/>
                    <a:pt x="225" y="110"/>
                    <a:pt x="227" y="122"/>
                  </a:cubicBezTo>
                  <a:cubicBezTo>
                    <a:pt x="227" y="122"/>
                    <a:pt x="227" y="121"/>
                    <a:pt x="227" y="120"/>
                  </a:cubicBezTo>
                </a:path>
              </a:pathLst>
            </a:custGeom>
            <a:solidFill>
              <a:srgbClr val="007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7" name="Picture 2" descr="D:\My Work\Template\Icons\Social Media\LinkedIN.png">
            <a:hlinkClick r:id="rId2"/>
          </p:cNvPr>
          <p:cNvPicPr>
            <a:picLocks noChangeAspect="1" noChangeArrowheads="1"/>
          </p:cNvPicPr>
          <p:nvPr userDrawn="1"/>
        </p:nvPicPr>
        <p:blipFill>
          <a:blip r:embed="rId3" cstate="print"/>
          <a:srcRect/>
          <a:stretch>
            <a:fillRect/>
          </a:stretch>
        </p:blipFill>
        <p:spPr bwMode="auto">
          <a:xfrm>
            <a:off x="798415" y="3979258"/>
            <a:ext cx="333195" cy="333195"/>
          </a:xfrm>
          <a:prstGeom prst="rect">
            <a:avLst/>
          </a:prstGeom>
          <a:noFill/>
        </p:spPr>
      </p:pic>
      <p:pic>
        <p:nvPicPr>
          <p:cNvPr id="18" name="Picture 4" descr="D:\My Work\Template\Icons\Social Media\SlideShare.png">
            <a:hlinkClick r:id="rId4"/>
          </p:cNvPr>
          <p:cNvPicPr>
            <a:picLocks noChangeAspect="1" noChangeArrowheads="1"/>
          </p:cNvPicPr>
          <p:nvPr userDrawn="1"/>
        </p:nvPicPr>
        <p:blipFill>
          <a:blip r:embed="rId5" cstate="print"/>
          <a:srcRect/>
          <a:stretch>
            <a:fillRect/>
          </a:stretch>
        </p:blipFill>
        <p:spPr bwMode="auto">
          <a:xfrm>
            <a:off x="1181792" y="3979258"/>
            <a:ext cx="333195" cy="333195"/>
          </a:xfrm>
          <a:prstGeom prst="rect">
            <a:avLst/>
          </a:prstGeom>
          <a:noFill/>
        </p:spPr>
      </p:pic>
      <p:pic>
        <p:nvPicPr>
          <p:cNvPr id="19" name="Picture 5" descr="D:\My Work\Template\Icons\Social Media\Twitter.png">
            <a:hlinkClick r:id="rId6"/>
          </p:cNvPr>
          <p:cNvPicPr>
            <a:picLocks noChangeAspect="1" noChangeArrowheads="1"/>
          </p:cNvPicPr>
          <p:nvPr userDrawn="1"/>
        </p:nvPicPr>
        <p:blipFill>
          <a:blip r:embed="rId7" cstate="print"/>
          <a:srcRect/>
          <a:stretch>
            <a:fillRect/>
          </a:stretch>
        </p:blipFill>
        <p:spPr bwMode="auto">
          <a:xfrm>
            <a:off x="1565169" y="3979258"/>
            <a:ext cx="333195" cy="333195"/>
          </a:xfrm>
          <a:prstGeom prst="rect">
            <a:avLst/>
          </a:prstGeom>
          <a:noFill/>
        </p:spPr>
      </p:pic>
      <p:pic>
        <p:nvPicPr>
          <p:cNvPr id="20" name="Picture 6" descr="D:\My Work\Template\Icons\Social Media\YouTube.png">
            <a:hlinkClick r:id="rId8"/>
          </p:cNvPr>
          <p:cNvPicPr>
            <a:picLocks noChangeAspect="1" noChangeArrowheads="1"/>
          </p:cNvPicPr>
          <p:nvPr userDrawn="1"/>
        </p:nvPicPr>
        <p:blipFill>
          <a:blip r:embed="rId9" cstate="print"/>
          <a:srcRect/>
          <a:stretch>
            <a:fillRect/>
          </a:stretch>
        </p:blipFill>
        <p:spPr bwMode="auto">
          <a:xfrm>
            <a:off x="1948545" y="3979258"/>
            <a:ext cx="333195" cy="333195"/>
          </a:xfrm>
          <a:prstGeom prst="rect">
            <a:avLst/>
          </a:prstGeom>
          <a:noFill/>
        </p:spPr>
      </p:pic>
      <p:pic>
        <p:nvPicPr>
          <p:cNvPr id="21" name="Picture 7" descr="D:\My Work\Template\Icons\Social Media\Facebook.png">
            <a:hlinkClick r:id="rId10"/>
          </p:cNvPr>
          <p:cNvPicPr>
            <a:picLocks noChangeAspect="1" noChangeArrowheads="1"/>
          </p:cNvPicPr>
          <p:nvPr userDrawn="1"/>
        </p:nvPicPr>
        <p:blipFill>
          <a:blip r:embed="rId11" cstate="print"/>
          <a:srcRect/>
          <a:stretch>
            <a:fillRect/>
          </a:stretch>
        </p:blipFill>
        <p:spPr bwMode="auto">
          <a:xfrm>
            <a:off x="415038" y="3979258"/>
            <a:ext cx="333195" cy="333195"/>
          </a:xfrm>
          <a:prstGeom prst="rect">
            <a:avLst/>
          </a:prstGeom>
          <a:noFill/>
        </p:spPr>
      </p:pic>
      <p:sp>
        <p:nvSpPr>
          <p:cNvPr id="23" name="Rectangle 22"/>
          <p:cNvSpPr/>
          <p:nvPr userDrawn="1"/>
        </p:nvSpPr>
        <p:spPr>
          <a:xfrm>
            <a:off x="415038" y="5840968"/>
            <a:ext cx="4198620" cy="369332"/>
          </a:xfrm>
          <a:prstGeom prst="rect">
            <a:avLst/>
          </a:prstGeom>
        </p:spPr>
        <p:txBody>
          <a:bodyPr wrap="square" lIns="0" tIns="0" rIns="0" bIns="0" anchor="b" anchorCtr="0">
            <a:spAutoFit/>
          </a:bodyPr>
          <a:lstStyle/>
          <a:p>
            <a:pPr>
              <a:spcAft>
                <a:spcPts val="600"/>
              </a:spcAft>
            </a:pPr>
            <a:r>
              <a:rPr lang="en-US" sz="800" noProof="0">
                <a:solidFill>
                  <a:schemeClr val="bg1"/>
                </a:solidFill>
                <a:latin typeface="+mn-lt"/>
                <a:cs typeface="Arial"/>
              </a:rPr>
              <a:t>This message contains information that may be privileged or confidential and is the property of the Capgemini Group.</a:t>
            </a:r>
            <a:br>
              <a:rPr lang="en-US" sz="800" noProof="0">
                <a:solidFill>
                  <a:schemeClr val="bg1"/>
                </a:solidFill>
                <a:latin typeface="+mn-lt"/>
                <a:cs typeface="Arial"/>
              </a:rPr>
            </a:br>
            <a:r>
              <a:rPr lang="en-US" sz="800" noProof="0">
                <a:solidFill>
                  <a:schemeClr val="bg1"/>
                </a:solidFill>
                <a:latin typeface="Arial"/>
                <a:cs typeface="Arial"/>
              </a:rPr>
              <a:t>Copyright © 2018 Capgemini. All rights reserved.</a:t>
            </a:r>
          </a:p>
        </p:txBody>
      </p:sp>
      <p:sp>
        <p:nvSpPr>
          <p:cNvPr id="24" name="Rectangle 23"/>
          <p:cNvSpPr/>
          <p:nvPr userDrawn="1"/>
        </p:nvSpPr>
        <p:spPr>
          <a:xfrm>
            <a:off x="6536184" y="5933302"/>
            <a:ext cx="5219699" cy="276999"/>
          </a:xfrm>
          <a:prstGeom prst="rect">
            <a:avLst/>
          </a:prstGeom>
        </p:spPr>
        <p:txBody>
          <a:bodyPr wrap="square" lIns="0" tIns="0" rIns="0" bIns="0" anchor="b" anchorCtr="0">
            <a:spAutoFit/>
          </a:bodyPr>
          <a:lstStyle/>
          <a:p>
            <a:pPr>
              <a:spcAft>
                <a:spcPts val="600"/>
              </a:spcAft>
            </a:pPr>
            <a:r>
              <a:rPr lang="en-US" sz="600">
                <a:cs typeface="Arial"/>
              </a:rPr>
              <a:t>This message is intended only for the person to whom it is addressed. If you are not the intended recipient, you are not authorized to read, print, retain, copy, disseminate, distribute, or use this message or any part thereof. If you receive this message in error, please notify the sender immediately and delete all copies of this message. </a:t>
            </a:r>
          </a:p>
        </p:txBody>
      </p:sp>
      <p:pic>
        <p:nvPicPr>
          <p:cNvPr id="29" name="Picture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7572" y="4434172"/>
            <a:ext cx="2560320" cy="201012"/>
          </a:xfrm>
          <a:prstGeom prst="rect">
            <a:avLst/>
          </a:prstGeom>
        </p:spPr>
      </p:pic>
      <p:sp>
        <p:nvSpPr>
          <p:cNvPr id="22" name="Rectangle 21">
            <a:extLst>
              <a:ext uri="{FF2B5EF4-FFF2-40B4-BE49-F238E27FC236}">
                <a16:creationId xmlns:a16="http://schemas.microsoft.com/office/drawing/2014/main" id="{E8908264-69B6-46C3-BC5E-E71F4E6DCBC3}"/>
              </a:ext>
            </a:extLst>
          </p:cNvPr>
          <p:cNvSpPr/>
          <p:nvPr userDrawn="1"/>
        </p:nvSpPr>
        <p:spPr>
          <a:xfrm>
            <a:off x="6536184" y="2886346"/>
            <a:ext cx="5247829" cy="770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lnSpc>
                <a:spcPts val="1200"/>
              </a:lnSpc>
            </a:pPr>
            <a:r>
              <a:rPr lang="en-US" sz="900" kern="1200">
                <a:solidFill>
                  <a:schemeClr val="tx1"/>
                </a:solidFill>
                <a:effectLst/>
                <a:latin typeface="+mn-lt"/>
                <a:ea typeface="+mn-ea"/>
                <a:cs typeface="+mn-cs"/>
              </a:rPr>
              <a:t>A global leader in consulting, technology services and digital transformation, Capgemini is at the forefront of innovation to address the entire breadth of clients’ opportunities in the evolving world of cloud, digital and platforms. Building on its strong 50-year heritage and deep industry-specific expertise, Capgemini enables organizations to realize their business ambitions through an array of services from strategy to operations. Capgemini is driven by the conviction that the business value of technology comes from and through people. It is a multicultural company of 200,000 team members in over 40 countries. The Group reported 2017 global revenues of EUR 12.8 billion.</a:t>
            </a:r>
          </a:p>
        </p:txBody>
      </p:sp>
      <p:sp>
        <p:nvSpPr>
          <p:cNvPr id="28" name="Rectangle 27">
            <a:extLst>
              <a:ext uri="{FF2B5EF4-FFF2-40B4-BE49-F238E27FC236}">
                <a16:creationId xmlns:a16="http://schemas.microsoft.com/office/drawing/2014/main" id="{F4BD3913-98BD-4928-8844-07710E664913}"/>
              </a:ext>
            </a:extLst>
          </p:cNvPr>
          <p:cNvSpPr/>
          <p:nvPr userDrawn="1"/>
        </p:nvSpPr>
        <p:spPr>
          <a:xfrm>
            <a:off x="6536184" y="2507082"/>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a:solidFill>
                  <a:schemeClr val="accent1"/>
                </a:solidFill>
              </a:rPr>
              <a:t>About Capgemini</a:t>
            </a:r>
          </a:p>
        </p:txBody>
      </p:sp>
      <p:sp>
        <p:nvSpPr>
          <p:cNvPr id="30" name="Rectangle 29">
            <a:hlinkClick r:id="rId13"/>
            <a:extLst>
              <a:ext uri="{FF2B5EF4-FFF2-40B4-BE49-F238E27FC236}">
                <a16:creationId xmlns:a16="http://schemas.microsoft.com/office/drawing/2014/main" id="{C02D1075-18AF-446B-8E8B-8F7A7B83644F}"/>
              </a:ext>
            </a:extLst>
          </p:cNvPr>
          <p:cNvSpPr/>
          <p:nvPr userDrawn="1"/>
        </p:nvSpPr>
        <p:spPr>
          <a:xfrm>
            <a:off x="6536184" y="4367906"/>
            <a:ext cx="2057400"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l">
              <a:lnSpc>
                <a:spcPts val="1400"/>
              </a:lnSpc>
              <a:spcAft>
                <a:spcPts val="600"/>
              </a:spcAft>
            </a:pPr>
            <a:r>
              <a:rPr lang="en-US" sz="900">
                <a:solidFill>
                  <a:schemeClr val="tx1"/>
                </a:solidFill>
              </a:rPr>
              <a:t>Learn more about us at</a:t>
            </a:r>
            <a:br>
              <a:rPr lang="en-US" sz="900">
                <a:solidFill>
                  <a:schemeClr val="tx1"/>
                </a:solidFill>
              </a:rPr>
            </a:br>
            <a:r>
              <a:rPr lang="en-US" sz="1400">
                <a:solidFill>
                  <a:schemeClr val="accent2"/>
                </a:solidFill>
              </a:rPr>
              <a:t>www.capgemini.com </a:t>
            </a:r>
          </a:p>
        </p:txBody>
      </p:sp>
    </p:spTree>
    <p:extLst>
      <p:ext uri="{BB962C8B-B14F-4D97-AF65-F5344CB8AC3E}">
        <p14:creationId xmlns:p14="http://schemas.microsoft.com/office/powerpoint/2010/main" val="26667520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bg>
      <p:bgRef idx="1001">
        <a:schemeClr val="bg1"/>
      </p:bgRef>
    </p:bg>
    <p:spTree>
      <p:nvGrpSpPr>
        <p:cNvPr id="1" name=""/>
        <p:cNvGrpSpPr/>
        <p:nvPr/>
      </p:nvGrpSpPr>
      <p:grpSpPr>
        <a:xfrm>
          <a:off x="0" y="0"/>
          <a:ext cx="0" cy="0"/>
          <a:chOff x="0" y="0"/>
          <a:chExt cx="0" cy="0"/>
        </a:xfrm>
      </p:grpSpPr>
      <p:sp>
        <p:nvSpPr>
          <p:cNvPr id="12"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
        <p:nvSpPr>
          <p:cNvPr id="2" name="Title 1"/>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159740532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CC595-135B-4A70-91A6-0170943325AD}"/>
              </a:ext>
            </a:extLst>
          </p:cNvPr>
          <p:cNvSpPr>
            <a:spLocks noGrp="1"/>
          </p:cNvSpPr>
          <p:nvPr>
            <p:ph type="title"/>
          </p:nvPr>
        </p:nvSpPr>
        <p:spPr>
          <a:xfrm>
            <a:off x="839788" y="365126"/>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CD80233E-302E-4C79-A45A-035D7ECE387F}"/>
              </a:ext>
            </a:extLst>
          </p:cNvPr>
          <p:cNvSpPr>
            <a:spLocks noGrp="1"/>
          </p:cNvSpPr>
          <p:nvPr>
            <p:ph type="body" idx="1"/>
          </p:nvPr>
        </p:nvSpPr>
        <p:spPr>
          <a:xfrm>
            <a:off x="839788" y="1681163"/>
            <a:ext cx="5157787"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3F5A60-2FED-41C3-97B5-D038EF553D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A1EE96D3-F139-4DD7-B986-3DAC595D1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50CCE-5980-4EC9-8966-2571490DEC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18B4C4CA-FCDB-4646-9FC7-D79081AF6548}"/>
              </a:ext>
            </a:extLst>
          </p:cNvPr>
          <p:cNvSpPr>
            <a:spLocks noGrp="1"/>
          </p:cNvSpPr>
          <p:nvPr>
            <p:ph type="dt" sz="half" idx="10"/>
          </p:nvPr>
        </p:nvSpPr>
        <p:spPr/>
        <p:txBody>
          <a:bodyPr/>
          <a:lstStyle/>
          <a:p>
            <a:fld id="{F6DC1B7F-F3F0-41FC-83E6-3A0DAAECDEDB}" type="datetimeFigureOut">
              <a:rPr lang="en-NL" smtClean="0"/>
              <a:t>07/10/2019</a:t>
            </a:fld>
            <a:endParaRPr lang="en-NL"/>
          </a:p>
        </p:txBody>
      </p:sp>
      <p:sp>
        <p:nvSpPr>
          <p:cNvPr id="8" name="Footer Placeholder 7">
            <a:extLst>
              <a:ext uri="{FF2B5EF4-FFF2-40B4-BE49-F238E27FC236}">
                <a16:creationId xmlns:a16="http://schemas.microsoft.com/office/drawing/2014/main" id="{62158253-4D94-4943-980A-CA585E43EEA5}"/>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7D635668-F244-4BA6-99F4-E8B57230D627}"/>
              </a:ext>
            </a:extLst>
          </p:cNvPr>
          <p:cNvSpPr>
            <a:spLocks noGrp="1"/>
          </p:cNvSpPr>
          <p:nvPr>
            <p:ph type="sldNum" sz="quarter" idx="12"/>
          </p:nvPr>
        </p:nvSpPr>
        <p:spPr/>
        <p:txBody>
          <a:bodyPr/>
          <a:lstStyle/>
          <a:p>
            <a:fld id="{A2A2220F-DF39-4F27-A532-389DDBE93331}" type="slidenum">
              <a:rPr lang="en-NL" smtClean="0"/>
              <a:t>‹#›</a:t>
            </a:fld>
            <a:endParaRPr lang="en-NL"/>
          </a:p>
        </p:txBody>
      </p:sp>
    </p:spTree>
    <p:extLst>
      <p:ext uri="{BB962C8B-B14F-4D97-AF65-F5344CB8AC3E}">
        <p14:creationId xmlns:p14="http://schemas.microsoft.com/office/powerpoint/2010/main" val="858536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 Content">
    <p:bg>
      <p:bgRef idx="1001">
        <a:schemeClr val="bg1"/>
      </p:bgRef>
    </p:bg>
    <p:spTree>
      <p:nvGrpSpPr>
        <p:cNvPr id="1" name=""/>
        <p:cNvGrpSpPr/>
        <p:nvPr/>
      </p:nvGrpSpPr>
      <p:grpSpPr>
        <a:xfrm>
          <a:off x="0" y="0"/>
          <a:ext cx="0" cy="0"/>
          <a:chOff x="0" y="0"/>
          <a:chExt cx="0" cy="0"/>
        </a:xfrm>
      </p:grpSpPr>
      <p:sp>
        <p:nvSpPr>
          <p:cNvPr id="12"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cxnSp>
        <p:nvCxnSpPr>
          <p:cNvPr id="13"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3283674" y="6587911"/>
            <a:ext cx="0" cy="155576"/>
          </a:xfrm>
          <a:prstGeom prst="line">
            <a:avLst/>
          </a:prstGeom>
          <a:solidFill>
            <a:schemeClr val="tx1"/>
          </a:solidFill>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4" name="Rectangle 27">
            <a:hlinkClick r:id="rId2"/>
            <a:extLst>
              <a:ext uri="{FF2B5EF4-FFF2-40B4-BE49-F238E27FC236}">
                <a16:creationId xmlns:a16="http://schemas.microsoft.com/office/drawing/2014/main" id="{F376ABD1-4930-42EB-9A73-9A9C7C6BF2D3}"/>
              </a:ext>
            </a:extLst>
          </p:cNvPr>
          <p:cNvSpPr/>
          <p:nvPr userDrawn="1"/>
        </p:nvSpPr>
        <p:spPr>
          <a:xfrm>
            <a:off x="407368" y="6555971"/>
            <a:ext cx="3167732" cy="215231"/>
          </a:xfrm>
          <a:prstGeom prst="rect">
            <a:avLst/>
          </a:prstGeom>
        </p:spPr>
        <p:txBody>
          <a:bodyPr wrap="square" lIns="0" tIns="0" rIns="0" bIns="0" anchor="ctr" anchorCtr="0">
            <a:noAutofit/>
          </a:bodyPr>
          <a:lstStyle/>
          <a:p>
            <a:pPr lvl="0" algn="l" defTabSz="914400">
              <a:lnSpc>
                <a:spcPct val="85000"/>
              </a:lnSpc>
              <a:defRPr/>
            </a:pPr>
            <a:r>
              <a:rPr lang="en-US" sz="800" kern="0">
                <a:solidFill>
                  <a:srgbClr val="00458D"/>
                </a:solidFill>
                <a:latin typeface="+mn-lt"/>
                <a:ea typeface="+mn-ea"/>
                <a:cs typeface="Arial" panose="020B0604020202020204" pitchFamily="34" charset="0"/>
              </a:rPr>
              <a:t>Move to Cloud | May 2019</a:t>
            </a:r>
          </a:p>
        </p:txBody>
      </p:sp>
      <p:sp>
        <p:nvSpPr>
          <p:cNvPr id="29" name="Retângulo 43">
            <a:extLst>
              <a:ext uri="{FF2B5EF4-FFF2-40B4-BE49-F238E27FC236}">
                <a16:creationId xmlns:a16="http://schemas.microsoft.com/office/drawing/2014/main" id="{834ADCB4-BFB1-450D-8F6D-64217F4CD92C}"/>
              </a:ext>
            </a:extLst>
          </p:cNvPr>
          <p:cNvSpPr/>
          <p:nvPr userDrawn="1"/>
        </p:nvSpPr>
        <p:spPr>
          <a:xfrm>
            <a:off x="3871694" y="6555758"/>
            <a:ext cx="2223686" cy="219456"/>
          </a:xfrm>
          <a:prstGeom prst="rect">
            <a:avLst/>
          </a:prstGeom>
        </p:spPr>
        <p:txBody>
          <a:bodyPr wrap="square" lIns="0" tIns="0" rIns="0" bIns="0" anchor="ctr" anchorCtr="0">
            <a:noAutofit/>
          </a:bodyPr>
          <a:lstStyle/>
          <a:p>
            <a:pPr lvl="0">
              <a:lnSpc>
                <a:spcPct val="85000"/>
              </a:lnSpc>
            </a:pPr>
            <a:r>
              <a:rPr lang="en-US" sz="800" kern="0">
                <a:solidFill>
                  <a:srgbClr val="00458D"/>
                </a:solidFill>
                <a:cs typeface="Arial" panose="020B0604020202020204" pitchFamily="34" charset="0"/>
              </a:rPr>
              <a:t>© 2019 Capgemini. All rights reserved.</a:t>
            </a:r>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07988" y="1412875"/>
            <a:ext cx="11017250"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751958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hasCustomPrompt="1"/>
          </p:nvPr>
        </p:nvSpPr>
        <p:spPr>
          <a:xfrm>
            <a:off x="407987" y="2010606"/>
            <a:ext cx="5543551" cy="4442581"/>
          </a:xfrm>
          <a:prstGeom prst="rect">
            <a:avLst/>
          </a:prstGeom>
        </p:spPr>
        <p:txBody>
          <a:bodyPr>
            <a:noAutofit/>
          </a:bodyPr>
          <a:lstStyle>
            <a:lvl1pPr>
              <a:lnSpc>
                <a:spcPct val="100000"/>
              </a:lnSpc>
              <a:defRPr sz="140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long text</a:t>
            </a:r>
          </a:p>
        </p:txBody>
      </p:sp>
      <p:sp>
        <p:nvSpPr>
          <p:cNvPr id="11" name="Text Placeholder 7">
            <a:extLst>
              <a:ext uri="{FF2B5EF4-FFF2-40B4-BE49-F238E27FC236}">
                <a16:creationId xmlns:a16="http://schemas.microsoft.com/office/drawing/2014/main" id="{4F279807-494A-45DD-A5C6-24F625316B92}"/>
              </a:ext>
            </a:extLst>
          </p:cNvPr>
          <p:cNvSpPr>
            <a:spLocks noGrp="1"/>
          </p:cNvSpPr>
          <p:nvPr>
            <p:ph type="body" sz="quarter" idx="11" hasCustomPrompt="1"/>
          </p:nvPr>
        </p:nvSpPr>
        <p:spPr>
          <a:xfrm>
            <a:off x="6240465" y="2010606"/>
            <a:ext cx="5516444" cy="4441372"/>
          </a:xfrm>
          <a:prstGeom prst="rect">
            <a:avLst/>
          </a:prstGeom>
        </p:spPr>
        <p:txBody>
          <a:bodyPr>
            <a:noAutofit/>
          </a:bodyPr>
          <a:lstStyle>
            <a:lvl1pPr>
              <a:lnSpc>
                <a:spcPct val="100000"/>
              </a:lnSpc>
              <a:defRPr sz="140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long text</a:t>
            </a:r>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7987" y="1420990"/>
            <a:ext cx="5543551" cy="438494"/>
          </a:xfrm>
          <a:prstGeom prst="rect">
            <a:avLst/>
          </a:prstGeom>
        </p:spPr>
        <p:txBody>
          <a:bodyPr>
            <a:noAutofit/>
          </a:bodyPr>
          <a:lstStyle>
            <a:lvl1pPr>
              <a:lnSpc>
                <a:spcPts val="2200"/>
              </a:lnSpc>
              <a:defRPr sz="1800" b="0">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240465" y="1420990"/>
            <a:ext cx="5516444" cy="438494"/>
          </a:xfrm>
          <a:prstGeom prst="rect">
            <a:avLst/>
          </a:prstGeom>
        </p:spPr>
        <p:txBody>
          <a:bodyPr>
            <a:noAutofit/>
          </a:bodyPr>
          <a:lstStyle>
            <a:lvl1pPr>
              <a:lnSpc>
                <a:spcPts val="2200"/>
              </a:lnSpc>
              <a:defRPr sz="1800" b="0">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9" name="Title Placeholder 1">
            <a:extLst>
              <a:ext uri="{FF2B5EF4-FFF2-40B4-BE49-F238E27FC236}">
                <a16:creationId xmlns:a16="http://schemas.microsoft.com/office/drawing/2014/main" id="{6733E381-C11A-4F10-88ED-DDEA4B9167E2}"/>
              </a:ext>
            </a:extLst>
          </p:cNvPr>
          <p:cNvSpPr>
            <a:spLocks noGrp="1"/>
          </p:cNvSpPr>
          <p:nvPr>
            <p:ph type="title" hasCustomPrompt="1"/>
          </p:nvPr>
        </p:nvSpPr>
        <p:spPr>
          <a:xfrm>
            <a:off x="407988" y="404813"/>
            <a:ext cx="10944596" cy="865054"/>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a:t>Click to insert title</a:t>
            </a:r>
            <a:endParaRPr lang="pt-PT"/>
          </a:p>
        </p:txBody>
      </p:sp>
      <p:sp>
        <p:nvSpPr>
          <p:cNvPr id="16"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
        <p:nvSpPr>
          <p:cNvPr id="15" name="Rectangle 27">
            <a:hlinkClick r:id="rId2"/>
            <a:extLst>
              <a:ext uri="{FF2B5EF4-FFF2-40B4-BE49-F238E27FC236}">
                <a16:creationId xmlns:a16="http://schemas.microsoft.com/office/drawing/2014/main" id="{F376ABD1-4930-42EB-9A73-9A9C7C6BF2D3}"/>
              </a:ext>
            </a:extLst>
          </p:cNvPr>
          <p:cNvSpPr/>
          <p:nvPr userDrawn="1"/>
        </p:nvSpPr>
        <p:spPr>
          <a:xfrm>
            <a:off x="407368" y="6555971"/>
            <a:ext cx="3167732" cy="215231"/>
          </a:xfrm>
          <a:prstGeom prst="rect">
            <a:avLst/>
          </a:prstGeom>
        </p:spPr>
        <p:txBody>
          <a:bodyPr wrap="square" lIns="0" tIns="0" rIns="0" bIns="0" anchor="ctr" anchorCtr="0">
            <a:noAutofit/>
          </a:bodyPr>
          <a:lstStyle/>
          <a:p>
            <a:pPr lvl="0" algn="l" defTabSz="914400">
              <a:lnSpc>
                <a:spcPct val="85000"/>
              </a:lnSpc>
              <a:defRPr/>
            </a:pPr>
            <a:r>
              <a:rPr lang="en-US" sz="800" kern="0">
                <a:solidFill>
                  <a:srgbClr val="00458D"/>
                </a:solidFill>
                <a:latin typeface="+mn-lt"/>
                <a:ea typeface="+mn-ea"/>
                <a:cs typeface="Arial" panose="020B0604020202020204" pitchFamily="34" charset="0"/>
              </a:rPr>
              <a:t>Move to Cloud | May 2019</a:t>
            </a:r>
          </a:p>
        </p:txBody>
      </p:sp>
      <p:sp>
        <p:nvSpPr>
          <p:cNvPr id="17" name="Retângulo 43">
            <a:extLst>
              <a:ext uri="{FF2B5EF4-FFF2-40B4-BE49-F238E27FC236}">
                <a16:creationId xmlns:a16="http://schemas.microsoft.com/office/drawing/2014/main" id="{834ADCB4-BFB1-450D-8F6D-64217F4CD92C}"/>
              </a:ext>
            </a:extLst>
          </p:cNvPr>
          <p:cNvSpPr/>
          <p:nvPr userDrawn="1"/>
        </p:nvSpPr>
        <p:spPr>
          <a:xfrm>
            <a:off x="3871694" y="6555758"/>
            <a:ext cx="2223686" cy="219456"/>
          </a:xfrm>
          <a:prstGeom prst="rect">
            <a:avLst/>
          </a:prstGeom>
        </p:spPr>
        <p:txBody>
          <a:bodyPr wrap="square" lIns="0" tIns="0" rIns="0" bIns="0" anchor="ctr" anchorCtr="0">
            <a:noAutofit/>
          </a:bodyPr>
          <a:lstStyle/>
          <a:p>
            <a:pPr lvl="0">
              <a:lnSpc>
                <a:spcPct val="85000"/>
              </a:lnSpc>
            </a:pPr>
            <a:r>
              <a:rPr lang="en-US" sz="800" kern="0">
                <a:solidFill>
                  <a:srgbClr val="00458D"/>
                </a:solidFill>
                <a:cs typeface="Arial" panose="020B0604020202020204" pitchFamily="34" charset="0"/>
              </a:rPr>
              <a:t>© 2019 Capgemini. All rights reserved.</a:t>
            </a:r>
          </a:p>
        </p:txBody>
      </p:sp>
    </p:spTree>
    <p:extLst>
      <p:ext uri="{BB962C8B-B14F-4D97-AF65-F5344CB8AC3E}">
        <p14:creationId xmlns:p14="http://schemas.microsoft.com/office/powerpoint/2010/main" val="4084099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7348" y="1815352"/>
            <a:ext cx="11700000" cy="4466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r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35201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Only-Whi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err="1"/>
              <a:t>Modifiez</a:t>
            </a:r>
            <a:r>
              <a:rPr lang="en-US" noProof="0"/>
              <a:t> le style du </a:t>
            </a:r>
            <a:r>
              <a:rPr lang="en-US" noProof="0" err="1"/>
              <a:t>titre</a:t>
            </a:r>
            <a:endParaRPr lang="en-US" noProof="0"/>
          </a:p>
        </p:txBody>
      </p:sp>
    </p:spTree>
    <p:extLst>
      <p:ext uri="{BB962C8B-B14F-4D97-AF65-F5344CB8AC3E}">
        <p14:creationId xmlns:p14="http://schemas.microsoft.com/office/powerpoint/2010/main" val="12659602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sub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407987" y="0"/>
            <a:ext cx="11376026" cy="1104900"/>
          </a:xfrm>
          <a:prstGeom prst="rect">
            <a:avLst/>
          </a:prstGeom>
        </p:spPr>
        <p:txBody>
          <a:bodyPr lIns="0" anchor="ctr"/>
          <a:lstStyle/>
          <a:p>
            <a:r>
              <a:rPr lang="en-US"/>
              <a:t>Click to edit Master title style</a:t>
            </a:r>
            <a:endParaRPr lang="en-GB"/>
          </a:p>
        </p:txBody>
      </p:sp>
      <p:sp>
        <p:nvSpPr>
          <p:cNvPr id="4" name="Text Placeholder 3"/>
          <p:cNvSpPr>
            <a:spLocks noGrp="1"/>
          </p:cNvSpPr>
          <p:nvPr>
            <p:ph type="body" sz="quarter" idx="10"/>
          </p:nvPr>
        </p:nvSpPr>
        <p:spPr>
          <a:xfrm>
            <a:off x="407988" y="1815351"/>
            <a:ext cx="11376025" cy="4466201"/>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Espace réservé du texte 4"/>
          <p:cNvSpPr>
            <a:spLocks noGrp="1"/>
          </p:cNvSpPr>
          <p:nvPr>
            <p:ph type="body" sz="quarter" idx="11" hasCustomPrompt="1"/>
          </p:nvPr>
        </p:nvSpPr>
        <p:spPr>
          <a:xfrm>
            <a:off x="407989" y="1148607"/>
            <a:ext cx="11376024" cy="504056"/>
          </a:xfrm>
          <a:prstGeom prst="rect">
            <a:avLst/>
          </a:prstGeom>
        </p:spPr>
        <p:txBody>
          <a:bodyPr lIns="0"/>
          <a:lstStyle>
            <a:lvl1pPr>
              <a:defRPr>
                <a:solidFill>
                  <a:schemeClr val="accent2"/>
                </a:solidFill>
              </a:defRPr>
            </a:lvl1pPr>
          </a:lstStyle>
          <a:p>
            <a:pPr lvl="0"/>
            <a:r>
              <a:rPr lang="en-US"/>
              <a:t>Click to edit Master subtitle styles</a:t>
            </a:r>
          </a:p>
        </p:txBody>
      </p:sp>
    </p:spTree>
    <p:extLst>
      <p:ext uri="{BB962C8B-B14F-4D97-AF65-F5344CB8AC3E}">
        <p14:creationId xmlns:p14="http://schemas.microsoft.com/office/powerpoint/2010/main" val="467841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Opener1">
    <p:bg>
      <p:bgPr>
        <a:solidFill>
          <a:schemeClr val="bg1"/>
        </a:solidFill>
        <a:effectLst/>
      </p:bgPr>
    </p:bg>
    <p:spTree>
      <p:nvGrpSpPr>
        <p:cNvPr id="1" name=""/>
        <p:cNvGrpSpPr/>
        <p:nvPr/>
      </p:nvGrpSpPr>
      <p:grpSpPr>
        <a:xfrm>
          <a:off x="0" y="0"/>
          <a:ext cx="0" cy="0"/>
          <a:chOff x="0" y="0"/>
          <a:chExt cx="0" cy="0"/>
        </a:xfrm>
      </p:grpSpPr>
      <p:sp>
        <p:nvSpPr>
          <p:cNvPr id="11" name="Freeform 10"/>
          <p:cNvSpPr/>
          <p:nvPr userDrawn="1"/>
        </p:nvSpPr>
        <p:spPr>
          <a:xfrm>
            <a:off x="0" y="0"/>
            <a:ext cx="6309360" cy="4765196"/>
          </a:xfrm>
          <a:custGeom>
            <a:avLst/>
            <a:gdLst>
              <a:gd name="connsiteX0" fmla="*/ 0 w 6309360"/>
              <a:gd name="connsiteY0" fmla="*/ 0 h 4765196"/>
              <a:gd name="connsiteX1" fmla="*/ 6309360 w 6309360"/>
              <a:gd name="connsiteY1" fmla="*/ 0 h 4765196"/>
              <a:gd name="connsiteX2" fmla="*/ 6309360 w 6309360"/>
              <a:gd name="connsiteY2" fmla="*/ 56339 h 4765196"/>
              <a:gd name="connsiteX3" fmla="*/ 6309360 w 6309360"/>
              <a:gd name="connsiteY3" fmla="*/ 4765196 h 4765196"/>
              <a:gd name="connsiteX4" fmla="*/ 6030064 w 6309360"/>
              <a:gd name="connsiteY4" fmla="*/ 4718537 h 4765196"/>
              <a:gd name="connsiteX5" fmla="*/ 161022 w 6309360"/>
              <a:gd name="connsiteY5" fmla="*/ 3490219 h 4765196"/>
              <a:gd name="connsiteX6" fmla="*/ 0 w 6309360"/>
              <a:gd name="connsiteY6" fmla="*/ 3448369 h 4765196"/>
              <a:gd name="connsiteX7" fmla="*/ 0 w 6309360"/>
              <a:gd name="connsiteY7" fmla="*/ 0 h 47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9360" h="4765196">
                <a:moveTo>
                  <a:pt x="0" y="0"/>
                </a:moveTo>
                <a:lnTo>
                  <a:pt x="6309360" y="0"/>
                </a:lnTo>
                <a:lnTo>
                  <a:pt x="6309360" y="56339"/>
                </a:lnTo>
                <a:cubicBezTo>
                  <a:pt x="6309360" y="1086668"/>
                  <a:pt x="6309360" y="2585327"/>
                  <a:pt x="6309360" y="4765196"/>
                </a:cubicBezTo>
                <a:cubicBezTo>
                  <a:pt x="6216261" y="4753531"/>
                  <a:pt x="6123163" y="4741867"/>
                  <a:pt x="6030064" y="4718537"/>
                </a:cubicBezTo>
                <a:cubicBezTo>
                  <a:pt x="3779692" y="4330681"/>
                  <a:pt x="1823345" y="3916032"/>
                  <a:pt x="161022" y="3490219"/>
                </a:cubicBezTo>
                <a:lnTo>
                  <a:pt x="0" y="34483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20" y="228600"/>
            <a:ext cx="4176384" cy="6979920"/>
          </a:xfrm>
          <a:prstGeom prst="rect">
            <a:avLst/>
          </a:prstGeom>
        </p:spPr>
      </p:pic>
      <p:sp>
        <p:nvSpPr>
          <p:cNvPr id="7" name="Text Placeholder 13">
            <a:extLst>
              <a:ext uri="{FF2B5EF4-FFF2-40B4-BE49-F238E27FC236}">
                <a16:creationId xmlns:a16="http://schemas.microsoft.com/office/drawing/2014/main" id="{5C674D03-4995-4743-8CE4-61CF32CFBDDE}"/>
              </a:ext>
            </a:extLst>
          </p:cNvPr>
          <p:cNvSpPr>
            <a:spLocks noGrp="1"/>
          </p:cNvSpPr>
          <p:nvPr>
            <p:ph type="body" sz="quarter" idx="11" hasCustomPrompt="1"/>
          </p:nvPr>
        </p:nvSpPr>
        <p:spPr>
          <a:xfrm>
            <a:off x="6522826" y="3570847"/>
            <a:ext cx="5261187" cy="1182207"/>
          </a:xfrm>
          <a:prstGeom prst="rect">
            <a:avLst/>
          </a:prstGeom>
        </p:spPr>
        <p:txBody>
          <a:bodyPr anchor="b">
            <a:normAutofit/>
          </a:bodyPr>
          <a:lstStyle>
            <a:lvl1pPr marL="0" indent="0" algn="r">
              <a:lnSpc>
                <a:spcPts val="3000"/>
              </a:lnSpc>
              <a:buNone/>
              <a:defRPr sz="2600">
                <a:solidFill>
                  <a:schemeClr val="accent3"/>
                </a:solidFill>
              </a:defRPr>
            </a:lvl1pPr>
            <a:lvl2pPr marL="457200" indent="0">
              <a:buNone/>
              <a:defRPr sz="6000">
                <a:solidFill>
                  <a:schemeClr val="bg1"/>
                </a:solidFill>
              </a:defRPr>
            </a:lvl2pPr>
          </a:lstStyle>
          <a:p>
            <a:pPr lvl="0"/>
            <a:r>
              <a:rPr lang="en-US"/>
              <a:t>Click to insert section title</a:t>
            </a:r>
            <a:endParaRPr lang="pt-PT"/>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7000" y="1295400"/>
            <a:ext cx="1577986" cy="1447800"/>
          </a:xfrm>
          <a:prstGeom prst="rect">
            <a:avLst/>
          </a:prstGeom>
        </p:spPr>
      </p:pic>
    </p:spTree>
    <p:extLst>
      <p:ext uri="{BB962C8B-B14F-4D97-AF65-F5344CB8AC3E}">
        <p14:creationId xmlns:p14="http://schemas.microsoft.com/office/powerpoint/2010/main" val="1743685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Opener4">
    <p:spTree>
      <p:nvGrpSpPr>
        <p:cNvPr id="1" name=""/>
        <p:cNvGrpSpPr/>
        <p:nvPr/>
      </p:nvGrpSpPr>
      <p:grpSpPr>
        <a:xfrm>
          <a:off x="0" y="0"/>
          <a:ext cx="0" cy="0"/>
          <a:chOff x="0" y="0"/>
          <a:chExt cx="0" cy="0"/>
        </a:xfrm>
      </p:grpSpPr>
      <p:sp>
        <p:nvSpPr>
          <p:cNvPr id="6" name="Freeform 5"/>
          <p:cNvSpPr/>
          <p:nvPr userDrawn="1"/>
        </p:nvSpPr>
        <p:spPr>
          <a:xfrm>
            <a:off x="0" y="0"/>
            <a:ext cx="12193224" cy="3895500"/>
          </a:xfrm>
          <a:custGeom>
            <a:avLst/>
            <a:gdLst>
              <a:gd name="connsiteX0" fmla="*/ 0 w 12193224"/>
              <a:gd name="connsiteY0" fmla="*/ 0 h 3895500"/>
              <a:gd name="connsiteX1" fmla="*/ 12193224 w 12193224"/>
              <a:gd name="connsiteY1" fmla="*/ 0 h 3895500"/>
              <a:gd name="connsiteX2" fmla="*/ 12193224 w 12193224"/>
              <a:gd name="connsiteY2" fmla="*/ 246767 h 3895500"/>
              <a:gd name="connsiteX3" fmla="*/ 12193224 w 12193224"/>
              <a:gd name="connsiteY3" fmla="*/ 3895500 h 3895500"/>
              <a:gd name="connsiteX4" fmla="*/ 11695542 w 12193224"/>
              <a:gd name="connsiteY4" fmla="*/ 3812356 h 3895500"/>
              <a:gd name="connsiteX5" fmla="*/ 0 w 12193224"/>
              <a:gd name="connsiteY5" fmla="*/ 1297276 h 3895500"/>
              <a:gd name="connsiteX6" fmla="*/ 0 w 12193224"/>
              <a:gd name="connsiteY6" fmla="*/ 68316 h 3895500"/>
              <a:gd name="connsiteX7" fmla="*/ 0 w 12193224"/>
              <a:gd name="connsiteY7" fmla="*/ 0 h 38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24" h="3895500">
                <a:moveTo>
                  <a:pt x="0" y="0"/>
                </a:moveTo>
                <a:lnTo>
                  <a:pt x="12193224" y="0"/>
                </a:lnTo>
                <a:lnTo>
                  <a:pt x="12193224" y="246767"/>
                </a:lnTo>
                <a:cubicBezTo>
                  <a:pt x="12193224" y="1325156"/>
                  <a:pt x="12193224" y="2535979"/>
                  <a:pt x="12193224" y="3895500"/>
                </a:cubicBezTo>
                <a:cubicBezTo>
                  <a:pt x="12027332" y="3874712"/>
                  <a:pt x="11861436" y="3853928"/>
                  <a:pt x="11695542" y="3812356"/>
                </a:cubicBezTo>
                <a:cubicBezTo>
                  <a:pt x="7112716" y="3022496"/>
                  <a:pt x="3214200" y="2170279"/>
                  <a:pt x="0" y="1297276"/>
                </a:cubicBezTo>
                <a:cubicBezTo>
                  <a:pt x="0" y="1297276"/>
                  <a:pt x="0" y="1297276"/>
                  <a:pt x="0" y="68316"/>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71360" y="1559681"/>
            <a:ext cx="4343400" cy="4920475"/>
          </a:xfrm>
          <a:prstGeom prst="rect">
            <a:avLst/>
          </a:prstGeom>
        </p:spPr>
      </p:pic>
      <p:sp>
        <p:nvSpPr>
          <p:cNvPr id="7" name="Text Placeholder 13">
            <a:extLst>
              <a:ext uri="{FF2B5EF4-FFF2-40B4-BE49-F238E27FC236}">
                <a16:creationId xmlns:a16="http://schemas.microsoft.com/office/drawing/2014/main" id="{5C674D03-4995-4743-8CE4-61CF32CFBDDE}"/>
              </a:ext>
            </a:extLst>
          </p:cNvPr>
          <p:cNvSpPr>
            <a:spLocks noGrp="1"/>
          </p:cNvSpPr>
          <p:nvPr>
            <p:ph type="body" sz="quarter" idx="11" hasCustomPrompt="1"/>
          </p:nvPr>
        </p:nvSpPr>
        <p:spPr>
          <a:xfrm>
            <a:off x="407988" y="2579828"/>
            <a:ext cx="5471988" cy="1698343"/>
          </a:xfrm>
          <a:prstGeom prst="rect">
            <a:avLst/>
          </a:prstGeom>
        </p:spPr>
        <p:txBody>
          <a:bodyPr anchor="b">
            <a:noAutofit/>
          </a:bodyPr>
          <a:lstStyle>
            <a:lvl1pPr marL="0" indent="0">
              <a:lnSpc>
                <a:spcPts val="3000"/>
              </a:lnSpc>
              <a:buNone/>
              <a:defRPr sz="2600">
                <a:solidFill>
                  <a:schemeClr val="accent3"/>
                </a:solidFill>
              </a:defRPr>
            </a:lvl1pPr>
            <a:lvl2pPr marL="457200" indent="0">
              <a:buNone/>
              <a:defRPr sz="6000">
                <a:solidFill>
                  <a:schemeClr val="bg1"/>
                </a:solidFill>
              </a:defRPr>
            </a:lvl2pPr>
          </a:lstStyle>
          <a:p>
            <a:pPr lvl="0"/>
            <a:r>
              <a:rPr lang="en-US"/>
              <a:t>Click to insert section title</a:t>
            </a:r>
            <a:endParaRPr lang="pt-PT"/>
          </a:p>
        </p:txBody>
      </p:sp>
    </p:spTree>
    <p:extLst>
      <p:ext uri="{BB962C8B-B14F-4D97-AF65-F5344CB8AC3E}">
        <p14:creationId xmlns:p14="http://schemas.microsoft.com/office/powerpoint/2010/main" val="9846814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Opener3">
    <p:spTree>
      <p:nvGrpSpPr>
        <p:cNvPr id="1" name=""/>
        <p:cNvGrpSpPr/>
        <p:nvPr/>
      </p:nvGrpSpPr>
      <p:grpSpPr>
        <a:xfrm>
          <a:off x="0" y="0"/>
          <a:ext cx="0" cy="0"/>
          <a:chOff x="0" y="0"/>
          <a:chExt cx="0" cy="0"/>
        </a:xfrm>
      </p:grpSpPr>
      <p:sp>
        <p:nvSpPr>
          <p:cNvPr id="12" name="Freeform 11"/>
          <p:cNvSpPr/>
          <p:nvPr userDrawn="1"/>
        </p:nvSpPr>
        <p:spPr>
          <a:xfrm>
            <a:off x="2" y="1924738"/>
            <a:ext cx="7237505" cy="4933262"/>
          </a:xfrm>
          <a:custGeom>
            <a:avLst/>
            <a:gdLst>
              <a:gd name="connsiteX0" fmla="*/ 4395998 w 7237505"/>
              <a:gd name="connsiteY0" fmla="*/ 58 h 4933262"/>
              <a:gd name="connsiteX1" fmla="*/ 7233138 w 7237505"/>
              <a:gd name="connsiteY1" fmla="*/ 4903565 h 4933262"/>
              <a:gd name="connsiteX2" fmla="*/ 7237505 w 7237505"/>
              <a:gd name="connsiteY2" fmla="*/ 4933262 h 4933262"/>
              <a:gd name="connsiteX3" fmla="*/ 0 w 7237505"/>
              <a:gd name="connsiteY3" fmla="*/ 4933262 h 4933262"/>
              <a:gd name="connsiteX4" fmla="*/ 0 w 7237505"/>
              <a:gd name="connsiteY4" fmla="*/ 1491292 h 4933262"/>
              <a:gd name="connsiteX5" fmla="*/ 148016 w 7237505"/>
              <a:gd name="connsiteY5" fmla="*/ 1437398 h 4933262"/>
              <a:gd name="connsiteX6" fmla="*/ 3756131 w 7237505"/>
              <a:gd name="connsiteY6" fmla="*/ 123640 h 4933262"/>
              <a:gd name="connsiteX7" fmla="*/ 4395998 w 7237505"/>
              <a:gd name="connsiteY7" fmla="*/ 58 h 493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05" h="4933262">
                <a:moveTo>
                  <a:pt x="4395998" y="58"/>
                </a:moveTo>
                <a:cubicBezTo>
                  <a:pt x="6238787" y="-15730"/>
                  <a:pt x="6966936" y="3156975"/>
                  <a:pt x="7233138" y="4903565"/>
                </a:cubicBezTo>
                <a:lnTo>
                  <a:pt x="7237505" y="4933262"/>
                </a:lnTo>
                <a:lnTo>
                  <a:pt x="0" y="4933262"/>
                </a:lnTo>
                <a:lnTo>
                  <a:pt x="0" y="1491292"/>
                </a:lnTo>
                <a:lnTo>
                  <a:pt x="148016" y="1437398"/>
                </a:lnTo>
                <a:cubicBezTo>
                  <a:pt x="1090161" y="1094352"/>
                  <a:pt x="2272461" y="663862"/>
                  <a:pt x="3756131" y="123640"/>
                </a:cubicBezTo>
                <a:cubicBezTo>
                  <a:pt x="3983091" y="41001"/>
                  <a:pt x="4196102" y="1771"/>
                  <a:pt x="4395998" y="5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5C674D03-4995-4743-8CE4-61CF32CFBDDE}"/>
              </a:ext>
            </a:extLst>
          </p:cNvPr>
          <p:cNvSpPr>
            <a:spLocks noGrp="1"/>
          </p:cNvSpPr>
          <p:nvPr>
            <p:ph type="body" sz="quarter" idx="11" hasCustomPrompt="1"/>
          </p:nvPr>
        </p:nvSpPr>
        <p:spPr>
          <a:xfrm>
            <a:off x="7138784" y="1696711"/>
            <a:ext cx="4645229" cy="1418714"/>
          </a:xfrm>
          <a:prstGeom prst="rect">
            <a:avLst/>
          </a:prstGeom>
        </p:spPr>
        <p:txBody>
          <a:bodyPr anchor="b">
            <a:normAutofit/>
          </a:bodyPr>
          <a:lstStyle>
            <a:lvl1pPr marL="0" indent="0" algn="r">
              <a:lnSpc>
                <a:spcPts val="3000"/>
              </a:lnSpc>
              <a:buNone/>
              <a:defRPr sz="2600">
                <a:solidFill>
                  <a:schemeClr val="accent3"/>
                </a:solidFill>
              </a:defRPr>
            </a:lvl1pPr>
            <a:lvl2pPr marL="457200" indent="0">
              <a:buNone/>
              <a:defRPr sz="6000">
                <a:solidFill>
                  <a:schemeClr val="bg1"/>
                </a:solidFill>
              </a:defRPr>
            </a:lvl2pPr>
          </a:lstStyle>
          <a:p>
            <a:pPr lvl="0"/>
            <a:r>
              <a:rPr lang="en-US"/>
              <a:t>Click to add section title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84457" y="609600"/>
            <a:ext cx="4905075" cy="5597907"/>
          </a:xfrm>
          <a:prstGeom prst="rect">
            <a:avLst/>
          </a:prstGeom>
        </p:spPr>
      </p:pic>
    </p:spTree>
    <p:extLst>
      <p:ext uri="{BB962C8B-B14F-4D97-AF65-F5344CB8AC3E}">
        <p14:creationId xmlns:p14="http://schemas.microsoft.com/office/powerpoint/2010/main" val="24433168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404813"/>
            <a:ext cx="11430000" cy="457200"/>
          </a:xfrm>
        </p:spPr>
        <p:txBody>
          <a:bodyPr>
            <a:noAutofit/>
          </a:bodyPr>
          <a:lstStyle/>
          <a:p>
            <a:r>
              <a:rPr lang="en-US"/>
              <a:t>Click to edit Master title style</a:t>
            </a:r>
          </a:p>
        </p:txBody>
      </p:sp>
      <p:cxnSp>
        <p:nvCxnSpPr>
          <p:cNvPr id="8" name="Conector reto 49">
            <a:extLst>
              <a:ext uri="{FF2B5EF4-FFF2-40B4-BE49-F238E27FC236}">
                <a16:creationId xmlns:a16="http://schemas.microsoft.com/office/drawing/2014/main" id="{108A182C-EACB-476B-9B18-6E6EEDC23276}"/>
              </a:ext>
            </a:extLst>
          </p:cNvPr>
          <p:cNvCxnSpPr>
            <a:cxnSpLocks/>
          </p:cNvCxnSpPr>
          <p:nvPr userDrawn="1"/>
        </p:nvCxnSpPr>
        <p:spPr>
          <a:xfrm flipV="1">
            <a:off x="3405225" y="6554519"/>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9" name="Rectangle 27">
            <a:hlinkClick r:id="rId2"/>
            <a:extLst>
              <a:ext uri="{FF2B5EF4-FFF2-40B4-BE49-F238E27FC236}">
                <a16:creationId xmlns:a16="http://schemas.microsoft.com/office/drawing/2014/main" id="{D4C15689-57FD-42B5-986B-6775E9F0C0E0}"/>
              </a:ext>
            </a:extLst>
          </p:cNvPr>
          <p:cNvSpPr/>
          <p:nvPr userDrawn="1"/>
        </p:nvSpPr>
        <p:spPr>
          <a:xfrm>
            <a:off x="381000" y="6570752"/>
            <a:ext cx="2999219" cy="123111"/>
          </a:xfrm>
          <a:prstGeom prst="rect">
            <a:avLst/>
          </a:prstGeom>
        </p:spPr>
        <p:txBody>
          <a:bodyPr wrap="none" lIns="0" tIns="0" rIns="0" bIns="0" anchor="ctr" anchorCtr="0">
            <a:spAutoFit/>
          </a:bodyPr>
          <a:lstStyle/>
          <a:p>
            <a:pPr lvl="0" algn="l" defTabSz="914400">
              <a:lnSpc>
                <a:spcPct val="100000"/>
              </a:lnSpc>
              <a:defRPr/>
            </a:pPr>
            <a:r>
              <a:rPr lang="en-US" sz="800" kern="0">
                <a:solidFill>
                  <a:schemeClr val="tx2"/>
                </a:solidFill>
                <a:latin typeface="+mj-lt"/>
                <a:cs typeface="Arial" panose="020B0604020202020204" pitchFamily="34" charset="0"/>
              </a:rPr>
              <a:t>GT–Partner Rotation System | Application Modernization</a:t>
            </a:r>
          </a:p>
        </p:txBody>
      </p:sp>
      <p:sp>
        <p:nvSpPr>
          <p:cNvPr id="10" name="Rectangle 27">
            <a:hlinkClick r:id="rId2"/>
            <a:extLst>
              <a:ext uri="{FF2B5EF4-FFF2-40B4-BE49-F238E27FC236}">
                <a16:creationId xmlns:a16="http://schemas.microsoft.com/office/drawing/2014/main" id="{0530D595-7C45-4488-84D8-134FFCC87D83}"/>
              </a:ext>
            </a:extLst>
          </p:cNvPr>
          <p:cNvSpPr/>
          <p:nvPr userDrawn="1"/>
        </p:nvSpPr>
        <p:spPr>
          <a:xfrm>
            <a:off x="3488106" y="6570752"/>
            <a:ext cx="235642" cy="123111"/>
          </a:xfrm>
          <a:prstGeom prst="rect">
            <a:avLst/>
          </a:prstGeom>
        </p:spPr>
        <p:txBody>
          <a:bodyPr wrap="none" lIns="0" tIns="0" rIns="0" bIns="0" anchor="ctr" anchorCtr="0">
            <a:spAutoFit/>
          </a:bodyPr>
          <a:lstStyle/>
          <a:p>
            <a:pPr lvl="0" algn="l" defTabSz="914400">
              <a:lnSpc>
                <a:spcPct val="100000"/>
              </a:lnSpc>
              <a:defRPr/>
            </a:pPr>
            <a:r>
              <a:rPr lang="en-US" sz="800" kern="0">
                <a:solidFill>
                  <a:schemeClr val="tx1"/>
                </a:solidFill>
                <a:latin typeface="+mj-lt"/>
                <a:cs typeface="Arial" panose="020B0604020202020204" pitchFamily="34" charset="0"/>
              </a:rPr>
              <a:t>April</a:t>
            </a:r>
          </a:p>
        </p:txBody>
      </p:sp>
      <p:sp>
        <p:nvSpPr>
          <p:cNvPr id="11" name="Retângulo 43">
            <a:extLst>
              <a:ext uri="{FF2B5EF4-FFF2-40B4-BE49-F238E27FC236}">
                <a16:creationId xmlns:a16="http://schemas.microsoft.com/office/drawing/2014/main" id="{74316277-A79C-48CF-A811-9683A3372AF5}"/>
              </a:ext>
            </a:extLst>
          </p:cNvPr>
          <p:cNvSpPr/>
          <p:nvPr userDrawn="1"/>
        </p:nvSpPr>
        <p:spPr>
          <a:xfrm>
            <a:off x="3854783" y="6570752"/>
            <a:ext cx="1886735" cy="123111"/>
          </a:xfrm>
          <a:prstGeom prst="rect">
            <a:avLst/>
          </a:prstGeom>
        </p:spPr>
        <p:txBody>
          <a:bodyPr wrap="square" lIns="0" tIns="0" rIns="0" bIns="0" anchor="ctr">
            <a:noAutofit/>
          </a:bodyPr>
          <a:lstStyle/>
          <a:p>
            <a:pPr algn="l">
              <a:lnSpc>
                <a:spcPct val="100000"/>
              </a:lnSpc>
            </a:pPr>
            <a:r>
              <a:rPr lang="en-US" sz="800">
                <a:solidFill>
                  <a:schemeClr val="bg2">
                    <a:lumMod val="50000"/>
                  </a:schemeClr>
                </a:solidFill>
                <a:cs typeface="Arial" panose="020B0604020202020204" pitchFamily="34" charset="0"/>
              </a:rPr>
              <a:t>© 2019 Sogeti. All rights reserved.</a:t>
            </a:r>
          </a:p>
        </p:txBody>
      </p:sp>
      <p:cxnSp>
        <p:nvCxnSpPr>
          <p:cNvPr id="12" name="Conector reto 49">
            <a:extLst>
              <a:ext uri="{FF2B5EF4-FFF2-40B4-BE49-F238E27FC236}">
                <a16:creationId xmlns:a16="http://schemas.microsoft.com/office/drawing/2014/main" id="{E7A1D838-2ED5-4E45-B0A8-9A40B432281C}"/>
              </a:ext>
            </a:extLst>
          </p:cNvPr>
          <p:cNvCxnSpPr>
            <a:cxnSpLocks/>
          </p:cNvCxnSpPr>
          <p:nvPr userDrawn="1"/>
        </p:nvCxnSpPr>
        <p:spPr>
          <a:xfrm flipV="1">
            <a:off x="3795054" y="6554519"/>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3" name="Retângulo 43">
            <a:extLst>
              <a:ext uri="{FF2B5EF4-FFF2-40B4-BE49-F238E27FC236}">
                <a16:creationId xmlns:a16="http://schemas.microsoft.com/office/drawing/2014/main" id="{473B9AF5-9D30-4FA5-92C0-90C996A1C94D}"/>
              </a:ext>
            </a:extLst>
          </p:cNvPr>
          <p:cNvSpPr/>
          <p:nvPr userDrawn="1"/>
        </p:nvSpPr>
        <p:spPr>
          <a:xfrm>
            <a:off x="11738842" y="6570752"/>
            <a:ext cx="176330" cy="123111"/>
          </a:xfrm>
          <a:prstGeom prst="rect">
            <a:avLst/>
          </a:prstGeom>
        </p:spPr>
        <p:txBody>
          <a:bodyPr wrap="square" lIns="0" tIns="0" rIns="0" bIns="0">
            <a:no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Tree>
    <p:extLst>
      <p:ext uri="{BB962C8B-B14F-4D97-AF65-F5344CB8AC3E}">
        <p14:creationId xmlns:p14="http://schemas.microsoft.com/office/powerpoint/2010/main" val="4585672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2"/>
          </p:nvPr>
        </p:nvSpPr>
        <p:spPr>
          <a:xfrm>
            <a:off x="311631" y="1535430"/>
            <a:ext cx="11545936" cy="4892040"/>
          </a:xfrm>
        </p:spPr>
        <p:txBody>
          <a:bodyPr lIns="45720" tIns="45720" rIns="45720" bIns="45720"/>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743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BB85-B157-4B45-8543-35C1FAC0CD00}"/>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4A21200A-CC56-4B4C-B7E6-0F76CD3EBA43}"/>
              </a:ext>
            </a:extLst>
          </p:cNvPr>
          <p:cNvSpPr>
            <a:spLocks noGrp="1"/>
          </p:cNvSpPr>
          <p:nvPr>
            <p:ph type="dt" sz="half" idx="10"/>
          </p:nvPr>
        </p:nvSpPr>
        <p:spPr/>
        <p:txBody>
          <a:bodyPr/>
          <a:lstStyle/>
          <a:p>
            <a:fld id="{F6DC1B7F-F3F0-41FC-83E6-3A0DAAECDEDB}" type="datetimeFigureOut">
              <a:rPr lang="en-NL" smtClean="0"/>
              <a:t>07/10/2019</a:t>
            </a:fld>
            <a:endParaRPr lang="en-NL"/>
          </a:p>
        </p:txBody>
      </p:sp>
      <p:sp>
        <p:nvSpPr>
          <p:cNvPr id="4" name="Footer Placeholder 3">
            <a:extLst>
              <a:ext uri="{FF2B5EF4-FFF2-40B4-BE49-F238E27FC236}">
                <a16:creationId xmlns:a16="http://schemas.microsoft.com/office/drawing/2014/main" id="{BC70F4D7-CE1D-4590-B118-3E83BC763BF4}"/>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5A2D6565-5F1C-46A0-90A8-FE2D233627C4}"/>
              </a:ext>
            </a:extLst>
          </p:cNvPr>
          <p:cNvSpPr>
            <a:spLocks noGrp="1"/>
          </p:cNvSpPr>
          <p:nvPr>
            <p:ph type="sldNum" sz="quarter" idx="12"/>
          </p:nvPr>
        </p:nvSpPr>
        <p:spPr/>
        <p:txBody>
          <a:bodyPr/>
          <a:lstStyle/>
          <a:p>
            <a:fld id="{A2A2220F-DF39-4F27-A532-389DDBE93331}" type="slidenum">
              <a:rPr lang="en-NL" smtClean="0"/>
              <a:t>‹#›</a:t>
            </a:fld>
            <a:endParaRPr lang="en-NL"/>
          </a:p>
        </p:txBody>
      </p:sp>
    </p:spTree>
    <p:extLst>
      <p:ext uri="{BB962C8B-B14F-4D97-AF65-F5344CB8AC3E}">
        <p14:creationId xmlns:p14="http://schemas.microsoft.com/office/powerpoint/2010/main" val="27249983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ext with Shapes - Layout1">
    <p:bg>
      <p:bgRef idx="1001">
        <a:schemeClr val="bg1"/>
      </p:bgRef>
    </p:bg>
    <p:spTree>
      <p:nvGrpSpPr>
        <p:cNvPr id="1" name=""/>
        <p:cNvGrpSpPr/>
        <p:nvPr/>
      </p:nvGrpSpPr>
      <p:grpSpPr>
        <a:xfrm>
          <a:off x="0" y="0"/>
          <a:ext cx="0" cy="0"/>
          <a:chOff x="0" y="0"/>
          <a:chExt cx="0" cy="0"/>
        </a:xfrm>
      </p:grpSpPr>
      <p:sp>
        <p:nvSpPr>
          <p:cNvPr id="39" name="Freeform 10"/>
          <p:cNvSpPr>
            <a:spLocks/>
          </p:cNvSpPr>
          <p:nvPr userDrawn="1"/>
        </p:nvSpPr>
        <p:spPr bwMode="auto">
          <a:xfrm>
            <a:off x="0" y="0"/>
            <a:ext cx="4191000" cy="6799548"/>
          </a:xfrm>
          <a:custGeom>
            <a:avLst/>
            <a:gdLst>
              <a:gd name="T0" fmla="*/ 0 w 532"/>
              <a:gd name="T1" fmla="*/ 0 h 861"/>
              <a:gd name="T2" fmla="*/ 0 w 532"/>
              <a:gd name="T3" fmla="*/ 727 h 861"/>
              <a:gd name="T4" fmla="*/ 532 w 532"/>
              <a:gd name="T5" fmla="*/ 616 h 861"/>
              <a:gd name="T6" fmla="*/ 532 w 532"/>
              <a:gd name="T7" fmla="*/ 0 h 861"/>
              <a:gd name="T8" fmla="*/ 0 w 532"/>
              <a:gd name="T9" fmla="*/ 0 h 861"/>
            </a:gdLst>
            <a:ahLst/>
            <a:cxnLst>
              <a:cxn ang="0">
                <a:pos x="T0" y="T1"/>
              </a:cxn>
              <a:cxn ang="0">
                <a:pos x="T2" y="T3"/>
              </a:cxn>
              <a:cxn ang="0">
                <a:pos x="T4" y="T5"/>
              </a:cxn>
              <a:cxn ang="0">
                <a:pos x="T6" y="T7"/>
              </a:cxn>
              <a:cxn ang="0">
                <a:pos x="T8" y="T9"/>
              </a:cxn>
            </a:cxnLst>
            <a:rect l="0" t="0" r="r" b="b"/>
            <a:pathLst>
              <a:path w="532" h="861">
                <a:moveTo>
                  <a:pt x="0" y="0"/>
                </a:moveTo>
                <a:cubicBezTo>
                  <a:pt x="0" y="727"/>
                  <a:pt x="0" y="727"/>
                  <a:pt x="0" y="727"/>
                </a:cubicBezTo>
                <a:cubicBezTo>
                  <a:pt x="63" y="743"/>
                  <a:pt x="532" y="861"/>
                  <a:pt x="532" y="616"/>
                </a:cubicBezTo>
                <a:cubicBezTo>
                  <a:pt x="532" y="0"/>
                  <a:pt x="532" y="0"/>
                  <a:pt x="532" y="0"/>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bg1"/>
                </a:solidFill>
              </a:defRPr>
            </a:lvl1pPr>
          </a:lstStyle>
          <a:p>
            <a:pPr lvl="0">
              <a:lnSpc>
                <a:spcPts val="3000"/>
              </a:lnSpc>
            </a:pPr>
            <a:r>
              <a:rPr lang="en-US"/>
              <a:t>Click to add title</a:t>
            </a:r>
            <a:endParaRPr lang="pt-PT"/>
          </a:p>
        </p:txBody>
      </p:sp>
    </p:spTree>
    <p:extLst>
      <p:ext uri="{BB962C8B-B14F-4D97-AF65-F5344CB8AC3E}">
        <p14:creationId xmlns:p14="http://schemas.microsoft.com/office/powerpoint/2010/main" val="2728556863"/>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404813"/>
            <a:ext cx="11430000" cy="457200"/>
          </a:xfrm>
        </p:spPr>
        <p:txBody>
          <a:bodyPr>
            <a:noAutofit/>
          </a:bodyPr>
          <a:lstStyle/>
          <a:p>
            <a:r>
              <a:rPr lang="en-US"/>
              <a:t>Click to edit Master title style</a:t>
            </a:r>
          </a:p>
        </p:txBody>
      </p:sp>
      <p:cxnSp>
        <p:nvCxnSpPr>
          <p:cNvPr id="8" name="Conector reto 49">
            <a:extLst>
              <a:ext uri="{FF2B5EF4-FFF2-40B4-BE49-F238E27FC236}">
                <a16:creationId xmlns:a16="http://schemas.microsoft.com/office/drawing/2014/main" id="{108A182C-EACB-476B-9B18-6E6EEDC23276}"/>
              </a:ext>
            </a:extLst>
          </p:cNvPr>
          <p:cNvCxnSpPr>
            <a:cxnSpLocks/>
          </p:cNvCxnSpPr>
          <p:nvPr userDrawn="1"/>
        </p:nvCxnSpPr>
        <p:spPr>
          <a:xfrm flipV="1">
            <a:off x="3405225" y="6554519"/>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9" name="Rectangle 27">
            <a:hlinkClick r:id="rId2"/>
            <a:extLst>
              <a:ext uri="{FF2B5EF4-FFF2-40B4-BE49-F238E27FC236}">
                <a16:creationId xmlns:a16="http://schemas.microsoft.com/office/drawing/2014/main" id="{D4C15689-57FD-42B5-986B-6775E9F0C0E0}"/>
              </a:ext>
            </a:extLst>
          </p:cNvPr>
          <p:cNvSpPr/>
          <p:nvPr userDrawn="1"/>
        </p:nvSpPr>
        <p:spPr>
          <a:xfrm>
            <a:off x="381000" y="6570752"/>
            <a:ext cx="2999219" cy="123111"/>
          </a:xfrm>
          <a:prstGeom prst="rect">
            <a:avLst/>
          </a:prstGeom>
        </p:spPr>
        <p:txBody>
          <a:bodyPr wrap="none" lIns="0" tIns="0" rIns="0" bIns="0" anchor="ctr" anchorCtr="0">
            <a:spAutoFit/>
          </a:bodyPr>
          <a:lstStyle/>
          <a:p>
            <a:pPr lvl="0" algn="l" defTabSz="914400">
              <a:lnSpc>
                <a:spcPct val="100000"/>
              </a:lnSpc>
              <a:defRPr/>
            </a:pPr>
            <a:r>
              <a:rPr lang="en-US" sz="800" kern="0">
                <a:solidFill>
                  <a:schemeClr val="tx2"/>
                </a:solidFill>
                <a:latin typeface="+mj-lt"/>
                <a:cs typeface="Arial" panose="020B0604020202020204" pitchFamily="34" charset="0"/>
              </a:rPr>
              <a:t>GT–Partner Rotation System | Application Modernization</a:t>
            </a:r>
          </a:p>
        </p:txBody>
      </p:sp>
      <p:sp>
        <p:nvSpPr>
          <p:cNvPr id="10" name="Rectangle 27">
            <a:hlinkClick r:id="rId2"/>
            <a:extLst>
              <a:ext uri="{FF2B5EF4-FFF2-40B4-BE49-F238E27FC236}">
                <a16:creationId xmlns:a16="http://schemas.microsoft.com/office/drawing/2014/main" id="{0530D595-7C45-4488-84D8-134FFCC87D83}"/>
              </a:ext>
            </a:extLst>
          </p:cNvPr>
          <p:cNvSpPr/>
          <p:nvPr userDrawn="1"/>
        </p:nvSpPr>
        <p:spPr>
          <a:xfrm>
            <a:off x="3488106" y="6570752"/>
            <a:ext cx="235642" cy="123111"/>
          </a:xfrm>
          <a:prstGeom prst="rect">
            <a:avLst/>
          </a:prstGeom>
        </p:spPr>
        <p:txBody>
          <a:bodyPr wrap="none" lIns="0" tIns="0" rIns="0" bIns="0" anchor="ctr" anchorCtr="0">
            <a:spAutoFit/>
          </a:bodyPr>
          <a:lstStyle/>
          <a:p>
            <a:pPr lvl="0" algn="l" defTabSz="914400">
              <a:lnSpc>
                <a:spcPct val="100000"/>
              </a:lnSpc>
              <a:defRPr/>
            </a:pPr>
            <a:r>
              <a:rPr lang="en-US" sz="800" kern="0">
                <a:solidFill>
                  <a:schemeClr val="tx1"/>
                </a:solidFill>
                <a:latin typeface="+mj-lt"/>
                <a:cs typeface="Arial" panose="020B0604020202020204" pitchFamily="34" charset="0"/>
              </a:rPr>
              <a:t>April</a:t>
            </a:r>
          </a:p>
        </p:txBody>
      </p:sp>
      <p:sp>
        <p:nvSpPr>
          <p:cNvPr id="11" name="Retângulo 43">
            <a:extLst>
              <a:ext uri="{FF2B5EF4-FFF2-40B4-BE49-F238E27FC236}">
                <a16:creationId xmlns:a16="http://schemas.microsoft.com/office/drawing/2014/main" id="{74316277-A79C-48CF-A811-9683A3372AF5}"/>
              </a:ext>
            </a:extLst>
          </p:cNvPr>
          <p:cNvSpPr/>
          <p:nvPr userDrawn="1"/>
        </p:nvSpPr>
        <p:spPr>
          <a:xfrm>
            <a:off x="3854783" y="6570752"/>
            <a:ext cx="1886735" cy="123111"/>
          </a:xfrm>
          <a:prstGeom prst="rect">
            <a:avLst/>
          </a:prstGeom>
        </p:spPr>
        <p:txBody>
          <a:bodyPr wrap="square" lIns="0" tIns="0" rIns="0" bIns="0" anchor="ctr">
            <a:noAutofit/>
          </a:bodyPr>
          <a:lstStyle/>
          <a:p>
            <a:pPr algn="l">
              <a:lnSpc>
                <a:spcPct val="100000"/>
              </a:lnSpc>
            </a:pPr>
            <a:r>
              <a:rPr lang="en-US" sz="800">
                <a:solidFill>
                  <a:schemeClr val="bg2">
                    <a:lumMod val="50000"/>
                  </a:schemeClr>
                </a:solidFill>
                <a:cs typeface="Arial" panose="020B0604020202020204" pitchFamily="34" charset="0"/>
              </a:rPr>
              <a:t>© 2019 Sogeti. All rights reserved.</a:t>
            </a:r>
          </a:p>
        </p:txBody>
      </p:sp>
      <p:cxnSp>
        <p:nvCxnSpPr>
          <p:cNvPr id="12" name="Conector reto 49">
            <a:extLst>
              <a:ext uri="{FF2B5EF4-FFF2-40B4-BE49-F238E27FC236}">
                <a16:creationId xmlns:a16="http://schemas.microsoft.com/office/drawing/2014/main" id="{E7A1D838-2ED5-4E45-B0A8-9A40B432281C}"/>
              </a:ext>
            </a:extLst>
          </p:cNvPr>
          <p:cNvCxnSpPr>
            <a:cxnSpLocks/>
          </p:cNvCxnSpPr>
          <p:nvPr userDrawn="1"/>
        </p:nvCxnSpPr>
        <p:spPr>
          <a:xfrm flipV="1">
            <a:off x="3795054" y="6554519"/>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3" name="Retângulo 43">
            <a:extLst>
              <a:ext uri="{FF2B5EF4-FFF2-40B4-BE49-F238E27FC236}">
                <a16:creationId xmlns:a16="http://schemas.microsoft.com/office/drawing/2014/main" id="{473B9AF5-9D30-4FA5-92C0-90C996A1C94D}"/>
              </a:ext>
            </a:extLst>
          </p:cNvPr>
          <p:cNvSpPr/>
          <p:nvPr userDrawn="1"/>
        </p:nvSpPr>
        <p:spPr>
          <a:xfrm>
            <a:off x="11738842" y="6570752"/>
            <a:ext cx="176330" cy="123111"/>
          </a:xfrm>
          <a:prstGeom prst="rect">
            <a:avLst/>
          </a:prstGeom>
        </p:spPr>
        <p:txBody>
          <a:bodyPr wrap="square" lIns="0" tIns="0" rIns="0" bIns="0">
            <a:no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Tree>
    <p:extLst>
      <p:ext uri="{BB962C8B-B14F-4D97-AF65-F5344CB8AC3E}">
        <p14:creationId xmlns:p14="http://schemas.microsoft.com/office/powerpoint/2010/main" val="19878247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losing1">
    <p:spTree>
      <p:nvGrpSpPr>
        <p:cNvPr id="1" name=""/>
        <p:cNvGrpSpPr/>
        <p:nvPr/>
      </p:nvGrpSpPr>
      <p:grpSpPr>
        <a:xfrm>
          <a:off x="0" y="0"/>
          <a:ext cx="0" cy="0"/>
          <a:chOff x="0" y="0"/>
          <a:chExt cx="0" cy="0"/>
        </a:xfrm>
      </p:grpSpPr>
      <p:sp>
        <p:nvSpPr>
          <p:cNvPr id="24" name="Freeform 23"/>
          <p:cNvSpPr/>
          <p:nvPr userDrawn="1"/>
        </p:nvSpPr>
        <p:spPr>
          <a:xfrm>
            <a:off x="1" y="0"/>
            <a:ext cx="7037465" cy="6858000"/>
          </a:xfrm>
          <a:custGeom>
            <a:avLst/>
            <a:gdLst>
              <a:gd name="connsiteX0" fmla="*/ 0 w 7037465"/>
              <a:gd name="connsiteY0" fmla="*/ 0 h 6858000"/>
              <a:gd name="connsiteX1" fmla="*/ 7037465 w 7037465"/>
              <a:gd name="connsiteY1" fmla="*/ 0 h 6858000"/>
              <a:gd name="connsiteX2" fmla="*/ 7037465 w 7037465"/>
              <a:gd name="connsiteY2" fmla="*/ 114293 h 6858000"/>
              <a:gd name="connsiteX3" fmla="*/ 7037465 w 7037465"/>
              <a:gd name="connsiteY3" fmla="*/ 2657010 h 6858000"/>
              <a:gd name="connsiteX4" fmla="*/ 3733176 w 7037465"/>
              <a:gd name="connsiteY4" fmla="*/ 6564069 h 6858000"/>
              <a:gd name="connsiteX5" fmla="*/ 2097225 w 7037465"/>
              <a:gd name="connsiteY5" fmla="*/ 6832749 h 6858000"/>
              <a:gd name="connsiteX6" fmla="*/ 1943476 w 7037465"/>
              <a:gd name="connsiteY6" fmla="*/ 6858000 h 6858000"/>
              <a:gd name="connsiteX7" fmla="*/ 0 w 7037465"/>
              <a:gd name="connsiteY7" fmla="*/ 6858000 h 6858000"/>
              <a:gd name="connsiteX8" fmla="*/ 0 w 703746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7465" h="6858000">
                <a:moveTo>
                  <a:pt x="0" y="0"/>
                </a:moveTo>
                <a:lnTo>
                  <a:pt x="7037465" y="0"/>
                </a:lnTo>
                <a:lnTo>
                  <a:pt x="7037465" y="114293"/>
                </a:lnTo>
                <a:cubicBezTo>
                  <a:pt x="7037465" y="2657010"/>
                  <a:pt x="7037465" y="2657010"/>
                  <a:pt x="7037465" y="2657010"/>
                </a:cubicBezTo>
                <a:cubicBezTo>
                  <a:pt x="7037465" y="4603435"/>
                  <a:pt x="5647678" y="6251504"/>
                  <a:pt x="3733176" y="6564069"/>
                </a:cubicBezTo>
                <a:cubicBezTo>
                  <a:pt x="3099579" y="6668128"/>
                  <a:pt x="2558794" y="6756943"/>
                  <a:pt x="2097225" y="6832749"/>
                </a:cubicBezTo>
                <a:lnTo>
                  <a:pt x="1943476"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3034" y="411481"/>
            <a:ext cx="1577338" cy="820447"/>
          </a:xfrm>
          <a:prstGeom prst="rect">
            <a:avLst/>
          </a:prstGeom>
        </p:spPr>
      </p:pic>
      <p:sp>
        <p:nvSpPr>
          <p:cNvPr id="15" name="Rectangle 14"/>
          <p:cNvSpPr/>
          <p:nvPr userDrawn="1"/>
        </p:nvSpPr>
        <p:spPr>
          <a:xfrm>
            <a:off x="407988" y="2317233"/>
            <a:ext cx="2219960" cy="234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600">
                <a:solidFill>
                  <a:schemeClr val="bg1"/>
                </a:solidFill>
              </a:rPr>
              <a:t>About </a:t>
            </a:r>
            <a:r>
              <a:rPr lang="en-US" sz="1600" err="1">
                <a:solidFill>
                  <a:schemeClr val="bg1"/>
                </a:solidFill>
              </a:rPr>
              <a:t>Sogeti</a:t>
            </a:r>
            <a:endParaRPr lang="en-US" sz="1600">
              <a:solidFill>
                <a:schemeClr val="bg1"/>
              </a:solidFill>
            </a:endParaRPr>
          </a:p>
        </p:txBody>
      </p:sp>
      <p:sp>
        <p:nvSpPr>
          <p:cNvPr id="16" name="Rectangle 15"/>
          <p:cNvSpPr/>
          <p:nvPr userDrawn="1"/>
        </p:nvSpPr>
        <p:spPr>
          <a:xfrm>
            <a:off x="407988" y="4048433"/>
            <a:ext cx="2057400"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lnSpc>
                <a:spcPct val="100000"/>
              </a:lnSpc>
              <a:spcAft>
                <a:spcPts val="400"/>
              </a:spcAft>
            </a:pPr>
            <a:r>
              <a:rPr lang="en-US" sz="900">
                <a:solidFill>
                  <a:schemeClr val="bg1"/>
                </a:solidFill>
              </a:rPr>
              <a:t>Learn more about us at</a:t>
            </a:r>
          </a:p>
          <a:p>
            <a:pPr algn="l">
              <a:lnSpc>
                <a:spcPct val="100000"/>
              </a:lnSpc>
              <a:spcAft>
                <a:spcPts val="400"/>
              </a:spcAft>
            </a:pPr>
            <a:r>
              <a:rPr lang="en-US" sz="1050">
                <a:solidFill>
                  <a:schemeClr val="bg1"/>
                </a:solidFill>
              </a:rPr>
              <a:t>www.sogeti.com</a:t>
            </a:r>
          </a:p>
        </p:txBody>
      </p:sp>
      <p:sp>
        <p:nvSpPr>
          <p:cNvPr id="23" name="Rectangle 22"/>
          <p:cNvSpPr/>
          <p:nvPr userDrawn="1"/>
        </p:nvSpPr>
        <p:spPr>
          <a:xfrm>
            <a:off x="8305799" y="5764024"/>
            <a:ext cx="3512821" cy="446276"/>
          </a:xfrm>
          <a:prstGeom prst="rect">
            <a:avLst/>
          </a:prstGeom>
        </p:spPr>
        <p:txBody>
          <a:bodyPr wrap="square" lIns="0" tIns="0" rIns="0" bIns="0" anchor="b" anchorCtr="0">
            <a:spAutoFit/>
          </a:bodyPr>
          <a:lstStyle/>
          <a:p>
            <a:pPr algn="r">
              <a:spcAft>
                <a:spcPts val="600"/>
              </a:spcAft>
            </a:pPr>
            <a:r>
              <a:rPr lang="en-US" sz="800" noProof="0">
                <a:solidFill>
                  <a:schemeClr val="tx1"/>
                </a:solidFill>
                <a:latin typeface="+mn-lt"/>
                <a:cs typeface="Arial"/>
              </a:rPr>
              <a:t>This message contains information that may be privileged or confidential and is the property of the Capgemini Group.</a:t>
            </a:r>
          </a:p>
          <a:p>
            <a:pPr algn="r">
              <a:spcAft>
                <a:spcPts val="600"/>
              </a:spcAft>
            </a:pPr>
            <a:r>
              <a:rPr lang="en-US" sz="800" noProof="0">
                <a:solidFill>
                  <a:schemeClr val="tx1"/>
                </a:solidFill>
                <a:latin typeface="+mn-lt"/>
                <a:cs typeface="Arial"/>
              </a:rPr>
              <a:t>Copyright</a:t>
            </a:r>
            <a:r>
              <a:rPr lang="en-US" sz="800" baseline="30000" noProof="0">
                <a:solidFill>
                  <a:schemeClr val="tx1"/>
                </a:solidFill>
                <a:latin typeface="+mn-lt"/>
                <a:cs typeface="Arial"/>
              </a:rPr>
              <a:t>©</a:t>
            </a:r>
            <a:r>
              <a:rPr lang="en-US" sz="800" noProof="0">
                <a:solidFill>
                  <a:schemeClr val="tx1"/>
                </a:solidFill>
                <a:latin typeface="+mn-lt"/>
                <a:cs typeface="Arial"/>
              </a:rPr>
              <a:t> 2018 Sogeti. All rights reserved.</a:t>
            </a:r>
          </a:p>
        </p:txBody>
      </p:sp>
      <p:sp>
        <p:nvSpPr>
          <p:cNvPr id="26" name="Rectangle 25">
            <a:hlinkClick r:id="rId3"/>
          </p:cNvPr>
          <p:cNvSpPr/>
          <p:nvPr userDrawn="1"/>
        </p:nvSpPr>
        <p:spPr>
          <a:xfrm>
            <a:off x="10730865" y="3812094"/>
            <a:ext cx="704850" cy="124676"/>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hlinkClick r:id="rId4"/>
          </p:cNvPr>
          <p:cNvSpPr/>
          <p:nvPr userDrawn="1"/>
        </p:nvSpPr>
        <p:spPr>
          <a:xfrm>
            <a:off x="6532245" y="4445639"/>
            <a:ext cx="1851660" cy="183449"/>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5"/>
          </p:cNvPr>
          <p:cNvSpPr/>
          <p:nvPr userDrawn="1"/>
        </p:nvSpPr>
        <p:spPr>
          <a:xfrm>
            <a:off x="407989" y="4235890"/>
            <a:ext cx="1105076" cy="18415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21" name="Picture 2" descr="D:\My Work\Template\Icons\Social Media\LinkedIN.png">
            <a:hlinkClick r:id="rId6"/>
            <a:extLst>
              <a:ext uri="{FF2B5EF4-FFF2-40B4-BE49-F238E27FC236}">
                <a16:creationId xmlns:a16="http://schemas.microsoft.com/office/drawing/2014/main" id="{08F614DE-51DA-4BFF-8E53-D2741450B87F}"/>
              </a:ext>
            </a:extLst>
          </p:cNvPr>
          <p:cNvPicPr>
            <a:picLocks noChangeAspect="1" noChangeArrowheads="1"/>
          </p:cNvPicPr>
          <p:nvPr userDrawn="1"/>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Lst>
          </a:blip>
          <a:srcRect/>
          <a:stretch>
            <a:fillRect/>
          </a:stretch>
        </p:blipFill>
        <p:spPr bwMode="auto">
          <a:xfrm>
            <a:off x="10684065" y="5181600"/>
            <a:ext cx="333195" cy="333195"/>
          </a:xfrm>
          <a:prstGeom prst="rect">
            <a:avLst/>
          </a:prstGeom>
          <a:noFill/>
        </p:spPr>
      </p:pic>
      <p:pic>
        <p:nvPicPr>
          <p:cNvPr id="22" name="Picture 5" descr="D:\My Work\Template\Icons\Social Media\Twitter.png">
            <a:hlinkClick r:id="rId9"/>
            <a:extLst>
              <a:ext uri="{FF2B5EF4-FFF2-40B4-BE49-F238E27FC236}">
                <a16:creationId xmlns:a16="http://schemas.microsoft.com/office/drawing/2014/main" id="{407A4AAB-4D4A-41A6-8AB1-41DD0D45E3A3}"/>
              </a:ext>
            </a:extLst>
          </p:cNvPr>
          <p:cNvPicPr>
            <a:picLocks noChangeAspect="1" noChangeArrowheads="1"/>
          </p:cNvPicPr>
          <p:nvPr userDrawn="1"/>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brightnessContrast bright="-100000"/>
                    </a14:imgEffect>
                  </a14:imgLayer>
                </a14:imgProps>
              </a:ext>
            </a:extLst>
          </a:blip>
          <a:srcRect/>
          <a:stretch>
            <a:fillRect/>
          </a:stretch>
        </p:blipFill>
        <p:spPr bwMode="auto">
          <a:xfrm>
            <a:off x="11067442" y="5181600"/>
            <a:ext cx="333195" cy="333195"/>
          </a:xfrm>
          <a:prstGeom prst="rect">
            <a:avLst/>
          </a:prstGeom>
          <a:noFill/>
        </p:spPr>
      </p:pic>
      <p:pic>
        <p:nvPicPr>
          <p:cNvPr id="25" name="Picture 6" descr="D:\My Work\Template\Icons\Social Media\YouTube.png">
            <a:hlinkClick r:id="rId12"/>
            <a:extLst>
              <a:ext uri="{FF2B5EF4-FFF2-40B4-BE49-F238E27FC236}">
                <a16:creationId xmlns:a16="http://schemas.microsoft.com/office/drawing/2014/main" id="{B8D13D2F-BC30-4A06-B353-FAA883C674F8}"/>
              </a:ext>
            </a:extLst>
          </p:cNvPr>
          <p:cNvPicPr>
            <a:picLocks noChangeAspect="1" noChangeArrowheads="1"/>
          </p:cNvPicPr>
          <p:nvPr userDrawn="1"/>
        </p:nvPicPr>
        <p:blipFill>
          <a:blip r:embed="rId13" cstate="print">
            <a:duotone>
              <a:schemeClr val="accent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brightnessContrast bright="-100000"/>
                    </a14:imgEffect>
                  </a14:imgLayer>
                </a14:imgProps>
              </a:ext>
            </a:extLst>
          </a:blip>
          <a:srcRect/>
          <a:stretch>
            <a:fillRect/>
          </a:stretch>
        </p:blipFill>
        <p:spPr bwMode="auto">
          <a:xfrm>
            <a:off x="11450818" y="5181600"/>
            <a:ext cx="333195" cy="333195"/>
          </a:xfrm>
          <a:prstGeom prst="rect">
            <a:avLst/>
          </a:prstGeom>
          <a:noFill/>
        </p:spPr>
      </p:pic>
      <p:sp>
        <p:nvSpPr>
          <p:cNvPr id="17" name="Rectangle 16">
            <a:extLst>
              <a:ext uri="{FF2B5EF4-FFF2-40B4-BE49-F238E27FC236}">
                <a16:creationId xmlns:a16="http://schemas.microsoft.com/office/drawing/2014/main" id="{851D6730-9622-4316-9ACE-C0BFBC830794}"/>
              </a:ext>
            </a:extLst>
          </p:cNvPr>
          <p:cNvSpPr/>
          <p:nvPr userDrawn="1"/>
        </p:nvSpPr>
        <p:spPr>
          <a:xfrm>
            <a:off x="401188" y="2708920"/>
            <a:ext cx="5230812" cy="770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n-US" sz="900" kern="1200">
                <a:solidFill>
                  <a:schemeClr val="lt1"/>
                </a:solidFill>
                <a:effectLst/>
                <a:latin typeface="+mn-lt"/>
                <a:ea typeface="+mn-ea"/>
                <a:cs typeface="+mn-cs"/>
              </a:rPr>
              <a:t>Sogeti is a leading provider of technology and engineering services. Sogeti delivers solutions that enable digital transformation and offers cutting-edge expertise in Cloud, Cybersecurity, Digital Manufacturing, Digital Assurance &amp; Testing, and emerging technologies. Sogeti combines agility and speed of implementation with strong technology supplier partnerships, world class methodologies and its global delivery model, </a:t>
            </a:r>
            <a:r>
              <a:rPr lang="en-US" sz="900" kern="1200" err="1">
                <a:solidFill>
                  <a:schemeClr val="lt1"/>
                </a:solidFill>
                <a:effectLst/>
                <a:latin typeface="+mn-lt"/>
                <a:ea typeface="+mn-ea"/>
                <a:cs typeface="+mn-cs"/>
              </a:rPr>
              <a:t>Rightshore</a:t>
            </a:r>
            <a:r>
              <a:rPr lang="en-US" sz="900" kern="1200">
                <a:solidFill>
                  <a:schemeClr val="lt1"/>
                </a:solidFill>
                <a:effectLst/>
                <a:latin typeface="+mn-lt"/>
                <a:ea typeface="+mn-ea"/>
                <a:cs typeface="+mn-cs"/>
              </a:rPr>
              <a:t>®. Sogeti brings together more than 25,000 professionals in 15 countries, based in over 100 locations in Europe, USA and India. Sogeti is a wholly-owned subsidiary of Capgemini SE, listed on the Paris Stock Exchange. </a:t>
            </a:r>
            <a:endParaRPr lang="fr-FR" sz="900" kern="1200">
              <a:solidFill>
                <a:schemeClr val="lt1"/>
              </a:solidFill>
              <a:effectLst/>
              <a:latin typeface="+mn-lt"/>
              <a:ea typeface="+mn-ea"/>
              <a:cs typeface="+mn-cs"/>
            </a:endParaRPr>
          </a:p>
        </p:txBody>
      </p:sp>
    </p:spTree>
    <p:extLst>
      <p:ext uri="{BB962C8B-B14F-4D97-AF65-F5344CB8AC3E}">
        <p14:creationId xmlns:p14="http://schemas.microsoft.com/office/powerpoint/2010/main" val="13129064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ADC349-2D76-40A6-9F88-BDDE49E738F7}" type="datetimeFigureOut">
              <a:rPr lang="en-US" smtClean="0"/>
              <a:t>10/7/2019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92F221-3B8C-478F-830E-5D7CA9F85B31}" type="slidenum">
              <a:rPr lang="en-US" smtClean="0"/>
              <a:t>‹#›</a:t>
            </a:fld>
            <a:endParaRPr lang="en-US"/>
          </a:p>
        </p:txBody>
      </p:sp>
    </p:spTree>
    <p:extLst>
      <p:ext uri="{BB962C8B-B14F-4D97-AF65-F5344CB8AC3E}">
        <p14:creationId xmlns:p14="http://schemas.microsoft.com/office/powerpoint/2010/main" val="650738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ub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407987" y="0"/>
            <a:ext cx="11376026" cy="1104900"/>
          </a:xfrm>
          <a:prstGeom prst="rect">
            <a:avLst/>
          </a:prstGeom>
        </p:spPr>
        <p:txBody>
          <a:bodyPr lIns="0" anchor="ctr"/>
          <a:lstStyle/>
          <a:p>
            <a:r>
              <a:rPr lang="en-US"/>
              <a:t>Click to edit Master title style</a:t>
            </a:r>
            <a:endParaRPr lang="en-GB"/>
          </a:p>
        </p:txBody>
      </p:sp>
      <p:sp>
        <p:nvSpPr>
          <p:cNvPr id="4" name="Text Placeholder 3"/>
          <p:cNvSpPr>
            <a:spLocks noGrp="1"/>
          </p:cNvSpPr>
          <p:nvPr>
            <p:ph type="body" sz="quarter" idx="10"/>
          </p:nvPr>
        </p:nvSpPr>
        <p:spPr>
          <a:xfrm>
            <a:off x="407988" y="1815351"/>
            <a:ext cx="11376025" cy="4466201"/>
          </a:xfrm>
          <a:prstGeom prst="rect">
            <a:avLst/>
          </a:prstGeo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Espace réservé du texte 4"/>
          <p:cNvSpPr>
            <a:spLocks noGrp="1"/>
          </p:cNvSpPr>
          <p:nvPr>
            <p:ph type="body" sz="quarter" idx="11" hasCustomPrompt="1"/>
          </p:nvPr>
        </p:nvSpPr>
        <p:spPr>
          <a:xfrm>
            <a:off x="407989" y="1148607"/>
            <a:ext cx="11376024" cy="504056"/>
          </a:xfrm>
          <a:prstGeom prst="rect">
            <a:avLst/>
          </a:prstGeom>
        </p:spPr>
        <p:txBody>
          <a:bodyPr lIns="0"/>
          <a:lstStyle>
            <a:lvl1pPr>
              <a:defRPr>
                <a:solidFill>
                  <a:schemeClr val="accent2"/>
                </a:solidFill>
              </a:defRPr>
            </a:lvl1pPr>
          </a:lstStyle>
          <a:p>
            <a:pPr lvl="0"/>
            <a:r>
              <a:rPr lang="en-US"/>
              <a:t>Click to edit Master subtitle styles</a:t>
            </a:r>
          </a:p>
        </p:txBody>
      </p:sp>
    </p:spTree>
    <p:extLst>
      <p:ext uri="{BB962C8B-B14F-4D97-AF65-F5344CB8AC3E}">
        <p14:creationId xmlns:p14="http://schemas.microsoft.com/office/powerpoint/2010/main" val="36091472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5610"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500815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lank-White">
    <p:spTree>
      <p:nvGrpSpPr>
        <p:cNvPr id="1" name=""/>
        <p:cNvGrpSpPr/>
        <p:nvPr/>
      </p:nvGrpSpPr>
      <p:grpSpPr>
        <a:xfrm>
          <a:off x="0" y="0"/>
          <a:ext cx="0" cy="0"/>
          <a:chOff x="0" y="0"/>
          <a:chExt cx="0" cy="0"/>
        </a:xfrm>
      </p:grpSpPr>
      <p:sp>
        <p:nvSpPr>
          <p:cNvPr id="3" name="Retângulo 43">
            <a:extLst>
              <a:ext uri="{FF2B5EF4-FFF2-40B4-BE49-F238E27FC236}">
                <a16:creationId xmlns:a16="http://schemas.microsoft.com/office/drawing/2014/main" id="{25FC8637-25BD-4C09-AF25-56B4243DAB3D}"/>
              </a:ext>
            </a:extLst>
          </p:cNvPr>
          <p:cNvSpPr/>
          <p:nvPr/>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0869612"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10"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11376025" cy="5039198"/>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a:t>Click to insert text</a:t>
            </a:r>
          </a:p>
          <a:p>
            <a:pPr marL="461963" lvl="1" indent="-236538">
              <a:buClr>
                <a:schemeClr val="accent4"/>
              </a:buClr>
              <a:buFont typeface="Arial" panose="020B0604020202020204" pitchFamily="34" charset="0"/>
              <a:buChar char="•"/>
            </a:pPr>
            <a:r>
              <a:rPr lang="en-US" sz="1600"/>
              <a:t>Click to insert text</a:t>
            </a:r>
            <a:endParaRPr lang="pt-PT" sz="1600"/>
          </a:p>
          <a:p>
            <a:pPr marL="688975" lvl="2" indent="-241300">
              <a:buClr>
                <a:schemeClr val="accent2"/>
              </a:buClr>
              <a:buFont typeface="Verdana" panose="020B0604030504040204" pitchFamily="34" charset="0"/>
              <a:buChar char="–"/>
            </a:pPr>
            <a:r>
              <a:rPr lang="en-US"/>
              <a:t>Click to insert text</a:t>
            </a:r>
            <a:endParaRPr lang="pt-PT"/>
          </a:p>
          <a:p>
            <a:pPr marL="914400" lvl="3" indent="-225425">
              <a:buClr>
                <a:schemeClr val="accent3"/>
              </a:buClr>
              <a:buFont typeface="Wingdings" panose="05000000000000000000" pitchFamily="2" charset="2"/>
              <a:buChar char="§"/>
            </a:pPr>
            <a:r>
              <a:rPr lang="en-US"/>
              <a:t>Click to insert text</a:t>
            </a:r>
            <a:endParaRPr lang="pt-PT"/>
          </a:p>
        </p:txBody>
      </p:sp>
    </p:spTree>
    <p:extLst>
      <p:ext uri="{BB962C8B-B14F-4D97-AF65-F5344CB8AC3E}">
        <p14:creationId xmlns:p14="http://schemas.microsoft.com/office/powerpoint/2010/main" val="3537751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hasCustomPrompt="1"/>
          </p:nvPr>
        </p:nvSpPr>
        <p:spPr>
          <a:xfrm>
            <a:off x="407987" y="2010606"/>
            <a:ext cx="5543551" cy="4442581"/>
          </a:xfrm>
          <a:prstGeom prst="rect">
            <a:avLst/>
          </a:prstGeom>
        </p:spPr>
        <p:txBody>
          <a:bodyPr>
            <a:noAutofit/>
          </a:bodyPr>
          <a:lstStyle>
            <a:lvl1pPr>
              <a:lnSpc>
                <a:spcPct val="100000"/>
              </a:lnSpc>
              <a:defRPr sz="140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long text</a:t>
            </a:r>
          </a:p>
        </p:txBody>
      </p:sp>
      <p:sp>
        <p:nvSpPr>
          <p:cNvPr id="11" name="Text Placeholder 7">
            <a:extLst>
              <a:ext uri="{FF2B5EF4-FFF2-40B4-BE49-F238E27FC236}">
                <a16:creationId xmlns:a16="http://schemas.microsoft.com/office/drawing/2014/main" id="{4F279807-494A-45DD-A5C6-24F625316B92}"/>
              </a:ext>
            </a:extLst>
          </p:cNvPr>
          <p:cNvSpPr>
            <a:spLocks noGrp="1"/>
          </p:cNvSpPr>
          <p:nvPr>
            <p:ph type="body" sz="quarter" idx="11" hasCustomPrompt="1"/>
          </p:nvPr>
        </p:nvSpPr>
        <p:spPr>
          <a:xfrm>
            <a:off x="6240465" y="2010606"/>
            <a:ext cx="5516444" cy="4441372"/>
          </a:xfrm>
          <a:prstGeom prst="rect">
            <a:avLst/>
          </a:prstGeom>
        </p:spPr>
        <p:txBody>
          <a:bodyPr>
            <a:noAutofit/>
          </a:bodyPr>
          <a:lstStyle>
            <a:lvl1pPr>
              <a:lnSpc>
                <a:spcPct val="100000"/>
              </a:lnSpc>
              <a:defRPr sz="1400">
                <a:solidFill>
                  <a:schemeClr val="tx1"/>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long text</a:t>
            </a:r>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7987" y="1420990"/>
            <a:ext cx="5543551" cy="438494"/>
          </a:xfrm>
          <a:prstGeom prst="rect">
            <a:avLst/>
          </a:prstGeom>
        </p:spPr>
        <p:txBody>
          <a:bodyPr>
            <a:noAutofit/>
          </a:bodyPr>
          <a:lstStyle>
            <a:lvl1pPr>
              <a:lnSpc>
                <a:spcPts val="2200"/>
              </a:lnSpc>
              <a:defRPr sz="1800" b="0">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240465" y="1420990"/>
            <a:ext cx="5516444" cy="438494"/>
          </a:xfrm>
          <a:prstGeom prst="rect">
            <a:avLst/>
          </a:prstGeom>
        </p:spPr>
        <p:txBody>
          <a:bodyPr>
            <a:noAutofit/>
          </a:bodyPr>
          <a:lstStyle>
            <a:lvl1pPr>
              <a:lnSpc>
                <a:spcPts val="2200"/>
              </a:lnSpc>
              <a:defRPr sz="1800" b="0">
                <a:solidFill>
                  <a:srgbClr val="12ABDB"/>
                </a:solidFill>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9" name="Title Placeholder 1">
            <a:extLst>
              <a:ext uri="{FF2B5EF4-FFF2-40B4-BE49-F238E27FC236}">
                <a16:creationId xmlns:a16="http://schemas.microsoft.com/office/drawing/2014/main" id="{6733E381-C11A-4F10-88ED-DDEA4B9167E2}"/>
              </a:ext>
            </a:extLst>
          </p:cNvPr>
          <p:cNvSpPr>
            <a:spLocks noGrp="1"/>
          </p:cNvSpPr>
          <p:nvPr>
            <p:ph type="title" hasCustomPrompt="1"/>
          </p:nvPr>
        </p:nvSpPr>
        <p:spPr>
          <a:xfrm>
            <a:off x="407988" y="404813"/>
            <a:ext cx="10944596" cy="865054"/>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a:t>Click to insert title</a:t>
            </a:r>
            <a:endParaRPr lang="pt-PT"/>
          </a:p>
        </p:txBody>
      </p:sp>
      <p:sp>
        <p:nvSpPr>
          <p:cNvPr id="16" name="Retângulo 43">
            <a:extLst>
              <a:ext uri="{FF2B5EF4-FFF2-40B4-BE49-F238E27FC236}">
                <a16:creationId xmlns:a16="http://schemas.microsoft.com/office/drawing/2014/main" id="{25FC8637-25BD-4C09-AF25-56B4243DAB3D}"/>
              </a:ext>
            </a:extLst>
          </p:cNvPr>
          <p:cNvSpPr/>
          <p:nvPr/>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Tree>
    <p:extLst>
      <p:ext uri="{BB962C8B-B14F-4D97-AF65-F5344CB8AC3E}">
        <p14:creationId xmlns:p14="http://schemas.microsoft.com/office/powerpoint/2010/main" val="1670889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hree column with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9F1DAD-5BB1-4142-B838-01DB99370135}"/>
              </a:ext>
            </a:extLst>
          </p:cNvPr>
          <p:cNvSpPr/>
          <p:nvPr/>
        </p:nvSpPr>
        <p:spPr>
          <a:xfrm>
            <a:off x="0" y="4077072"/>
            <a:ext cx="12192000" cy="27809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Text Placeholder 4">
            <a:extLst>
              <a:ext uri="{FF2B5EF4-FFF2-40B4-BE49-F238E27FC236}">
                <a16:creationId xmlns:a16="http://schemas.microsoft.com/office/drawing/2014/main" id="{04C1CAD0-39C3-4CE2-A9E9-8CA99EFF5357}"/>
              </a:ext>
            </a:extLst>
          </p:cNvPr>
          <p:cNvSpPr>
            <a:spLocks noGrp="1"/>
          </p:cNvSpPr>
          <p:nvPr>
            <p:ph type="body" sz="quarter" idx="13" hasCustomPrompt="1"/>
          </p:nvPr>
        </p:nvSpPr>
        <p:spPr>
          <a:xfrm>
            <a:off x="407987" y="1423337"/>
            <a:ext cx="3584661" cy="412363"/>
          </a:xfrm>
          <a:prstGeom prst="rect">
            <a:avLst/>
          </a:prstGeom>
          <a:noFill/>
        </p:spPr>
        <p:txBody>
          <a:bodyPr anchor="ctr">
            <a:noAutofit/>
          </a:bodyPr>
          <a:lstStyle>
            <a:lvl1pPr algn="l">
              <a:defRPr sz="1800" b="0">
                <a:solidFill>
                  <a:srgbClr val="12ABDB"/>
                </a:solidFill>
              </a:defRPr>
            </a:lvl1pPr>
            <a:lvl2pPr>
              <a:defRPr sz="1400"/>
            </a:lvl2pPr>
            <a:lvl3pPr>
              <a:defRPr sz="1200"/>
            </a:lvl3pPr>
            <a:lvl4pPr>
              <a:defRPr sz="1100"/>
            </a:lvl4pPr>
            <a:lvl5pPr>
              <a:defRPr sz="1100"/>
            </a:lvl5pPr>
          </a:lstStyle>
          <a:p>
            <a:pPr lvl="0"/>
            <a:r>
              <a:rPr lang="en-US"/>
              <a:t>Click to insert title</a:t>
            </a:r>
          </a:p>
        </p:txBody>
      </p:sp>
      <p:sp>
        <p:nvSpPr>
          <p:cNvPr id="37" name="Text Placeholder 4">
            <a:extLst>
              <a:ext uri="{FF2B5EF4-FFF2-40B4-BE49-F238E27FC236}">
                <a16:creationId xmlns:a16="http://schemas.microsoft.com/office/drawing/2014/main" id="{8D6FD04F-776D-4BC2-9828-DC149A95B778}"/>
              </a:ext>
            </a:extLst>
          </p:cNvPr>
          <p:cNvSpPr>
            <a:spLocks noGrp="1"/>
          </p:cNvSpPr>
          <p:nvPr>
            <p:ph type="body" sz="quarter" idx="27" hasCustomPrompt="1"/>
          </p:nvPr>
        </p:nvSpPr>
        <p:spPr>
          <a:xfrm>
            <a:off x="8217853" y="1423337"/>
            <a:ext cx="3566160" cy="412363"/>
          </a:xfrm>
          <a:prstGeom prst="rect">
            <a:avLst/>
          </a:prstGeom>
          <a:noFill/>
        </p:spPr>
        <p:txBody>
          <a:bodyPr anchor="ctr">
            <a:noAutofit/>
          </a:bodyPr>
          <a:lstStyle>
            <a:lvl1pPr algn="l">
              <a:defRPr sz="1800" b="0">
                <a:solidFill>
                  <a:srgbClr val="12ABDB"/>
                </a:solidFill>
              </a:defRPr>
            </a:lvl1pPr>
            <a:lvl2pPr>
              <a:defRPr sz="1400"/>
            </a:lvl2pPr>
            <a:lvl3pPr>
              <a:defRPr sz="1200"/>
            </a:lvl3pPr>
            <a:lvl4pPr>
              <a:defRPr sz="1100"/>
            </a:lvl4pPr>
            <a:lvl5pPr>
              <a:defRPr sz="1100"/>
            </a:lvl5pPr>
          </a:lstStyle>
          <a:p>
            <a:pPr lvl="0"/>
            <a:r>
              <a:rPr lang="en-US"/>
              <a:t>Click to insert title</a:t>
            </a:r>
          </a:p>
        </p:txBody>
      </p:sp>
      <p:sp>
        <p:nvSpPr>
          <p:cNvPr id="39" name="Text Placeholder 4">
            <a:extLst>
              <a:ext uri="{FF2B5EF4-FFF2-40B4-BE49-F238E27FC236}">
                <a16:creationId xmlns:a16="http://schemas.microsoft.com/office/drawing/2014/main" id="{5A2CDF95-9D29-4775-8BEF-90BC5372B782}"/>
              </a:ext>
            </a:extLst>
          </p:cNvPr>
          <p:cNvSpPr>
            <a:spLocks noGrp="1"/>
          </p:cNvSpPr>
          <p:nvPr>
            <p:ph type="body" sz="quarter" idx="29" hasCustomPrompt="1"/>
          </p:nvPr>
        </p:nvSpPr>
        <p:spPr>
          <a:xfrm>
            <a:off x="4322171" y="1423337"/>
            <a:ext cx="3566160" cy="412363"/>
          </a:xfrm>
          <a:prstGeom prst="rect">
            <a:avLst/>
          </a:prstGeom>
          <a:noFill/>
        </p:spPr>
        <p:txBody>
          <a:bodyPr anchor="ctr">
            <a:noAutofit/>
          </a:bodyPr>
          <a:lstStyle>
            <a:lvl1pPr algn="l">
              <a:defRPr sz="1800" b="0">
                <a:solidFill>
                  <a:srgbClr val="12ABDB"/>
                </a:solidFill>
              </a:defRPr>
            </a:lvl1pPr>
            <a:lvl2pPr>
              <a:defRPr sz="1400"/>
            </a:lvl2pPr>
            <a:lvl3pPr>
              <a:defRPr sz="1200"/>
            </a:lvl3pPr>
            <a:lvl4pPr>
              <a:defRPr sz="1100"/>
            </a:lvl4pPr>
            <a:lvl5pPr>
              <a:defRPr sz="1100"/>
            </a:lvl5pPr>
          </a:lstStyle>
          <a:p>
            <a:pPr lvl="0"/>
            <a:r>
              <a:rPr lang="en-US"/>
              <a:t>Click to insert title</a:t>
            </a:r>
          </a:p>
        </p:txBody>
      </p:sp>
      <p:sp>
        <p:nvSpPr>
          <p:cNvPr id="41" name="Text Placeholder 4">
            <a:extLst>
              <a:ext uri="{FF2B5EF4-FFF2-40B4-BE49-F238E27FC236}">
                <a16:creationId xmlns:a16="http://schemas.microsoft.com/office/drawing/2014/main" id="{6012FFDA-311F-429E-998E-F6E6B0A7186E}"/>
              </a:ext>
            </a:extLst>
          </p:cNvPr>
          <p:cNvSpPr>
            <a:spLocks noGrp="1"/>
          </p:cNvSpPr>
          <p:nvPr>
            <p:ph type="body" sz="quarter" idx="31" hasCustomPrompt="1"/>
          </p:nvPr>
        </p:nvSpPr>
        <p:spPr>
          <a:xfrm>
            <a:off x="407987" y="4231996"/>
            <a:ext cx="11376025" cy="412363"/>
          </a:xfrm>
          <a:prstGeom prst="rect">
            <a:avLst/>
          </a:prstGeom>
          <a:noFill/>
        </p:spPr>
        <p:txBody>
          <a:bodyPr vert="horz" lIns="0" tIns="0" rIns="0" bIns="0" rtlCol="0" anchor="ctr">
            <a:noAutofit/>
          </a:bodyPr>
          <a:lstStyle>
            <a:lvl1pPr>
              <a:defRPr lang="en-US" b="0" dirty="0">
                <a:solidFill>
                  <a:schemeClr val="accent4"/>
                </a:solidFill>
              </a:defRPr>
            </a:lvl1pPr>
          </a:lstStyle>
          <a:p>
            <a:pPr lvl="0"/>
            <a:r>
              <a:rPr lang="en-US"/>
              <a:t>Click to insert section title</a:t>
            </a:r>
          </a:p>
        </p:txBody>
      </p:sp>
      <p:sp>
        <p:nvSpPr>
          <p:cNvPr id="42" name="Text Placeholder 7">
            <a:extLst>
              <a:ext uri="{FF2B5EF4-FFF2-40B4-BE49-F238E27FC236}">
                <a16:creationId xmlns:a16="http://schemas.microsoft.com/office/drawing/2014/main" id="{9228FC83-C11D-47F2-8BDE-B10D125E5E87}"/>
              </a:ext>
            </a:extLst>
          </p:cNvPr>
          <p:cNvSpPr>
            <a:spLocks noGrp="1"/>
          </p:cNvSpPr>
          <p:nvPr>
            <p:ph type="body" sz="quarter" idx="32" hasCustomPrompt="1"/>
          </p:nvPr>
        </p:nvSpPr>
        <p:spPr>
          <a:xfrm>
            <a:off x="426488" y="1866555"/>
            <a:ext cx="3566160" cy="1994493"/>
          </a:xfrm>
          <a:prstGeom prst="rect">
            <a:avLst/>
          </a:prstGeom>
        </p:spPr>
        <p:txBody>
          <a:bodyPr>
            <a:noAutofit/>
          </a:bodyPr>
          <a:lstStyle>
            <a:lvl1pPr>
              <a:lnSpc>
                <a:spcPts val="1600"/>
              </a:lnSpc>
              <a:defRPr sz="1400">
                <a:solidFill>
                  <a:schemeClr val="tx1"/>
                </a:solidFill>
              </a:defRPr>
            </a:lvl1pPr>
            <a:lvl2pPr marL="173038" indent="-168275">
              <a:lnSpc>
                <a:spcPts val="1400"/>
              </a:lnSpc>
              <a:defRPr sz="1200">
                <a:solidFill>
                  <a:schemeClr val="tx1"/>
                </a:solidFill>
              </a:defRPr>
            </a:lvl2pPr>
            <a:lvl3pPr marL="347663" indent="-174625">
              <a:lnSpc>
                <a:spcPts val="1400"/>
              </a:lnSpc>
              <a:defRPr sz="1200">
                <a:solidFill>
                  <a:schemeClr val="tx1"/>
                </a:solidFill>
              </a:defRPr>
            </a:lvl3pPr>
            <a:lvl4pPr marL="509588" indent="-161925">
              <a:lnSpc>
                <a:spcPts val="1200"/>
              </a:lnSpc>
              <a:defRPr sz="1100">
                <a:solidFill>
                  <a:schemeClr val="tx1"/>
                </a:solidFill>
              </a:defRPr>
            </a:lvl4pPr>
            <a:lvl5pPr>
              <a:lnSpc>
                <a:spcPct val="100000"/>
              </a:lnSpc>
              <a:defRPr sz="1200">
                <a:solidFill>
                  <a:schemeClr val="tx1"/>
                </a:solidFill>
              </a:defRPr>
            </a:lvl5pPr>
          </a:lstStyle>
          <a:p>
            <a:pPr lvl="0"/>
            <a:r>
              <a:rPr lang="en-US"/>
              <a:t>Click to insert text</a:t>
            </a:r>
          </a:p>
        </p:txBody>
      </p:sp>
      <p:sp>
        <p:nvSpPr>
          <p:cNvPr id="18" name="Retângulo 43">
            <a:extLst>
              <a:ext uri="{FF2B5EF4-FFF2-40B4-BE49-F238E27FC236}">
                <a16:creationId xmlns:a16="http://schemas.microsoft.com/office/drawing/2014/main" id="{25FC8637-25BD-4C09-AF25-56B4243DAB3D}"/>
              </a:ext>
            </a:extLst>
          </p:cNvPr>
          <p:cNvSpPr/>
          <p:nvPr/>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
        <p:nvSpPr>
          <p:cNvPr id="23"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1016604"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24" name="Text Placeholder 7">
            <a:extLst>
              <a:ext uri="{FF2B5EF4-FFF2-40B4-BE49-F238E27FC236}">
                <a16:creationId xmlns:a16="http://schemas.microsoft.com/office/drawing/2014/main" id="{9228FC83-C11D-47F2-8BDE-B10D125E5E87}"/>
              </a:ext>
            </a:extLst>
          </p:cNvPr>
          <p:cNvSpPr>
            <a:spLocks noGrp="1"/>
          </p:cNvSpPr>
          <p:nvPr>
            <p:ph type="body" sz="quarter" idx="33" hasCustomPrompt="1"/>
          </p:nvPr>
        </p:nvSpPr>
        <p:spPr>
          <a:xfrm>
            <a:off x="4322171" y="1866555"/>
            <a:ext cx="3566160" cy="1994493"/>
          </a:xfrm>
          <a:prstGeom prst="rect">
            <a:avLst/>
          </a:prstGeom>
        </p:spPr>
        <p:txBody>
          <a:bodyPr>
            <a:noAutofit/>
          </a:bodyPr>
          <a:lstStyle>
            <a:lvl1pPr>
              <a:lnSpc>
                <a:spcPts val="1600"/>
              </a:lnSpc>
              <a:defRPr sz="1400">
                <a:solidFill>
                  <a:schemeClr val="tx1"/>
                </a:solidFill>
              </a:defRPr>
            </a:lvl1pPr>
            <a:lvl2pPr marL="173038" indent="-168275">
              <a:lnSpc>
                <a:spcPts val="1400"/>
              </a:lnSpc>
              <a:defRPr sz="1200">
                <a:solidFill>
                  <a:schemeClr val="tx1"/>
                </a:solidFill>
              </a:defRPr>
            </a:lvl2pPr>
            <a:lvl3pPr marL="347663" indent="-174625">
              <a:lnSpc>
                <a:spcPts val="1400"/>
              </a:lnSpc>
              <a:defRPr sz="1200">
                <a:solidFill>
                  <a:schemeClr val="tx1"/>
                </a:solidFill>
              </a:defRPr>
            </a:lvl3pPr>
            <a:lvl4pPr marL="509588" indent="-161925">
              <a:lnSpc>
                <a:spcPts val="1200"/>
              </a:lnSpc>
              <a:defRPr sz="1100">
                <a:solidFill>
                  <a:schemeClr val="tx1"/>
                </a:solidFill>
              </a:defRPr>
            </a:lvl4pPr>
            <a:lvl5pPr>
              <a:lnSpc>
                <a:spcPct val="100000"/>
              </a:lnSpc>
              <a:defRPr sz="1200">
                <a:solidFill>
                  <a:schemeClr val="tx1"/>
                </a:solidFill>
              </a:defRPr>
            </a:lvl5pPr>
          </a:lstStyle>
          <a:p>
            <a:pPr lvl="0"/>
            <a:r>
              <a:rPr lang="en-US"/>
              <a:t>Click to insert text</a:t>
            </a:r>
          </a:p>
        </p:txBody>
      </p:sp>
      <p:sp>
        <p:nvSpPr>
          <p:cNvPr id="25" name="Text Placeholder 7">
            <a:extLst>
              <a:ext uri="{FF2B5EF4-FFF2-40B4-BE49-F238E27FC236}">
                <a16:creationId xmlns:a16="http://schemas.microsoft.com/office/drawing/2014/main" id="{9228FC83-C11D-47F2-8BDE-B10D125E5E87}"/>
              </a:ext>
            </a:extLst>
          </p:cNvPr>
          <p:cNvSpPr>
            <a:spLocks noGrp="1"/>
          </p:cNvSpPr>
          <p:nvPr>
            <p:ph type="body" sz="quarter" idx="34" hasCustomPrompt="1"/>
          </p:nvPr>
        </p:nvSpPr>
        <p:spPr>
          <a:xfrm>
            <a:off x="8217853" y="1866555"/>
            <a:ext cx="3566160" cy="1994493"/>
          </a:xfrm>
          <a:prstGeom prst="rect">
            <a:avLst/>
          </a:prstGeom>
        </p:spPr>
        <p:txBody>
          <a:bodyPr>
            <a:noAutofit/>
          </a:bodyPr>
          <a:lstStyle>
            <a:lvl1pPr>
              <a:lnSpc>
                <a:spcPts val="1600"/>
              </a:lnSpc>
              <a:defRPr sz="1400">
                <a:solidFill>
                  <a:schemeClr val="tx1"/>
                </a:solidFill>
              </a:defRPr>
            </a:lvl1pPr>
            <a:lvl2pPr marL="173038" indent="-168275">
              <a:lnSpc>
                <a:spcPts val="1400"/>
              </a:lnSpc>
              <a:defRPr sz="1200">
                <a:solidFill>
                  <a:schemeClr val="tx1"/>
                </a:solidFill>
              </a:defRPr>
            </a:lvl2pPr>
            <a:lvl3pPr marL="347663" indent="-174625">
              <a:lnSpc>
                <a:spcPts val="1400"/>
              </a:lnSpc>
              <a:defRPr sz="1200">
                <a:solidFill>
                  <a:schemeClr val="tx1"/>
                </a:solidFill>
              </a:defRPr>
            </a:lvl3pPr>
            <a:lvl4pPr marL="509588" indent="-161925">
              <a:lnSpc>
                <a:spcPts val="1200"/>
              </a:lnSpc>
              <a:defRPr sz="1100">
                <a:solidFill>
                  <a:schemeClr val="tx1"/>
                </a:solidFill>
              </a:defRPr>
            </a:lvl4pPr>
            <a:lvl5pPr>
              <a:lnSpc>
                <a:spcPct val="100000"/>
              </a:lnSpc>
              <a:defRPr sz="1200">
                <a:solidFill>
                  <a:schemeClr val="tx1"/>
                </a:solidFill>
              </a:defRPr>
            </a:lvl5pPr>
          </a:lstStyle>
          <a:p>
            <a:pPr lvl="0"/>
            <a:r>
              <a:rPr lang="en-US"/>
              <a:t>Click to insert text</a:t>
            </a:r>
          </a:p>
        </p:txBody>
      </p:sp>
      <p:sp>
        <p:nvSpPr>
          <p:cNvPr id="26" name="Text Placeholder 7">
            <a:extLst>
              <a:ext uri="{FF2B5EF4-FFF2-40B4-BE49-F238E27FC236}">
                <a16:creationId xmlns:a16="http://schemas.microsoft.com/office/drawing/2014/main" id="{9228FC83-C11D-47F2-8BDE-B10D125E5E87}"/>
              </a:ext>
            </a:extLst>
          </p:cNvPr>
          <p:cNvSpPr>
            <a:spLocks noGrp="1"/>
          </p:cNvSpPr>
          <p:nvPr>
            <p:ph type="body" sz="quarter" idx="35" hasCustomPrompt="1"/>
          </p:nvPr>
        </p:nvSpPr>
        <p:spPr>
          <a:xfrm>
            <a:off x="426487" y="4674187"/>
            <a:ext cx="11357525" cy="1799211"/>
          </a:xfrm>
          <a:prstGeom prst="rect">
            <a:avLst/>
          </a:prstGeom>
        </p:spPr>
        <p:txBody>
          <a:bodyPr>
            <a:noAutofit/>
          </a:bodyPr>
          <a:lstStyle>
            <a:lvl1pPr>
              <a:lnSpc>
                <a:spcPts val="1600"/>
              </a:lnSpc>
              <a:defRPr sz="1400">
                <a:solidFill>
                  <a:schemeClr val="tx1"/>
                </a:solidFill>
              </a:defRPr>
            </a:lvl1pPr>
            <a:lvl2pPr marL="173038" indent="-168275">
              <a:lnSpc>
                <a:spcPts val="1400"/>
              </a:lnSpc>
              <a:defRPr sz="1200">
                <a:solidFill>
                  <a:schemeClr val="tx1"/>
                </a:solidFill>
              </a:defRPr>
            </a:lvl2pPr>
            <a:lvl3pPr marL="347663" indent="-174625">
              <a:lnSpc>
                <a:spcPts val="1400"/>
              </a:lnSpc>
              <a:buClr>
                <a:schemeClr val="accent4"/>
              </a:buClr>
              <a:defRPr sz="1200">
                <a:solidFill>
                  <a:schemeClr val="tx1"/>
                </a:solidFill>
              </a:defRPr>
            </a:lvl3pPr>
            <a:lvl4pPr marL="509588" indent="-161925">
              <a:lnSpc>
                <a:spcPts val="1200"/>
              </a:lnSpc>
              <a:buClr>
                <a:schemeClr val="accent2"/>
              </a:buClr>
              <a:defRPr sz="1100">
                <a:solidFill>
                  <a:schemeClr val="tx1"/>
                </a:solidFill>
              </a:defRPr>
            </a:lvl4pPr>
            <a:lvl5pPr>
              <a:lnSpc>
                <a:spcPct val="100000"/>
              </a:lnSpc>
              <a:defRPr sz="1200">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cxnSp>
        <p:nvCxnSpPr>
          <p:cNvPr id="29" name="Conector reto 49">
            <a:extLst>
              <a:ext uri="{FF2B5EF4-FFF2-40B4-BE49-F238E27FC236}">
                <a16:creationId xmlns:a16="http://schemas.microsoft.com/office/drawing/2014/main" id="{6B6D7F6B-C184-4C2B-8EB7-067E0C1E8DF2}"/>
              </a:ext>
            </a:extLst>
          </p:cNvPr>
          <p:cNvCxnSpPr>
            <a:cxnSpLocks/>
          </p:cNvCxnSpPr>
          <p:nvPr/>
        </p:nvCxnSpPr>
        <p:spPr>
          <a:xfrm flipV="1">
            <a:off x="143256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0" name="Rectangle 27">
            <a:hlinkClick r:id="rId2"/>
            <a:extLst>
              <a:ext uri="{FF2B5EF4-FFF2-40B4-BE49-F238E27FC236}">
                <a16:creationId xmlns:a16="http://schemas.microsoft.com/office/drawing/2014/main" id="{F376ABD1-4930-42EB-9A73-9A9C7C6BF2D3}"/>
              </a:ext>
            </a:extLst>
          </p:cNvPr>
          <p:cNvSpPr/>
          <p:nvPr/>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a:solidFill>
                  <a:schemeClr val="tx2"/>
                </a:solidFill>
                <a:latin typeface="+mj-lt"/>
                <a:cs typeface="Arial" panose="020B0604020202020204" pitchFamily="34" charset="0"/>
              </a:rPr>
              <a:t>Presentation Title</a:t>
            </a:r>
          </a:p>
        </p:txBody>
      </p:sp>
      <p:sp>
        <p:nvSpPr>
          <p:cNvPr id="31" name="Rectangle 27">
            <a:hlinkClick r:id="rId2"/>
            <a:extLst>
              <a:ext uri="{FF2B5EF4-FFF2-40B4-BE49-F238E27FC236}">
                <a16:creationId xmlns:a16="http://schemas.microsoft.com/office/drawing/2014/main" id="{F376ABD1-4930-42EB-9A73-9A9C7C6BF2D3}"/>
              </a:ext>
            </a:extLst>
          </p:cNvPr>
          <p:cNvSpPr/>
          <p:nvPr/>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a:solidFill>
                  <a:schemeClr val="tx1"/>
                </a:solidFill>
                <a:latin typeface="+mj-lt"/>
                <a:cs typeface="Arial" panose="020B0604020202020204" pitchFamily="34" charset="0"/>
              </a:rPr>
              <a:t>Date</a:t>
            </a:r>
          </a:p>
        </p:txBody>
      </p:sp>
      <p:sp>
        <p:nvSpPr>
          <p:cNvPr id="32" name="Retângulo 43">
            <a:extLst>
              <a:ext uri="{FF2B5EF4-FFF2-40B4-BE49-F238E27FC236}">
                <a16:creationId xmlns:a16="http://schemas.microsoft.com/office/drawing/2014/main" id="{834ADCB4-BFB1-450D-8F6D-64217F4CD92C}"/>
              </a:ext>
            </a:extLst>
          </p:cNvPr>
          <p:cNvSpPr/>
          <p:nvPr/>
        </p:nvSpPr>
        <p:spPr>
          <a:xfrm>
            <a:off x="2094314" y="6555758"/>
            <a:ext cx="2591986" cy="219456"/>
          </a:xfrm>
          <a:prstGeom prst="rect">
            <a:avLst/>
          </a:prstGeom>
        </p:spPr>
        <p:txBody>
          <a:bodyPr wrap="none" lIns="0" tIns="0" rIns="0" bIns="0" anchor="ctr">
            <a:noAutofit/>
          </a:bodyPr>
          <a:lstStyle/>
          <a:p>
            <a:pPr>
              <a:lnSpc>
                <a:spcPct val="100000"/>
              </a:lnSpc>
            </a:pPr>
            <a:r>
              <a:rPr lang="en-US" sz="800">
                <a:solidFill>
                  <a:schemeClr val="bg2">
                    <a:lumMod val="50000"/>
                  </a:schemeClr>
                </a:solidFill>
                <a:cs typeface="Arial" panose="020B0604020202020204" pitchFamily="34" charset="0"/>
              </a:rPr>
              <a:t>© 2018 Sogeti. All rights reserved.</a:t>
            </a:r>
          </a:p>
        </p:txBody>
      </p:sp>
      <p:cxnSp>
        <p:nvCxnSpPr>
          <p:cNvPr id="33" name="Conector reto 49">
            <a:extLst>
              <a:ext uri="{FF2B5EF4-FFF2-40B4-BE49-F238E27FC236}">
                <a16:creationId xmlns:a16="http://schemas.microsoft.com/office/drawing/2014/main" id="{6B6D7F6B-C184-4C2B-8EB7-067E0C1E8DF2}"/>
              </a:ext>
            </a:extLst>
          </p:cNvPr>
          <p:cNvCxnSpPr>
            <a:cxnSpLocks/>
          </p:cNvCxnSpPr>
          <p:nvPr/>
        </p:nvCxnSpPr>
        <p:spPr>
          <a:xfrm flipV="1">
            <a:off x="1950720"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5127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with Shapes - Layout1">
    <p:bg>
      <p:bgRef idx="1001">
        <a:schemeClr val="bg1"/>
      </p:bgRef>
    </p:bg>
    <p:spTree>
      <p:nvGrpSpPr>
        <p:cNvPr id="1" name=""/>
        <p:cNvGrpSpPr/>
        <p:nvPr/>
      </p:nvGrpSpPr>
      <p:grpSpPr>
        <a:xfrm>
          <a:off x="0" y="0"/>
          <a:ext cx="0" cy="0"/>
          <a:chOff x="0" y="0"/>
          <a:chExt cx="0" cy="0"/>
        </a:xfrm>
      </p:grpSpPr>
      <p:sp>
        <p:nvSpPr>
          <p:cNvPr id="28" name="Freeform 27"/>
          <p:cNvSpPr/>
          <p:nvPr/>
        </p:nvSpPr>
        <p:spPr>
          <a:xfrm>
            <a:off x="7631598" y="0"/>
            <a:ext cx="4560403" cy="6858001"/>
          </a:xfrm>
          <a:custGeom>
            <a:avLst/>
            <a:gdLst>
              <a:gd name="connsiteX0" fmla="*/ 3889339 w 4560403"/>
              <a:gd name="connsiteY0" fmla="*/ 0 h 6858001"/>
              <a:gd name="connsiteX1" fmla="*/ 4560403 w 4560403"/>
              <a:gd name="connsiteY1" fmla="*/ 0 h 6858001"/>
              <a:gd name="connsiteX2" fmla="*/ 4560403 w 4560403"/>
              <a:gd name="connsiteY2" fmla="*/ 6858001 h 6858001"/>
              <a:gd name="connsiteX3" fmla="*/ 797256 w 4560403"/>
              <a:gd name="connsiteY3" fmla="*/ 6858001 h 6858001"/>
              <a:gd name="connsiteX4" fmla="*/ 788343 w 4560403"/>
              <a:gd name="connsiteY4" fmla="*/ 6827268 h 6858001"/>
              <a:gd name="connsiteX5" fmla="*/ 116308 w 4560403"/>
              <a:gd name="connsiteY5" fmla="*/ 4510048 h 6858001"/>
              <a:gd name="connsiteX6" fmla="*/ 1654161 w 4560403"/>
              <a:gd name="connsiteY6" fmla="*/ 1075400 h 6858001"/>
              <a:gd name="connsiteX7" fmla="*/ 3880655 w 4560403"/>
              <a:gd name="connsiteY7" fmla="*/ 4178 h 6858001"/>
              <a:gd name="connsiteX8" fmla="*/ 3889339 w 4560403"/>
              <a:gd name="connsiteY8"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0403" h="6858001">
                <a:moveTo>
                  <a:pt x="3889339" y="0"/>
                </a:moveTo>
                <a:lnTo>
                  <a:pt x="4560403" y="0"/>
                </a:lnTo>
                <a:lnTo>
                  <a:pt x="4560403" y="6858001"/>
                </a:lnTo>
                <a:lnTo>
                  <a:pt x="797256" y="6858001"/>
                </a:lnTo>
                <a:lnTo>
                  <a:pt x="788343" y="6827268"/>
                </a:lnTo>
                <a:cubicBezTo>
                  <a:pt x="116308" y="4510048"/>
                  <a:pt x="116308" y="4510048"/>
                  <a:pt x="116308" y="4510048"/>
                </a:cubicBezTo>
                <a:cubicBezTo>
                  <a:pt x="-280530" y="3141724"/>
                  <a:pt x="364088" y="1689508"/>
                  <a:pt x="1654161" y="1075400"/>
                </a:cubicBezTo>
                <a:cubicBezTo>
                  <a:pt x="2768462" y="539282"/>
                  <a:pt x="3456195" y="208397"/>
                  <a:pt x="3880655" y="4178"/>
                </a:cubicBezTo>
                <a:lnTo>
                  <a:pt x="388933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0"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407988" y="2708920"/>
            <a:ext cx="3312368" cy="72008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51" name="Text Placeholder 7">
            <a:extLst>
              <a:ext uri="{FF2B5EF4-FFF2-40B4-BE49-F238E27FC236}">
                <a16:creationId xmlns:a16="http://schemas.microsoft.com/office/drawing/2014/main" id="{F12D7C74-E8A0-4A7D-95DA-A14111669514}"/>
              </a:ext>
            </a:extLst>
          </p:cNvPr>
          <p:cNvSpPr>
            <a:spLocks noGrp="1"/>
          </p:cNvSpPr>
          <p:nvPr>
            <p:ph type="body" sz="quarter" idx="33" hasCustomPrompt="1"/>
          </p:nvPr>
        </p:nvSpPr>
        <p:spPr>
          <a:xfrm>
            <a:off x="407988" y="3645024"/>
            <a:ext cx="3312368" cy="72008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52" name="Text Placeholder 7">
            <a:extLst>
              <a:ext uri="{FF2B5EF4-FFF2-40B4-BE49-F238E27FC236}">
                <a16:creationId xmlns:a16="http://schemas.microsoft.com/office/drawing/2014/main" id="{92D6AE9D-467E-46C0-B32B-79A9B07CDD13}"/>
              </a:ext>
            </a:extLst>
          </p:cNvPr>
          <p:cNvSpPr>
            <a:spLocks noGrp="1"/>
          </p:cNvSpPr>
          <p:nvPr>
            <p:ph type="body" sz="quarter" idx="34" hasCustomPrompt="1"/>
          </p:nvPr>
        </p:nvSpPr>
        <p:spPr>
          <a:xfrm>
            <a:off x="407988" y="4630276"/>
            <a:ext cx="3312368" cy="72008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13" name="Retângulo 43">
            <a:extLst>
              <a:ext uri="{FF2B5EF4-FFF2-40B4-BE49-F238E27FC236}">
                <a16:creationId xmlns:a16="http://schemas.microsoft.com/office/drawing/2014/main" id="{25FC8637-25BD-4C09-AF25-56B4243DAB3D}"/>
              </a:ext>
            </a:extLst>
          </p:cNvPr>
          <p:cNvSpPr/>
          <p:nvPr/>
        </p:nvSpPr>
        <p:spPr>
          <a:xfrm>
            <a:off x="11665391" y="6555758"/>
            <a:ext cx="360997" cy="215444"/>
          </a:xfrm>
          <a:prstGeom prst="rect">
            <a:avLst/>
          </a:prstGeom>
        </p:spPr>
        <p:txBody>
          <a:bodyPr wrap="none">
            <a:spAutoFit/>
          </a:bodyPr>
          <a:lstStyle/>
          <a:p>
            <a:pPr algn="r"/>
            <a:fld id="{0502E5A9-B53C-401E-A0E0-4A359BB0A9E5}" type="slidenum">
              <a:rPr lang="en-US" sz="800" smtClean="0">
                <a:solidFill>
                  <a:schemeClr val="bg1"/>
                </a:solidFill>
                <a:cs typeface="Arial" panose="020B0604020202020204" pitchFamily="34" charset="0"/>
              </a:rPr>
              <a:t>‹#›</a:t>
            </a:fld>
            <a:endParaRPr lang="en-US" sz="800">
              <a:solidFill>
                <a:schemeClr val="bg1"/>
              </a:solidFill>
              <a:cs typeface="Arial" panose="020B0604020202020204" pitchFamily="34" charset="0"/>
            </a:endParaRPr>
          </a:p>
        </p:txBody>
      </p:sp>
      <p:sp>
        <p:nvSpPr>
          <p:cNvPr id="25" name="Retângulo 43">
            <a:extLst>
              <a:ext uri="{FF2B5EF4-FFF2-40B4-BE49-F238E27FC236}">
                <a16:creationId xmlns:a16="http://schemas.microsoft.com/office/drawing/2014/main" id="{834ADCB4-BFB1-450D-8F6D-64217F4CD92C}"/>
              </a:ext>
            </a:extLst>
          </p:cNvPr>
          <p:cNvSpPr/>
          <p:nvPr/>
        </p:nvSpPr>
        <p:spPr>
          <a:xfrm>
            <a:off x="2094314" y="6555758"/>
            <a:ext cx="2591986" cy="219456"/>
          </a:xfrm>
          <a:prstGeom prst="rect">
            <a:avLst/>
          </a:prstGeom>
        </p:spPr>
        <p:txBody>
          <a:bodyPr wrap="none" lIns="0" tIns="0" rIns="0" bIns="0" anchor="ctr">
            <a:noAutofit/>
          </a:bodyPr>
          <a:lstStyle/>
          <a:p>
            <a:pPr>
              <a:lnSpc>
                <a:spcPct val="100000"/>
              </a:lnSpc>
            </a:pPr>
            <a:r>
              <a:rPr lang="en-US" sz="800">
                <a:solidFill>
                  <a:schemeClr val="bg2">
                    <a:lumMod val="50000"/>
                  </a:schemeClr>
                </a:solidFill>
                <a:cs typeface="Arial" panose="020B0604020202020204" pitchFamily="34" charset="0"/>
              </a:rPr>
              <a:t>© 2018 Sogeti. All rights reserved.</a:t>
            </a:r>
          </a:p>
        </p:txBody>
      </p:sp>
      <p:pic>
        <p:nvPicPr>
          <p:cNvPr id="27" name="Picture 2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49520" y="1654230"/>
            <a:ext cx="7363358" cy="4787097"/>
          </a:xfrm>
          <a:prstGeom prst="rect">
            <a:avLst/>
          </a:prstGeom>
        </p:spPr>
      </p:pic>
    </p:spTree>
    <p:extLst>
      <p:ext uri="{BB962C8B-B14F-4D97-AF65-F5344CB8AC3E}">
        <p14:creationId xmlns:p14="http://schemas.microsoft.com/office/powerpoint/2010/main" val="81501947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415D47-2E45-4328-9757-18CD67D84EF7}"/>
              </a:ext>
            </a:extLst>
          </p:cNvPr>
          <p:cNvSpPr>
            <a:spLocks noGrp="1"/>
          </p:cNvSpPr>
          <p:nvPr>
            <p:ph type="dt" sz="half" idx="10"/>
          </p:nvPr>
        </p:nvSpPr>
        <p:spPr/>
        <p:txBody>
          <a:bodyPr/>
          <a:lstStyle/>
          <a:p>
            <a:fld id="{F6DC1B7F-F3F0-41FC-83E6-3A0DAAECDEDB}" type="datetimeFigureOut">
              <a:rPr lang="en-NL" smtClean="0"/>
              <a:t>07/10/2019</a:t>
            </a:fld>
            <a:endParaRPr lang="en-NL"/>
          </a:p>
        </p:txBody>
      </p:sp>
      <p:sp>
        <p:nvSpPr>
          <p:cNvPr id="3" name="Footer Placeholder 2">
            <a:extLst>
              <a:ext uri="{FF2B5EF4-FFF2-40B4-BE49-F238E27FC236}">
                <a16:creationId xmlns:a16="http://schemas.microsoft.com/office/drawing/2014/main" id="{79275D3F-8FFB-49F7-911A-1F5DD8B0AA41}"/>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852A24BF-5B60-450F-8D49-7D81BCB7D2BA}"/>
              </a:ext>
            </a:extLst>
          </p:cNvPr>
          <p:cNvSpPr>
            <a:spLocks noGrp="1"/>
          </p:cNvSpPr>
          <p:nvPr>
            <p:ph type="sldNum" sz="quarter" idx="12"/>
          </p:nvPr>
        </p:nvSpPr>
        <p:spPr/>
        <p:txBody>
          <a:bodyPr/>
          <a:lstStyle/>
          <a:p>
            <a:fld id="{A2A2220F-DF39-4F27-A532-389DDBE93331}" type="slidenum">
              <a:rPr lang="en-NL" smtClean="0"/>
              <a:t>‹#›</a:t>
            </a:fld>
            <a:endParaRPr lang="en-NL"/>
          </a:p>
        </p:txBody>
      </p:sp>
    </p:spTree>
    <p:extLst>
      <p:ext uri="{BB962C8B-B14F-4D97-AF65-F5344CB8AC3E}">
        <p14:creationId xmlns:p14="http://schemas.microsoft.com/office/powerpoint/2010/main" val="4547154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ext with Shapes - Layout1">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grpSp>
        <p:nvGrpSpPr>
          <p:cNvPr id="31" name="Group 30"/>
          <p:cNvGrpSpPr/>
          <p:nvPr/>
        </p:nvGrpSpPr>
        <p:grpSpPr>
          <a:xfrm>
            <a:off x="407988" y="2118167"/>
            <a:ext cx="11376025" cy="2683397"/>
            <a:chOff x="407988" y="3962400"/>
            <a:chExt cx="11124255" cy="2286000"/>
          </a:xfrm>
          <a:solidFill>
            <a:schemeClr val="bg2"/>
          </a:solidFill>
        </p:grpSpPr>
        <p:sp>
          <p:nvSpPr>
            <p:cNvPr id="32" name="Rectangle 31"/>
            <p:cNvSpPr/>
            <p:nvPr userDrawn="1"/>
          </p:nvSpPr>
          <p:spPr>
            <a:xfrm>
              <a:off x="407988"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3" name="Rectangle 32"/>
            <p:cNvSpPr/>
            <p:nvPr userDrawn="1"/>
          </p:nvSpPr>
          <p:spPr>
            <a:xfrm>
              <a:off x="4192909"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4" name="Rectangle 33"/>
            <p:cNvSpPr/>
            <p:nvPr userDrawn="1"/>
          </p:nvSpPr>
          <p:spPr>
            <a:xfrm>
              <a:off x="7977831"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grpSp>
        <p:nvGrpSpPr>
          <p:cNvPr id="40" name="Group 39"/>
          <p:cNvGrpSpPr/>
          <p:nvPr/>
        </p:nvGrpSpPr>
        <p:grpSpPr>
          <a:xfrm>
            <a:off x="407988" y="4379090"/>
            <a:ext cx="11376025" cy="1963838"/>
            <a:chOff x="407988" y="3962400"/>
            <a:chExt cx="11124255" cy="2286000"/>
          </a:xfrm>
        </p:grpSpPr>
        <p:sp>
          <p:nvSpPr>
            <p:cNvPr id="41" name="Rectangle 40"/>
            <p:cNvSpPr/>
            <p:nvPr userDrawn="1"/>
          </p:nvSpPr>
          <p:spPr>
            <a:xfrm>
              <a:off x="407988"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2" name="Rectangle 41"/>
            <p:cNvSpPr/>
            <p:nvPr userDrawn="1"/>
          </p:nvSpPr>
          <p:spPr>
            <a:xfrm>
              <a:off x="4192909"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3" name="Rectangle 42"/>
            <p:cNvSpPr/>
            <p:nvPr userDrawn="1"/>
          </p:nvSpPr>
          <p:spPr>
            <a:xfrm>
              <a:off x="7977831"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grpSp>
        <p:nvGrpSpPr>
          <p:cNvPr id="44" name="Group 43"/>
          <p:cNvGrpSpPr/>
          <p:nvPr/>
        </p:nvGrpSpPr>
        <p:grpSpPr>
          <a:xfrm>
            <a:off x="8373319" y="3927105"/>
            <a:ext cx="1060048" cy="656220"/>
            <a:chOff x="402908" y="4604216"/>
            <a:chExt cx="920734" cy="569978"/>
          </a:xfrm>
        </p:grpSpPr>
        <p:pic>
          <p:nvPicPr>
            <p:cNvPr id="45" name="Picture 4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46" name="TextBox 45"/>
            <p:cNvSpPr txBox="1"/>
            <p:nvPr/>
          </p:nvSpPr>
          <p:spPr>
            <a:xfrm>
              <a:off x="588264" y="4685498"/>
              <a:ext cx="477849" cy="347527"/>
            </a:xfrm>
            <a:prstGeom prst="rect">
              <a:avLst/>
            </a:prstGeom>
            <a:noFill/>
          </p:spPr>
          <p:txBody>
            <a:bodyPr wrap="none" rtlCol="0">
              <a:spAutoFit/>
            </a:bodyPr>
            <a:lstStyle/>
            <a:p>
              <a:r>
                <a:rPr lang="en-US" sz="2000" b="1">
                  <a:solidFill>
                    <a:schemeClr val="accent1"/>
                  </a:solidFill>
                </a:rPr>
                <a:t>03</a:t>
              </a:r>
            </a:p>
          </p:txBody>
        </p:sp>
      </p:grpSp>
      <p:grpSp>
        <p:nvGrpSpPr>
          <p:cNvPr id="47" name="Group 46"/>
          <p:cNvGrpSpPr/>
          <p:nvPr/>
        </p:nvGrpSpPr>
        <p:grpSpPr>
          <a:xfrm>
            <a:off x="4391628" y="3927105"/>
            <a:ext cx="1060048" cy="656220"/>
            <a:chOff x="402908" y="4604216"/>
            <a:chExt cx="920734" cy="569978"/>
          </a:xfrm>
        </p:grpSpPr>
        <p:pic>
          <p:nvPicPr>
            <p:cNvPr id="49" name="Picture 4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53" name="TextBox 52"/>
            <p:cNvSpPr txBox="1"/>
            <p:nvPr/>
          </p:nvSpPr>
          <p:spPr>
            <a:xfrm>
              <a:off x="588264" y="4685498"/>
              <a:ext cx="477849" cy="347527"/>
            </a:xfrm>
            <a:prstGeom prst="rect">
              <a:avLst/>
            </a:prstGeom>
            <a:noFill/>
          </p:spPr>
          <p:txBody>
            <a:bodyPr wrap="none" rtlCol="0">
              <a:spAutoFit/>
            </a:bodyPr>
            <a:lstStyle/>
            <a:p>
              <a:r>
                <a:rPr lang="en-US" sz="2000" b="1">
                  <a:solidFill>
                    <a:schemeClr val="accent1"/>
                  </a:solidFill>
                </a:rPr>
                <a:t>02</a:t>
              </a:r>
            </a:p>
          </p:txBody>
        </p:sp>
      </p:grpSp>
      <p:grpSp>
        <p:nvGrpSpPr>
          <p:cNvPr id="54" name="Group 53"/>
          <p:cNvGrpSpPr/>
          <p:nvPr/>
        </p:nvGrpSpPr>
        <p:grpSpPr>
          <a:xfrm>
            <a:off x="617317" y="3927105"/>
            <a:ext cx="1060048" cy="656220"/>
            <a:chOff x="402908" y="4604216"/>
            <a:chExt cx="920734" cy="569978"/>
          </a:xfrm>
        </p:grpSpPr>
        <p:pic>
          <p:nvPicPr>
            <p:cNvPr id="55" name="Picture 5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56" name="TextBox 55"/>
            <p:cNvSpPr txBox="1"/>
            <p:nvPr/>
          </p:nvSpPr>
          <p:spPr>
            <a:xfrm>
              <a:off x="588264" y="4685498"/>
              <a:ext cx="477849" cy="347527"/>
            </a:xfrm>
            <a:prstGeom prst="rect">
              <a:avLst/>
            </a:prstGeom>
            <a:noFill/>
          </p:spPr>
          <p:txBody>
            <a:bodyPr wrap="none" rtlCol="0">
              <a:spAutoFit/>
            </a:bodyPr>
            <a:lstStyle/>
            <a:p>
              <a:r>
                <a:rPr lang="en-US" sz="2000" b="1">
                  <a:solidFill>
                    <a:schemeClr val="accent1"/>
                  </a:solidFill>
                </a:rPr>
                <a:t>01</a:t>
              </a:r>
            </a:p>
          </p:txBody>
        </p:sp>
      </p:grpSp>
      <p:pic>
        <p:nvPicPr>
          <p:cNvPr id="57" name="Picture 5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741" y="1862571"/>
            <a:ext cx="3193059" cy="1978701"/>
          </a:xfrm>
          <a:prstGeom prst="rect">
            <a:avLst/>
          </a:prstGeom>
        </p:spPr>
      </p:pic>
      <p:pic>
        <p:nvPicPr>
          <p:cNvPr id="58" name="Picture 5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384726" y="1360456"/>
            <a:ext cx="1694139" cy="1933432"/>
          </a:xfrm>
          <a:prstGeom prst="rect">
            <a:avLst/>
          </a:prstGeom>
        </p:spPr>
      </p:pic>
      <p:pic>
        <p:nvPicPr>
          <p:cNvPr id="59" name="Picture 5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8541" y="1862571"/>
            <a:ext cx="3193059" cy="1978701"/>
          </a:xfrm>
          <a:prstGeom prst="rect">
            <a:avLst/>
          </a:prstGeom>
        </p:spPr>
      </p:pic>
      <p:pic>
        <p:nvPicPr>
          <p:cNvPr id="60" name="Picture 5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6701" y="1395468"/>
            <a:ext cx="2168659" cy="2008131"/>
          </a:xfrm>
          <a:prstGeom prst="rect">
            <a:avLst/>
          </a:prstGeom>
        </p:spPr>
      </p:pic>
      <p:pic>
        <p:nvPicPr>
          <p:cNvPr id="61" name="Picture 6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8381" y="1862571"/>
            <a:ext cx="3193059" cy="1978701"/>
          </a:xfrm>
          <a:prstGeom prst="rect">
            <a:avLst/>
          </a:prstGeom>
        </p:spPr>
      </p:pic>
      <p:pic>
        <p:nvPicPr>
          <p:cNvPr id="62" name="Picture 6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76360" y="1578863"/>
            <a:ext cx="1996972" cy="1727697"/>
          </a:xfrm>
          <a:prstGeom prst="rect">
            <a:avLst/>
          </a:prstGeom>
        </p:spPr>
      </p:pic>
      <p:sp>
        <p:nvSpPr>
          <p:cNvPr id="35" name="Retângulo 43">
            <a:extLst>
              <a:ext uri="{FF2B5EF4-FFF2-40B4-BE49-F238E27FC236}">
                <a16:creationId xmlns:a16="http://schemas.microsoft.com/office/drawing/2014/main" id="{25FC8637-25BD-4C09-AF25-56B4243DAB3D}"/>
              </a:ext>
            </a:extLst>
          </p:cNvPr>
          <p:cNvSpPr/>
          <p:nvPr/>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
        <p:nvSpPr>
          <p:cNvPr id="36"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548432" y="4675270"/>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7"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4399072" y="4675270"/>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8"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8259872" y="4675270"/>
            <a:ext cx="3373328" cy="1522330"/>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388172495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Text with Shapes - Layout1">
    <p:bg>
      <p:bgRef idx="1001">
        <a:schemeClr val="bg1"/>
      </p:bgRef>
    </p:bg>
    <p:spTree>
      <p:nvGrpSpPr>
        <p:cNvPr id="1" name=""/>
        <p:cNvGrpSpPr/>
        <p:nvPr/>
      </p:nvGrpSpPr>
      <p:grpSpPr>
        <a:xfrm>
          <a:off x="0" y="0"/>
          <a:ext cx="0" cy="0"/>
          <a:chOff x="0" y="0"/>
          <a:chExt cx="0" cy="0"/>
        </a:xfrm>
      </p:grpSpPr>
      <p:sp>
        <p:nvSpPr>
          <p:cNvPr id="39" name="Freeform 10"/>
          <p:cNvSpPr>
            <a:spLocks/>
          </p:cNvSpPr>
          <p:nvPr/>
        </p:nvSpPr>
        <p:spPr bwMode="auto">
          <a:xfrm>
            <a:off x="0" y="0"/>
            <a:ext cx="4191000" cy="6799548"/>
          </a:xfrm>
          <a:custGeom>
            <a:avLst/>
            <a:gdLst>
              <a:gd name="T0" fmla="*/ 0 w 532"/>
              <a:gd name="T1" fmla="*/ 0 h 861"/>
              <a:gd name="T2" fmla="*/ 0 w 532"/>
              <a:gd name="T3" fmla="*/ 727 h 861"/>
              <a:gd name="T4" fmla="*/ 532 w 532"/>
              <a:gd name="T5" fmla="*/ 616 h 861"/>
              <a:gd name="T6" fmla="*/ 532 w 532"/>
              <a:gd name="T7" fmla="*/ 0 h 861"/>
              <a:gd name="T8" fmla="*/ 0 w 532"/>
              <a:gd name="T9" fmla="*/ 0 h 861"/>
            </a:gdLst>
            <a:ahLst/>
            <a:cxnLst>
              <a:cxn ang="0">
                <a:pos x="T0" y="T1"/>
              </a:cxn>
              <a:cxn ang="0">
                <a:pos x="T2" y="T3"/>
              </a:cxn>
              <a:cxn ang="0">
                <a:pos x="T4" y="T5"/>
              </a:cxn>
              <a:cxn ang="0">
                <a:pos x="T6" y="T7"/>
              </a:cxn>
              <a:cxn ang="0">
                <a:pos x="T8" y="T9"/>
              </a:cxn>
            </a:cxnLst>
            <a:rect l="0" t="0" r="r" b="b"/>
            <a:pathLst>
              <a:path w="532" h="861">
                <a:moveTo>
                  <a:pt x="0" y="0"/>
                </a:moveTo>
                <a:cubicBezTo>
                  <a:pt x="0" y="727"/>
                  <a:pt x="0" y="727"/>
                  <a:pt x="0" y="727"/>
                </a:cubicBezTo>
                <a:cubicBezTo>
                  <a:pt x="63" y="743"/>
                  <a:pt x="532" y="861"/>
                  <a:pt x="532" y="616"/>
                </a:cubicBezTo>
                <a:cubicBezTo>
                  <a:pt x="532" y="0"/>
                  <a:pt x="532" y="0"/>
                  <a:pt x="532" y="0"/>
                </a:cubicBez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bg1"/>
                </a:solidFill>
              </a:defRPr>
            </a:lvl1pPr>
          </a:lstStyle>
          <a:p>
            <a:pPr lvl="0">
              <a:lnSpc>
                <a:spcPts val="3000"/>
              </a:lnSpc>
            </a:pPr>
            <a:r>
              <a:rPr lang="en-US"/>
              <a:t>Click to add title</a:t>
            </a:r>
            <a:endParaRPr lang="pt-PT"/>
          </a:p>
        </p:txBody>
      </p:sp>
      <p:grpSp>
        <p:nvGrpSpPr>
          <p:cNvPr id="17" name="Group 16"/>
          <p:cNvGrpSpPr/>
          <p:nvPr/>
        </p:nvGrpSpPr>
        <p:grpSpPr>
          <a:xfrm>
            <a:off x="734797" y="1447800"/>
            <a:ext cx="4516868" cy="4506202"/>
            <a:chOff x="3828577" y="1877864"/>
            <a:chExt cx="4664104" cy="4653095"/>
          </a:xfrm>
        </p:grpSpPr>
        <p:sp>
          <p:nvSpPr>
            <p:cNvPr id="18" name="object 7"/>
            <p:cNvSpPr/>
            <p:nvPr/>
          </p:nvSpPr>
          <p:spPr>
            <a:xfrm>
              <a:off x="7000927" y="2977130"/>
              <a:ext cx="198755" cy="490854"/>
            </a:xfrm>
            <a:custGeom>
              <a:avLst/>
              <a:gdLst/>
              <a:ahLst/>
              <a:cxnLst/>
              <a:rect l="l" t="t" r="r" b="b"/>
              <a:pathLst>
                <a:path w="198754" h="490854">
                  <a:moveTo>
                    <a:pt x="0" y="490423"/>
                  </a:moveTo>
                  <a:lnTo>
                    <a:pt x="198141" y="490423"/>
                  </a:lnTo>
                  <a:lnTo>
                    <a:pt x="198141" y="0"/>
                  </a:lnTo>
                  <a:lnTo>
                    <a:pt x="0" y="0"/>
                  </a:lnTo>
                  <a:lnTo>
                    <a:pt x="0" y="490423"/>
                  </a:lnTo>
                  <a:close/>
                </a:path>
              </a:pathLst>
            </a:custGeom>
            <a:solidFill>
              <a:srgbClr val="402250"/>
            </a:solidFill>
          </p:spPr>
          <p:txBody>
            <a:bodyPr wrap="square" lIns="0" tIns="0" rIns="0" bIns="0" rtlCol="0"/>
            <a:lstStyle/>
            <a:p>
              <a:endParaRPr lang="en-GB"/>
            </a:p>
          </p:txBody>
        </p:sp>
        <p:sp>
          <p:nvSpPr>
            <p:cNvPr id="19" name="object 8"/>
            <p:cNvSpPr/>
            <p:nvPr/>
          </p:nvSpPr>
          <p:spPr>
            <a:xfrm>
              <a:off x="6937693" y="4292667"/>
              <a:ext cx="376554" cy="306071"/>
            </a:xfrm>
            <a:custGeom>
              <a:avLst/>
              <a:gdLst/>
              <a:ahLst/>
              <a:cxnLst/>
              <a:rect l="l" t="t" r="r" b="b"/>
              <a:pathLst>
                <a:path w="376554" h="306070">
                  <a:moveTo>
                    <a:pt x="296964" y="0"/>
                  </a:moveTo>
                  <a:lnTo>
                    <a:pt x="1409" y="170129"/>
                  </a:lnTo>
                  <a:lnTo>
                    <a:pt x="0" y="175399"/>
                  </a:lnTo>
                  <a:lnTo>
                    <a:pt x="74091" y="304126"/>
                  </a:lnTo>
                  <a:lnTo>
                    <a:pt x="79362" y="305536"/>
                  </a:lnTo>
                  <a:lnTo>
                    <a:pt x="374916" y="135420"/>
                  </a:lnTo>
                  <a:lnTo>
                    <a:pt x="376326" y="130124"/>
                  </a:lnTo>
                  <a:lnTo>
                    <a:pt x="304596" y="5524"/>
                  </a:lnTo>
                  <a:lnTo>
                    <a:pt x="302234" y="1447"/>
                  </a:lnTo>
                  <a:lnTo>
                    <a:pt x="296964" y="0"/>
                  </a:lnTo>
                  <a:close/>
                </a:path>
              </a:pathLst>
            </a:custGeom>
            <a:solidFill>
              <a:srgbClr val="402250"/>
            </a:solidFill>
          </p:spPr>
          <p:txBody>
            <a:bodyPr wrap="square" lIns="0" tIns="0" rIns="0" bIns="0" rtlCol="0"/>
            <a:lstStyle/>
            <a:p>
              <a:endParaRPr lang="en-GB"/>
            </a:p>
          </p:txBody>
        </p:sp>
        <p:sp>
          <p:nvSpPr>
            <p:cNvPr id="20" name="object 9"/>
            <p:cNvSpPr/>
            <p:nvPr/>
          </p:nvSpPr>
          <p:spPr>
            <a:xfrm>
              <a:off x="7077799" y="3037073"/>
              <a:ext cx="241934" cy="650874"/>
            </a:xfrm>
            <a:custGeom>
              <a:avLst/>
              <a:gdLst/>
              <a:ahLst/>
              <a:cxnLst/>
              <a:rect l="l" t="t" r="r" b="b"/>
              <a:pathLst>
                <a:path w="241934" h="650875">
                  <a:moveTo>
                    <a:pt x="838" y="0"/>
                  </a:moveTo>
                  <a:lnTo>
                    <a:pt x="0" y="650316"/>
                  </a:lnTo>
                  <a:lnTo>
                    <a:pt x="240690" y="650621"/>
                  </a:lnTo>
                  <a:lnTo>
                    <a:pt x="241401" y="114998"/>
                  </a:lnTo>
                  <a:lnTo>
                    <a:pt x="838" y="0"/>
                  </a:lnTo>
                  <a:close/>
                </a:path>
              </a:pathLst>
            </a:custGeom>
            <a:solidFill>
              <a:srgbClr val="402250"/>
            </a:solidFill>
          </p:spPr>
          <p:txBody>
            <a:bodyPr wrap="square" lIns="0" tIns="0" rIns="0" bIns="0" rtlCol="0"/>
            <a:lstStyle/>
            <a:p>
              <a:endParaRPr lang="en-GB"/>
            </a:p>
          </p:txBody>
        </p:sp>
        <p:sp>
          <p:nvSpPr>
            <p:cNvPr id="21" name="object 10"/>
            <p:cNvSpPr/>
            <p:nvPr/>
          </p:nvSpPr>
          <p:spPr>
            <a:xfrm>
              <a:off x="7077799" y="3567209"/>
              <a:ext cx="240689" cy="240689"/>
            </a:xfrm>
            <a:prstGeom prst="rect">
              <a:avLst/>
            </a:prstGeom>
            <a:blipFill>
              <a:blip r:embed="rId2" cstate="print"/>
              <a:stretch>
                <a:fillRect/>
              </a:stretch>
            </a:blipFill>
          </p:spPr>
          <p:txBody>
            <a:bodyPr wrap="square" lIns="0" tIns="0" rIns="0" bIns="0" rtlCol="0"/>
            <a:lstStyle/>
            <a:p>
              <a:endParaRPr lang="en-GB"/>
            </a:p>
          </p:txBody>
        </p:sp>
        <p:sp>
          <p:nvSpPr>
            <p:cNvPr id="27" name="object 11"/>
            <p:cNvSpPr/>
            <p:nvPr/>
          </p:nvSpPr>
          <p:spPr>
            <a:xfrm>
              <a:off x="7078354" y="3699102"/>
              <a:ext cx="240029" cy="746760"/>
            </a:xfrm>
            <a:custGeom>
              <a:avLst/>
              <a:gdLst/>
              <a:ahLst/>
              <a:cxnLst/>
              <a:rect l="l" t="t" r="r" b="b"/>
              <a:pathLst>
                <a:path w="240029" h="746760">
                  <a:moveTo>
                    <a:pt x="0" y="0"/>
                  </a:moveTo>
                  <a:lnTo>
                    <a:pt x="73837" y="700328"/>
                  </a:lnTo>
                  <a:lnTo>
                    <a:pt x="106270" y="742907"/>
                  </a:lnTo>
                  <a:lnTo>
                    <a:pt x="124980" y="746442"/>
                  </a:lnTo>
                  <a:lnTo>
                    <a:pt x="143932" y="742861"/>
                  </a:lnTo>
                  <a:lnTo>
                    <a:pt x="159778" y="732975"/>
                  </a:lnTo>
                  <a:lnTo>
                    <a:pt x="171072" y="718101"/>
                  </a:lnTo>
                  <a:lnTo>
                    <a:pt x="176364" y="699554"/>
                  </a:lnTo>
                  <a:lnTo>
                    <a:pt x="239547" y="304"/>
                  </a:lnTo>
                  <a:lnTo>
                    <a:pt x="0" y="0"/>
                  </a:lnTo>
                  <a:close/>
                </a:path>
              </a:pathLst>
            </a:custGeom>
            <a:solidFill>
              <a:srgbClr val="402250"/>
            </a:solidFill>
          </p:spPr>
          <p:txBody>
            <a:bodyPr wrap="square" lIns="0" tIns="0" rIns="0" bIns="0" rtlCol="0"/>
            <a:lstStyle/>
            <a:p>
              <a:endParaRPr lang="en-GB"/>
            </a:p>
          </p:txBody>
        </p:sp>
        <p:sp>
          <p:nvSpPr>
            <p:cNvPr id="28" name="object 12"/>
            <p:cNvSpPr/>
            <p:nvPr/>
          </p:nvSpPr>
          <p:spPr>
            <a:xfrm>
              <a:off x="7077790" y="3567200"/>
              <a:ext cx="240689" cy="240689"/>
            </a:xfrm>
            <a:prstGeom prst="rect">
              <a:avLst/>
            </a:prstGeom>
            <a:blipFill>
              <a:blip r:embed="rId3" cstate="print"/>
              <a:stretch>
                <a:fillRect/>
              </a:stretch>
            </a:blipFill>
          </p:spPr>
          <p:txBody>
            <a:bodyPr wrap="square" lIns="0" tIns="0" rIns="0" bIns="0" rtlCol="0"/>
            <a:lstStyle/>
            <a:p>
              <a:endParaRPr lang="en-GB"/>
            </a:p>
          </p:txBody>
        </p:sp>
        <p:sp>
          <p:nvSpPr>
            <p:cNvPr id="29" name="object 13"/>
            <p:cNvSpPr/>
            <p:nvPr/>
          </p:nvSpPr>
          <p:spPr>
            <a:xfrm>
              <a:off x="6753293" y="4168686"/>
              <a:ext cx="376554" cy="306071"/>
            </a:xfrm>
            <a:custGeom>
              <a:avLst/>
              <a:gdLst/>
              <a:ahLst/>
              <a:cxnLst/>
              <a:rect l="l" t="t" r="r" b="b"/>
              <a:pathLst>
                <a:path w="376554" h="306070">
                  <a:moveTo>
                    <a:pt x="296989" y="0"/>
                  </a:moveTo>
                  <a:lnTo>
                    <a:pt x="1435" y="170091"/>
                  </a:lnTo>
                  <a:lnTo>
                    <a:pt x="0" y="175386"/>
                  </a:lnTo>
                  <a:lnTo>
                    <a:pt x="2374" y="179476"/>
                  </a:lnTo>
                  <a:lnTo>
                    <a:pt x="74091" y="304088"/>
                  </a:lnTo>
                  <a:lnTo>
                    <a:pt x="79387" y="305523"/>
                  </a:lnTo>
                  <a:lnTo>
                    <a:pt x="374916" y="135381"/>
                  </a:lnTo>
                  <a:lnTo>
                    <a:pt x="376351" y="130111"/>
                  </a:lnTo>
                  <a:lnTo>
                    <a:pt x="304609" y="5511"/>
                  </a:lnTo>
                  <a:lnTo>
                    <a:pt x="302260" y="1384"/>
                  </a:lnTo>
                  <a:lnTo>
                    <a:pt x="296989" y="0"/>
                  </a:lnTo>
                  <a:close/>
                </a:path>
              </a:pathLst>
            </a:custGeom>
            <a:solidFill>
              <a:srgbClr val="402250"/>
            </a:solidFill>
          </p:spPr>
          <p:txBody>
            <a:bodyPr wrap="square" lIns="0" tIns="0" rIns="0" bIns="0" rtlCol="0"/>
            <a:lstStyle/>
            <a:p>
              <a:endParaRPr lang="en-GB"/>
            </a:p>
          </p:txBody>
        </p:sp>
        <p:sp>
          <p:nvSpPr>
            <p:cNvPr id="30" name="object 14"/>
            <p:cNvSpPr/>
            <p:nvPr/>
          </p:nvSpPr>
          <p:spPr>
            <a:xfrm>
              <a:off x="6759374" y="2926564"/>
              <a:ext cx="241934" cy="650874"/>
            </a:xfrm>
            <a:custGeom>
              <a:avLst/>
              <a:gdLst/>
              <a:ahLst/>
              <a:cxnLst/>
              <a:rect l="l" t="t" r="r" b="b"/>
              <a:pathLst>
                <a:path w="241934" h="650875">
                  <a:moveTo>
                    <a:pt x="838" y="0"/>
                  </a:moveTo>
                  <a:lnTo>
                    <a:pt x="0" y="650316"/>
                  </a:lnTo>
                  <a:lnTo>
                    <a:pt x="240715" y="650621"/>
                  </a:lnTo>
                  <a:lnTo>
                    <a:pt x="241553" y="317"/>
                  </a:lnTo>
                  <a:lnTo>
                    <a:pt x="838" y="0"/>
                  </a:lnTo>
                  <a:close/>
                </a:path>
              </a:pathLst>
            </a:custGeom>
            <a:solidFill>
              <a:srgbClr val="402250"/>
            </a:solidFill>
          </p:spPr>
          <p:txBody>
            <a:bodyPr wrap="square" lIns="0" tIns="0" rIns="0" bIns="0" rtlCol="0"/>
            <a:lstStyle/>
            <a:p>
              <a:endParaRPr lang="en-GB"/>
            </a:p>
          </p:txBody>
        </p:sp>
        <p:sp>
          <p:nvSpPr>
            <p:cNvPr id="31" name="object 15"/>
            <p:cNvSpPr/>
            <p:nvPr/>
          </p:nvSpPr>
          <p:spPr>
            <a:xfrm>
              <a:off x="6759374" y="3456678"/>
              <a:ext cx="240714" cy="240714"/>
            </a:xfrm>
            <a:prstGeom prst="rect">
              <a:avLst/>
            </a:prstGeom>
            <a:blipFill>
              <a:blip r:embed="rId4" cstate="print"/>
              <a:stretch>
                <a:fillRect/>
              </a:stretch>
            </a:blipFill>
          </p:spPr>
          <p:txBody>
            <a:bodyPr wrap="square" lIns="0" tIns="0" rIns="0" bIns="0" rtlCol="0"/>
            <a:lstStyle/>
            <a:p>
              <a:endParaRPr lang="en-GB"/>
            </a:p>
          </p:txBody>
        </p:sp>
        <p:sp>
          <p:nvSpPr>
            <p:cNvPr id="32" name="object 16"/>
            <p:cNvSpPr/>
            <p:nvPr/>
          </p:nvSpPr>
          <p:spPr>
            <a:xfrm>
              <a:off x="6764237" y="3566259"/>
              <a:ext cx="304799" cy="755015"/>
            </a:xfrm>
            <a:custGeom>
              <a:avLst/>
              <a:gdLst/>
              <a:ahLst/>
              <a:cxnLst/>
              <a:rect l="l" t="t" r="r" b="b"/>
              <a:pathLst>
                <a:path w="304800" h="755014">
                  <a:moveTo>
                    <a:pt x="235331" y="0"/>
                  </a:moveTo>
                  <a:lnTo>
                    <a:pt x="0" y="44576"/>
                  </a:lnTo>
                  <a:lnTo>
                    <a:pt x="203758" y="718642"/>
                  </a:lnTo>
                  <a:lnTo>
                    <a:pt x="212522" y="735552"/>
                  </a:lnTo>
                  <a:lnTo>
                    <a:pt x="226339" y="747796"/>
                  </a:lnTo>
                  <a:lnTo>
                    <a:pt x="243585" y="754394"/>
                  </a:lnTo>
                  <a:lnTo>
                    <a:pt x="262636" y="754367"/>
                  </a:lnTo>
                  <a:lnTo>
                    <a:pt x="280569" y="747307"/>
                  </a:lnTo>
                  <a:lnTo>
                    <a:pt x="294282" y="734625"/>
                  </a:lnTo>
                  <a:lnTo>
                    <a:pt x="302592" y="717894"/>
                  </a:lnTo>
                  <a:lnTo>
                    <a:pt x="304317" y="698690"/>
                  </a:lnTo>
                  <a:lnTo>
                    <a:pt x="235331" y="0"/>
                  </a:lnTo>
                  <a:close/>
                </a:path>
              </a:pathLst>
            </a:custGeom>
            <a:solidFill>
              <a:srgbClr val="402250"/>
            </a:solidFill>
          </p:spPr>
          <p:txBody>
            <a:bodyPr wrap="square" lIns="0" tIns="0" rIns="0" bIns="0" rtlCol="0"/>
            <a:lstStyle/>
            <a:p>
              <a:endParaRPr lang="en-GB"/>
            </a:p>
          </p:txBody>
        </p:sp>
        <p:sp>
          <p:nvSpPr>
            <p:cNvPr id="33" name="object 17"/>
            <p:cNvSpPr/>
            <p:nvPr/>
          </p:nvSpPr>
          <p:spPr>
            <a:xfrm>
              <a:off x="6761492" y="3458789"/>
              <a:ext cx="236486" cy="236487"/>
            </a:xfrm>
            <a:prstGeom prst="rect">
              <a:avLst/>
            </a:prstGeom>
            <a:blipFill>
              <a:blip r:embed="rId5" cstate="print"/>
              <a:stretch>
                <a:fillRect/>
              </a:stretch>
            </a:blipFill>
          </p:spPr>
          <p:txBody>
            <a:bodyPr wrap="square" lIns="0" tIns="0" rIns="0" bIns="0" rtlCol="0"/>
            <a:lstStyle/>
            <a:p>
              <a:endParaRPr lang="en-GB"/>
            </a:p>
          </p:txBody>
        </p:sp>
        <p:sp>
          <p:nvSpPr>
            <p:cNvPr id="34" name="object 18"/>
            <p:cNvSpPr/>
            <p:nvPr/>
          </p:nvSpPr>
          <p:spPr>
            <a:xfrm>
              <a:off x="3855367" y="3501346"/>
              <a:ext cx="4636132" cy="2719707"/>
            </a:xfrm>
            <a:custGeom>
              <a:avLst/>
              <a:gdLst/>
              <a:ahLst/>
              <a:cxnLst/>
              <a:rect l="l" t="t" r="r" b="b"/>
              <a:pathLst>
                <a:path w="4636134" h="2719704">
                  <a:moveTo>
                    <a:pt x="1693887" y="0"/>
                  </a:moveTo>
                  <a:lnTo>
                    <a:pt x="1648590" y="2874"/>
                  </a:lnTo>
                  <a:lnTo>
                    <a:pt x="1603874" y="11620"/>
                  </a:lnTo>
                  <a:lnTo>
                    <a:pt x="1560328" y="26237"/>
                  </a:lnTo>
                  <a:lnTo>
                    <a:pt x="1518542" y="46728"/>
                  </a:lnTo>
                  <a:lnTo>
                    <a:pt x="64887" y="883505"/>
                  </a:lnTo>
                  <a:lnTo>
                    <a:pt x="28880" y="913907"/>
                  </a:lnTo>
                  <a:lnTo>
                    <a:pt x="7249" y="952635"/>
                  </a:lnTo>
                  <a:lnTo>
                    <a:pt x="0" y="995538"/>
                  </a:lnTo>
                  <a:lnTo>
                    <a:pt x="7137" y="1038462"/>
                  </a:lnTo>
                  <a:lnTo>
                    <a:pt x="28667" y="1077254"/>
                  </a:lnTo>
                  <a:lnTo>
                    <a:pt x="64595" y="1107762"/>
                  </a:lnTo>
                  <a:lnTo>
                    <a:pt x="2766545" y="2672414"/>
                  </a:lnTo>
                  <a:lnTo>
                    <a:pt x="2808277" y="2693013"/>
                  </a:lnTo>
                  <a:lnTo>
                    <a:pt x="2851785" y="2707744"/>
                  </a:lnTo>
                  <a:lnTo>
                    <a:pt x="2896478" y="2716607"/>
                  </a:lnTo>
                  <a:lnTo>
                    <a:pt x="2941769" y="2719601"/>
                  </a:lnTo>
                  <a:lnTo>
                    <a:pt x="2987067" y="2716726"/>
                  </a:lnTo>
                  <a:lnTo>
                    <a:pt x="3031784" y="2707980"/>
                  </a:lnTo>
                  <a:lnTo>
                    <a:pt x="3075330" y="2693362"/>
                  </a:lnTo>
                  <a:lnTo>
                    <a:pt x="3117116" y="2672872"/>
                  </a:lnTo>
                  <a:lnTo>
                    <a:pt x="4570758" y="1836107"/>
                  </a:lnTo>
                  <a:lnTo>
                    <a:pt x="4606766" y="1805704"/>
                  </a:lnTo>
                  <a:lnTo>
                    <a:pt x="4628399" y="1766974"/>
                  </a:lnTo>
                  <a:lnTo>
                    <a:pt x="4635652" y="1724069"/>
                  </a:lnTo>
                  <a:lnTo>
                    <a:pt x="4628518" y="1681144"/>
                  </a:lnTo>
                  <a:lnTo>
                    <a:pt x="4606990" y="1642353"/>
                  </a:lnTo>
                  <a:lnTo>
                    <a:pt x="4571063" y="1611850"/>
                  </a:lnTo>
                  <a:lnTo>
                    <a:pt x="1869100" y="47197"/>
                  </a:lnTo>
                  <a:lnTo>
                    <a:pt x="1827372" y="26595"/>
                  </a:lnTo>
                  <a:lnTo>
                    <a:pt x="1783868" y="11861"/>
                  </a:lnTo>
                  <a:lnTo>
                    <a:pt x="1739176" y="2995"/>
                  </a:lnTo>
                  <a:lnTo>
                    <a:pt x="1693887" y="0"/>
                  </a:lnTo>
                  <a:close/>
                </a:path>
              </a:pathLst>
            </a:custGeom>
            <a:solidFill>
              <a:srgbClr val="005A82">
                <a:alpha val="14999"/>
              </a:srgbClr>
            </a:solidFill>
          </p:spPr>
          <p:txBody>
            <a:bodyPr wrap="square" lIns="0" tIns="0" rIns="0" bIns="0" rtlCol="0"/>
            <a:lstStyle/>
            <a:p>
              <a:endParaRPr lang="en-GB"/>
            </a:p>
          </p:txBody>
        </p:sp>
        <p:sp>
          <p:nvSpPr>
            <p:cNvPr id="35" name="object 19"/>
            <p:cNvSpPr/>
            <p:nvPr/>
          </p:nvSpPr>
          <p:spPr>
            <a:xfrm>
              <a:off x="3856211" y="2828682"/>
              <a:ext cx="4636132" cy="2738756"/>
            </a:xfrm>
            <a:custGeom>
              <a:avLst/>
              <a:gdLst/>
              <a:ahLst/>
              <a:cxnLst/>
              <a:rect l="l" t="t" r="r" b="b"/>
              <a:pathLst>
                <a:path w="4636134" h="2738754">
                  <a:moveTo>
                    <a:pt x="1693900" y="0"/>
                  </a:moveTo>
                  <a:lnTo>
                    <a:pt x="1648601" y="2877"/>
                  </a:lnTo>
                  <a:lnTo>
                    <a:pt x="1603885" y="11625"/>
                  </a:lnTo>
                  <a:lnTo>
                    <a:pt x="1560343" y="26246"/>
                  </a:lnTo>
                  <a:lnTo>
                    <a:pt x="1518564" y="46740"/>
                  </a:lnTo>
                  <a:lnTo>
                    <a:pt x="285788" y="756353"/>
                  </a:lnTo>
                  <a:lnTo>
                    <a:pt x="329" y="756353"/>
                  </a:lnTo>
                  <a:lnTo>
                    <a:pt x="0" y="1014518"/>
                  </a:lnTo>
                  <a:lnTo>
                    <a:pt x="16109" y="1077629"/>
                  </a:lnTo>
                  <a:lnTo>
                    <a:pt x="64604" y="1126748"/>
                  </a:lnTo>
                  <a:lnTo>
                    <a:pt x="2766542" y="2691401"/>
                  </a:lnTo>
                  <a:lnTo>
                    <a:pt x="2808271" y="2712002"/>
                  </a:lnTo>
                  <a:lnTo>
                    <a:pt x="2851778" y="2726734"/>
                  </a:lnTo>
                  <a:lnTo>
                    <a:pt x="2896473" y="2735595"/>
                  </a:lnTo>
                  <a:lnTo>
                    <a:pt x="2941766" y="2738586"/>
                  </a:lnTo>
                  <a:lnTo>
                    <a:pt x="2987066" y="2735707"/>
                  </a:lnTo>
                  <a:lnTo>
                    <a:pt x="3031784" y="2726957"/>
                  </a:lnTo>
                  <a:lnTo>
                    <a:pt x="3075330" y="2712337"/>
                  </a:lnTo>
                  <a:lnTo>
                    <a:pt x="3117113" y="2691845"/>
                  </a:lnTo>
                  <a:lnTo>
                    <a:pt x="4570755" y="1855106"/>
                  </a:lnTo>
                  <a:lnTo>
                    <a:pt x="4620112" y="1804704"/>
                  </a:lnTo>
                  <a:lnTo>
                    <a:pt x="4635550" y="1739930"/>
                  </a:lnTo>
                  <a:lnTo>
                    <a:pt x="4635906" y="1481383"/>
                  </a:lnTo>
                  <a:lnTo>
                    <a:pt x="4345127" y="1480989"/>
                  </a:lnTo>
                  <a:lnTo>
                    <a:pt x="3093726" y="756353"/>
                  </a:lnTo>
                  <a:lnTo>
                    <a:pt x="285788" y="756353"/>
                  </a:lnTo>
                  <a:lnTo>
                    <a:pt x="3093090" y="755984"/>
                  </a:lnTo>
                  <a:lnTo>
                    <a:pt x="1869122" y="47185"/>
                  </a:lnTo>
                  <a:lnTo>
                    <a:pt x="1827393" y="26587"/>
                  </a:lnTo>
                  <a:lnTo>
                    <a:pt x="1783886" y="11856"/>
                  </a:lnTo>
                  <a:lnTo>
                    <a:pt x="1739192" y="2993"/>
                  </a:lnTo>
                  <a:lnTo>
                    <a:pt x="1693900" y="0"/>
                  </a:lnTo>
                  <a:close/>
                </a:path>
              </a:pathLst>
            </a:custGeom>
            <a:solidFill>
              <a:srgbClr val="098DB7"/>
            </a:solidFill>
          </p:spPr>
          <p:txBody>
            <a:bodyPr wrap="square" lIns="0" tIns="0" rIns="0" bIns="0" rtlCol="0"/>
            <a:lstStyle/>
            <a:p>
              <a:endParaRPr lang="en-GB"/>
            </a:p>
          </p:txBody>
        </p:sp>
        <p:sp>
          <p:nvSpPr>
            <p:cNvPr id="36" name="object 20"/>
            <p:cNvSpPr/>
            <p:nvPr/>
          </p:nvSpPr>
          <p:spPr>
            <a:xfrm>
              <a:off x="3856549" y="2589127"/>
              <a:ext cx="4636132" cy="2719707"/>
            </a:xfrm>
            <a:custGeom>
              <a:avLst/>
              <a:gdLst/>
              <a:ahLst/>
              <a:cxnLst/>
              <a:rect l="l" t="t" r="r" b="b"/>
              <a:pathLst>
                <a:path w="4636134" h="2719704">
                  <a:moveTo>
                    <a:pt x="1693876" y="0"/>
                  </a:moveTo>
                  <a:lnTo>
                    <a:pt x="1648576" y="2877"/>
                  </a:lnTo>
                  <a:lnTo>
                    <a:pt x="1603857" y="11627"/>
                  </a:lnTo>
                  <a:lnTo>
                    <a:pt x="1560308" y="26251"/>
                  </a:lnTo>
                  <a:lnTo>
                    <a:pt x="1518521" y="46750"/>
                  </a:lnTo>
                  <a:lnTo>
                    <a:pt x="64892" y="883502"/>
                  </a:lnTo>
                  <a:lnTo>
                    <a:pt x="28884" y="913914"/>
                  </a:lnTo>
                  <a:lnTo>
                    <a:pt x="7251" y="952649"/>
                  </a:lnTo>
                  <a:lnTo>
                    <a:pt x="0" y="995554"/>
                  </a:lnTo>
                  <a:lnTo>
                    <a:pt x="7136" y="1038476"/>
                  </a:lnTo>
                  <a:lnTo>
                    <a:pt x="28667" y="1077262"/>
                  </a:lnTo>
                  <a:lnTo>
                    <a:pt x="64600" y="1107759"/>
                  </a:lnTo>
                  <a:lnTo>
                    <a:pt x="2766550" y="2672411"/>
                  </a:lnTo>
                  <a:lnTo>
                    <a:pt x="2808275" y="2693010"/>
                  </a:lnTo>
                  <a:lnTo>
                    <a:pt x="2851778" y="2707741"/>
                  </a:lnTo>
                  <a:lnTo>
                    <a:pt x="2896471" y="2716604"/>
                  </a:lnTo>
                  <a:lnTo>
                    <a:pt x="2941761" y="2719598"/>
                  </a:lnTo>
                  <a:lnTo>
                    <a:pt x="2987059" y="2716723"/>
                  </a:lnTo>
                  <a:lnTo>
                    <a:pt x="3031774" y="2707976"/>
                  </a:lnTo>
                  <a:lnTo>
                    <a:pt x="3075317" y="2693359"/>
                  </a:lnTo>
                  <a:lnTo>
                    <a:pt x="3117095" y="2672868"/>
                  </a:lnTo>
                  <a:lnTo>
                    <a:pt x="4570763" y="1836129"/>
                  </a:lnTo>
                  <a:lnTo>
                    <a:pt x="4606769" y="1805716"/>
                  </a:lnTo>
                  <a:lnTo>
                    <a:pt x="4628397" y="1766978"/>
                  </a:lnTo>
                  <a:lnTo>
                    <a:pt x="4635644" y="1724071"/>
                  </a:lnTo>
                  <a:lnTo>
                    <a:pt x="4628504" y="1681146"/>
                  </a:lnTo>
                  <a:lnTo>
                    <a:pt x="4606971" y="1642358"/>
                  </a:lnTo>
                  <a:lnTo>
                    <a:pt x="4571042" y="1611860"/>
                  </a:lnTo>
                  <a:lnTo>
                    <a:pt x="1869079" y="47194"/>
                  </a:lnTo>
                  <a:lnTo>
                    <a:pt x="1827359" y="26592"/>
                  </a:lnTo>
                  <a:lnTo>
                    <a:pt x="1783858" y="11858"/>
                  </a:lnTo>
                  <a:lnTo>
                    <a:pt x="1739167" y="2993"/>
                  </a:lnTo>
                  <a:lnTo>
                    <a:pt x="1693876" y="0"/>
                  </a:lnTo>
                  <a:close/>
                </a:path>
              </a:pathLst>
            </a:custGeom>
            <a:solidFill>
              <a:srgbClr val="F5F5F5"/>
            </a:solidFill>
          </p:spPr>
          <p:txBody>
            <a:bodyPr wrap="square" lIns="0" tIns="0" rIns="0" bIns="0" rtlCol="0"/>
            <a:lstStyle/>
            <a:p>
              <a:endParaRPr lang="en-GB"/>
            </a:p>
          </p:txBody>
        </p:sp>
        <p:sp>
          <p:nvSpPr>
            <p:cNvPr id="37" name="object 21"/>
            <p:cNvSpPr/>
            <p:nvPr/>
          </p:nvSpPr>
          <p:spPr>
            <a:xfrm>
              <a:off x="4285458" y="2824851"/>
              <a:ext cx="3533218" cy="2082627"/>
            </a:xfrm>
            <a:prstGeom prst="rect">
              <a:avLst/>
            </a:prstGeom>
            <a:blipFill>
              <a:blip r:embed="rId6" cstate="print"/>
              <a:stretch>
                <a:fillRect/>
              </a:stretch>
            </a:blipFill>
          </p:spPr>
          <p:txBody>
            <a:bodyPr wrap="square" lIns="0" tIns="0" rIns="0" bIns="0" rtlCol="0"/>
            <a:lstStyle/>
            <a:p>
              <a:endParaRPr lang="en-GB"/>
            </a:p>
          </p:txBody>
        </p:sp>
        <p:sp>
          <p:nvSpPr>
            <p:cNvPr id="38" name="object 22"/>
            <p:cNvSpPr/>
            <p:nvPr userDrawn="1"/>
          </p:nvSpPr>
          <p:spPr>
            <a:xfrm>
              <a:off x="3828577" y="1877864"/>
              <a:ext cx="3793812" cy="3484887"/>
            </a:xfrm>
            <a:prstGeom prst="rect">
              <a:avLst/>
            </a:prstGeom>
            <a:blipFill>
              <a:blip r:embed="rId7" cstate="print"/>
              <a:stretch>
                <a:fillRect/>
              </a:stretch>
            </a:blipFill>
          </p:spPr>
          <p:txBody>
            <a:bodyPr wrap="square" lIns="0" tIns="0" rIns="0" bIns="0" rtlCol="0"/>
            <a:lstStyle/>
            <a:p>
              <a:endParaRPr lang="en-GB"/>
            </a:p>
          </p:txBody>
        </p:sp>
        <p:sp>
          <p:nvSpPr>
            <p:cNvPr id="40" name="object 23"/>
            <p:cNvSpPr/>
            <p:nvPr/>
          </p:nvSpPr>
          <p:spPr>
            <a:xfrm>
              <a:off x="4921901" y="5664654"/>
              <a:ext cx="540385" cy="838201"/>
            </a:xfrm>
            <a:custGeom>
              <a:avLst/>
              <a:gdLst/>
              <a:ahLst/>
              <a:cxnLst/>
              <a:rect l="l" t="t" r="r" b="b"/>
              <a:pathLst>
                <a:path w="540385" h="838200">
                  <a:moveTo>
                    <a:pt x="81621" y="0"/>
                  </a:moveTo>
                  <a:lnTo>
                    <a:pt x="72147" y="1105"/>
                  </a:lnTo>
                  <a:lnTo>
                    <a:pt x="63792" y="5056"/>
                  </a:lnTo>
                  <a:lnTo>
                    <a:pt x="0" y="41162"/>
                  </a:lnTo>
                  <a:lnTo>
                    <a:pt x="14282" y="63768"/>
                  </a:lnTo>
                  <a:lnTo>
                    <a:pt x="23628" y="79898"/>
                  </a:lnTo>
                  <a:lnTo>
                    <a:pt x="32164" y="97288"/>
                  </a:lnTo>
                  <a:lnTo>
                    <a:pt x="44018" y="123674"/>
                  </a:lnTo>
                  <a:lnTo>
                    <a:pt x="44018" y="466485"/>
                  </a:lnTo>
                  <a:lnTo>
                    <a:pt x="48679" y="499815"/>
                  </a:lnTo>
                  <a:lnTo>
                    <a:pt x="61379" y="532155"/>
                  </a:lnTo>
                  <a:lnTo>
                    <a:pt x="80194" y="559873"/>
                  </a:lnTo>
                  <a:lnTo>
                    <a:pt x="103200" y="579337"/>
                  </a:lnTo>
                  <a:lnTo>
                    <a:pt x="412292" y="757823"/>
                  </a:lnTo>
                  <a:lnTo>
                    <a:pt x="432018" y="790850"/>
                  </a:lnTo>
                  <a:lnTo>
                    <a:pt x="447281" y="816182"/>
                  </a:lnTo>
                  <a:lnTo>
                    <a:pt x="460629" y="838138"/>
                  </a:lnTo>
                  <a:lnTo>
                    <a:pt x="520395" y="803657"/>
                  </a:lnTo>
                  <a:lnTo>
                    <a:pt x="529072" y="796841"/>
                  </a:lnTo>
                  <a:lnTo>
                    <a:pt x="535271" y="786234"/>
                  </a:lnTo>
                  <a:lnTo>
                    <a:pt x="538992" y="772010"/>
                  </a:lnTo>
                  <a:lnTo>
                    <a:pt x="540232" y="754445"/>
                  </a:lnTo>
                  <a:lnTo>
                    <a:pt x="540232" y="339624"/>
                  </a:lnTo>
                  <a:lnTo>
                    <a:pt x="523627" y="273954"/>
                  </a:lnTo>
                  <a:lnTo>
                    <a:pt x="482561" y="226772"/>
                  </a:lnTo>
                  <a:lnTo>
                    <a:pt x="103403" y="7011"/>
                  </a:lnTo>
                  <a:lnTo>
                    <a:pt x="92083" y="1911"/>
                  </a:lnTo>
                  <a:lnTo>
                    <a:pt x="81621" y="0"/>
                  </a:lnTo>
                  <a:close/>
                </a:path>
                <a:path w="540385" h="838200">
                  <a:moveTo>
                    <a:pt x="63855" y="5005"/>
                  </a:moveTo>
                  <a:close/>
                </a:path>
              </a:pathLst>
            </a:custGeom>
            <a:solidFill>
              <a:srgbClr val="005A82"/>
            </a:solidFill>
          </p:spPr>
          <p:txBody>
            <a:bodyPr wrap="square" lIns="0" tIns="0" rIns="0" bIns="0" rtlCol="0"/>
            <a:lstStyle/>
            <a:p>
              <a:endParaRPr lang="en-GB"/>
            </a:p>
          </p:txBody>
        </p:sp>
        <p:sp>
          <p:nvSpPr>
            <p:cNvPr id="41" name="object 24"/>
            <p:cNvSpPr/>
            <p:nvPr/>
          </p:nvSpPr>
          <p:spPr>
            <a:xfrm>
              <a:off x="4900662" y="5702795"/>
              <a:ext cx="499109" cy="806450"/>
            </a:xfrm>
            <a:custGeom>
              <a:avLst/>
              <a:gdLst/>
              <a:ahLst/>
              <a:cxnLst/>
              <a:rect l="l" t="t" r="r" b="b"/>
              <a:pathLst>
                <a:path w="499110" h="806450">
                  <a:moveTo>
                    <a:pt x="36068" y="0"/>
                  </a:moveTo>
                  <a:lnTo>
                    <a:pt x="17297" y="6037"/>
                  </a:lnTo>
                  <a:lnTo>
                    <a:pt x="4641" y="23762"/>
                  </a:lnTo>
                  <a:lnTo>
                    <a:pt x="0" y="51738"/>
                  </a:lnTo>
                  <a:lnTo>
                    <a:pt x="0" y="466546"/>
                  </a:lnTo>
                  <a:lnTo>
                    <a:pt x="17297" y="532225"/>
                  </a:lnTo>
                  <a:lnTo>
                    <a:pt x="59054" y="579398"/>
                  </a:lnTo>
                  <a:lnTo>
                    <a:pt x="439686" y="799159"/>
                  </a:lnTo>
                  <a:lnTo>
                    <a:pt x="462680" y="806244"/>
                  </a:lnTo>
                  <a:lnTo>
                    <a:pt x="481455" y="800206"/>
                  </a:lnTo>
                  <a:lnTo>
                    <a:pt x="494113" y="782481"/>
                  </a:lnTo>
                  <a:lnTo>
                    <a:pt x="498754" y="754505"/>
                  </a:lnTo>
                  <a:lnTo>
                    <a:pt x="498754" y="339698"/>
                  </a:lnTo>
                  <a:lnTo>
                    <a:pt x="481455" y="274017"/>
                  </a:lnTo>
                  <a:lnTo>
                    <a:pt x="439686" y="226833"/>
                  </a:lnTo>
                  <a:lnTo>
                    <a:pt x="59054" y="7085"/>
                  </a:lnTo>
                  <a:lnTo>
                    <a:pt x="36068" y="0"/>
                  </a:lnTo>
                  <a:close/>
                </a:path>
              </a:pathLst>
            </a:custGeom>
            <a:solidFill>
              <a:srgbClr val="402250"/>
            </a:solidFill>
          </p:spPr>
          <p:txBody>
            <a:bodyPr wrap="square" lIns="0" tIns="0" rIns="0" bIns="0" rtlCol="0"/>
            <a:lstStyle/>
            <a:p>
              <a:endParaRPr lang="en-GB"/>
            </a:p>
          </p:txBody>
        </p:sp>
        <p:sp>
          <p:nvSpPr>
            <p:cNvPr id="42" name="object 25"/>
            <p:cNvSpPr/>
            <p:nvPr/>
          </p:nvSpPr>
          <p:spPr>
            <a:xfrm>
              <a:off x="4850596" y="5724509"/>
              <a:ext cx="499109" cy="806450"/>
            </a:xfrm>
            <a:custGeom>
              <a:avLst/>
              <a:gdLst/>
              <a:ahLst/>
              <a:cxnLst/>
              <a:rect l="l" t="t" r="r" b="b"/>
              <a:pathLst>
                <a:path w="499110" h="806450">
                  <a:moveTo>
                    <a:pt x="36068" y="0"/>
                  </a:moveTo>
                  <a:lnTo>
                    <a:pt x="17297" y="6037"/>
                  </a:lnTo>
                  <a:lnTo>
                    <a:pt x="4641" y="23762"/>
                  </a:lnTo>
                  <a:lnTo>
                    <a:pt x="0" y="51738"/>
                  </a:lnTo>
                  <a:lnTo>
                    <a:pt x="0" y="466546"/>
                  </a:lnTo>
                  <a:lnTo>
                    <a:pt x="17297" y="532220"/>
                  </a:lnTo>
                  <a:lnTo>
                    <a:pt x="59054" y="579398"/>
                  </a:lnTo>
                  <a:lnTo>
                    <a:pt x="439686" y="799159"/>
                  </a:lnTo>
                  <a:lnTo>
                    <a:pt x="462680" y="806244"/>
                  </a:lnTo>
                  <a:lnTo>
                    <a:pt x="481455" y="800206"/>
                  </a:lnTo>
                  <a:lnTo>
                    <a:pt x="494113" y="782481"/>
                  </a:lnTo>
                  <a:lnTo>
                    <a:pt x="498754" y="754505"/>
                  </a:lnTo>
                  <a:lnTo>
                    <a:pt x="498754" y="339698"/>
                  </a:lnTo>
                  <a:lnTo>
                    <a:pt x="481455" y="274017"/>
                  </a:lnTo>
                  <a:lnTo>
                    <a:pt x="439686" y="226833"/>
                  </a:lnTo>
                  <a:lnTo>
                    <a:pt x="59054" y="7085"/>
                  </a:lnTo>
                  <a:lnTo>
                    <a:pt x="36068" y="0"/>
                  </a:lnTo>
                  <a:close/>
                </a:path>
              </a:pathLst>
            </a:custGeom>
            <a:solidFill>
              <a:srgbClr val="005A82">
                <a:alpha val="14999"/>
              </a:srgbClr>
            </a:solidFill>
          </p:spPr>
          <p:txBody>
            <a:bodyPr wrap="square" lIns="0" tIns="0" rIns="0" bIns="0" rtlCol="0"/>
            <a:lstStyle/>
            <a:p>
              <a:endParaRPr lang="en-GB"/>
            </a:p>
          </p:txBody>
        </p:sp>
        <p:sp>
          <p:nvSpPr>
            <p:cNvPr id="43" name="object 26"/>
            <p:cNvSpPr/>
            <p:nvPr/>
          </p:nvSpPr>
          <p:spPr>
            <a:xfrm>
              <a:off x="4944457" y="5946623"/>
              <a:ext cx="137986" cy="236740"/>
            </a:xfrm>
            <a:prstGeom prst="rect">
              <a:avLst/>
            </a:prstGeom>
            <a:blipFill>
              <a:blip r:embed="rId8" cstate="print"/>
              <a:stretch>
                <a:fillRect/>
              </a:stretch>
            </a:blipFill>
          </p:spPr>
          <p:txBody>
            <a:bodyPr wrap="square" lIns="0" tIns="0" rIns="0" bIns="0" rtlCol="0"/>
            <a:lstStyle/>
            <a:p>
              <a:endParaRPr lang="en-GB"/>
            </a:p>
          </p:txBody>
        </p:sp>
        <p:sp>
          <p:nvSpPr>
            <p:cNvPr id="44" name="object 27"/>
            <p:cNvSpPr/>
            <p:nvPr/>
          </p:nvSpPr>
          <p:spPr>
            <a:xfrm>
              <a:off x="5214954" y="6051776"/>
              <a:ext cx="139038" cy="237960"/>
            </a:xfrm>
            <a:prstGeom prst="rect">
              <a:avLst/>
            </a:prstGeom>
            <a:blipFill>
              <a:blip r:embed="rId9" cstate="print"/>
              <a:stretch>
                <a:fillRect/>
              </a:stretch>
            </a:blipFill>
          </p:spPr>
          <p:txBody>
            <a:bodyPr wrap="square" lIns="0" tIns="0" rIns="0" bIns="0" rtlCol="0"/>
            <a:lstStyle/>
            <a:p>
              <a:endParaRPr lang="en-GB"/>
            </a:p>
          </p:txBody>
        </p:sp>
        <p:sp>
          <p:nvSpPr>
            <p:cNvPr id="45" name="object 28"/>
            <p:cNvSpPr/>
            <p:nvPr/>
          </p:nvSpPr>
          <p:spPr>
            <a:xfrm>
              <a:off x="5095693" y="5978581"/>
              <a:ext cx="116838" cy="290196"/>
            </a:xfrm>
            <a:custGeom>
              <a:avLst/>
              <a:gdLst/>
              <a:ahLst/>
              <a:cxnLst/>
              <a:rect l="l" t="t" r="r" b="b"/>
              <a:pathLst>
                <a:path w="116839" h="290195">
                  <a:moveTo>
                    <a:pt x="75399" y="0"/>
                  </a:moveTo>
                  <a:lnTo>
                    <a:pt x="0" y="278485"/>
                  </a:lnTo>
                  <a:lnTo>
                    <a:pt x="41338" y="289674"/>
                  </a:lnTo>
                  <a:lnTo>
                    <a:pt x="116751" y="11201"/>
                  </a:lnTo>
                  <a:lnTo>
                    <a:pt x="75399" y="0"/>
                  </a:lnTo>
                  <a:close/>
                </a:path>
              </a:pathLst>
            </a:custGeom>
            <a:solidFill>
              <a:srgbClr val="F5F5F5"/>
            </a:solidFill>
          </p:spPr>
          <p:txBody>
            <a:bodyPr wrap="square" lIns="0" tIns="0" rIns="0" bIns="0" rtlCol="0"/>
            <a:lstStyle/>
            <a:p>
              <a:endParaRPr lang="en-GB"/>
            </a:p>
          </p:txBody>
        </p:sp>
        <p:sp>
          <p:nvSpPr>
            <p:cNvPr id="46" name="object 29"/>
            <p:cNvSpPr/>
            <p:nvPr/>
          </p:nvSpPr>
          <p:spPr>
            <a:xfrm>
              <a:off x="4916028" y="4884053"/>
              <a:ext cx="546113" cy="838161"/>
            </a:xfrm>
            <a:prstGeom prst="rect">
              <a:avLst/>
            </a:prstGeom>
            <a:blipFill>
              <a:blip r:embed="rId10" cstate="print"/>
              <a:stretch>
                <a:fillRect/>
              </a:stretch>
            </a:blipFill>
          </p:spPr>
          <p:txBody>
            <a:bodyPr wrap="square" lIns="0" tIns="0" rIns="0" bIns="0" rtlCol="0"/>
            <a:lstStyle/>
            <a:p>
              <a:endParaRPr lang="en-GB"/>
            </a:p>
          </p:txBody>
        </p:sp>
        <p:sp>
          <p:nvSpPr>
            <p:cNvPr id="47" name="object 30"/>
            <p:cNvSpPr/>
            <p:nvPr/>
          </p:nvSpPr>
          <p:spPr>
            <a:xfrm>
              <a:off x="4895201" y="4922226"/>
              <a:ext cx="499109" cy="806450"/>
            </a:xfrm>
            <a:custGeom>
              <a:avLst/>
              <a:gdLst/>
              <a:ahLst/>
              <a:cxnLst/>
              <a:rect l="l" t="t" r="r" b="b"/>
              <a:pathLst>
                <a:path w="499110" h="806450">
                  <a:moveTo>
                    <a:pt x="36068" y="0"/>
                  </a:moveTo>
                  <a:lnTo>
                    <a:pt x="17297" y="6037"/>
                  </a:lnTo>
                  <a:lnTo>
                    <a:pt x="4641" y="23762"/>
                  </a:lnTo>
                  <a:lnTo>
                    <a:pt x="0" y="51738"/>
                  </a:lnTo>
                  <a:lnTo>
                    <a:pt x="0" y="466546"/>
                  </a:lnTo>
                  <a:lnTo>
                    <a:pt x="17297" y="532220"/>
                  </a:lnTo>
                  <a:lnTo>
                    <a:pt x="59054" y="579398"/>
                  </a:lnTo>
                  <a:lnTo>
                    <a:pt x="439686" y="799159"/>
                  </a:lnTo>
                  <a:lnTo>
                    <a:pt x="462680" y="806244"/>
                  </a:lnTo>
                  <a:lnTo>
                    <a:pt x="481455" y="800206"/>
                  </a:lnTo>
                  <a:lnTo>
                    <a:pt x="494113" y="782481"/>
                  </a:lnTo>
                  <a:lnTo>
                    <a:pt x="498754" y="754505"/>
                  </a:lnTo>
                  <a:lnTo>
                    <a:pt x="498754" y="339698"/>
                  </a:lnTo>
                  <a:lnTo>
                    <a:pt x="481455" y="274017"/>
                  </a:lnTo>
                  <a:lnTo>
                    <a:pt x="439686" y="226833"/>
                  </a:lnTo>
                  <a:lnTo>
                    <a:pt x="59054" y="7085"/>
                  </a:lnTo>
                  <a:lnTo>
                    <a:pt x="36068" y="0"/>
                  </a:lnTo>
                  <a:close/>
                </a:path>
              </a:pathLst>
            </a:custGeom>
            <a:solidFill>
              <a:srgbClr val="CB2980"/>
            </a:solidFill>
          </p:spPr>
          <p:txBody>
            <a:bodyPr wrap="square" lIns="0" tIns="0" rIns="0" bIns="0" rtlCol="0"/>
            <a:lstStyle/>
            <a:p>
              <a:endParaRPr lang="en-GB"/>
            </a:p>
          </p:txBody>
        </p:sp>
        <p:sp>
          <p:nvSpPr>
            <p:cNvPr id="48" name="object 31"/>
            <p:cNvSpPr/>
            <p:nvPr/>
          </p:nvSpPr>
          <p:spPr>
            <a:xfrm>
              <a:off x="4841735" y="4956917"/>
              <a:ext cx="499109" cy="806450"/>
            </a:xfrm>
            <a:custGeom>
              <a:avLst/>
              <a:gdLst/>
              <a:ahLst/>
              <a:cxnLst/>
              <a:rect l="l" t="t" r="r" b="b"/>
              <a:pathLst>
                <a:path w="499110" h="806450">
                  <a:moveTo>
                    <a:pt x="36068" y="0"/>
                  </a:moveTo>
                  <a:lnTo>
                    <a:pt x="17297" y="6037"/>
                  </a:lnTo>
                  <a:lnTo>
                    <a:pt x="4641" y="23762"/>
                  </a:lnTo>
                  <a:lnTo>
                    <a:pt x="0" y="51738"/>
                  </a:lnTo>
                  <a:lnTo>
                    <a:pt x="0" y="466546"/>
                  </a:lnTo>
                  <a:lnTo>
                    <a:pt x="17297" y="532220"/>
                  </a:lnTo>
                  <a:lnTo>
                    <a:pt x="59054" y="579398"/>
                  </a:lnTo>
                  <a:lnTo>
                    <a:pt x="439686" y="799159"/>
                  </a:lnTo>
                  <a:lnTo>
                    <a:pt x="462680" y="806244"/>
                  </a:lnTo>
                  <a:lnTo>
                    <a:pt x="481455" y="800206"/>
                  </a:lnTo>
                  <a:lnTo>
                    <a:pt x="494113" y="782481"/>
                  </a:lnTo>
                  <a:lnTo>
                    <a:pt x="498754" y="754505"/>
                  </a:lnTo>
                  <a:lnTo>
                    <a:pt x="498754" y="339698"/>
                  </a:lnTo>
                  <a:lnTo>
                    <a:pt x="481455" y="274017"/>
                  </a:lnTo>
                  <a:lnTo>
                    <a:pt x="439686" y="226833"/>
                  </a:lnTo>
                  <a:lnTo>
                    <a:pt x="59054" y="7085"/>
                  </a:lnTo>
                  <a:lnTo>
                    <a:pt x="36068" y="0"/>
                  </a:lnTo>
                  <a:close/>
                </a:path>
              </a:pathLst>
            </a:custGeom>
            <a:solidFill>
              <a:srgbClr val="FF7E83"/>
            </a:solidFill>
          </p:spPr>
          <p:txBody>
            <a:bodyPr wrap="square" lIns="0" tIns="0" rIns="0" bIns="0" rtlCol="0"/>
            <a:lstStyle/>
            <a:p>
              <a:endParaRPr lang="en-GB"/>
            </a:p>
          </p:txBody>
        </p:sp>
        <p:sp>
          <p:nvSpPr>
            <p:cNvPr id="49" name="object 32"/>
            <p:cNvSpPr/>
            <p:nvPr/>
          </p:nvSpPr>
          <p:spPr>
            <a:xfrm>
              <a:off x="5184494" y="5175337"/>
              <a:ext cx="93980" cy="368936"/>
            </a:xfrm>
            <a:custGeom>
              <a:avLst/>
              <a:gdLst/>
              <a:ahLst/>
              <a:cxnLst/>
              <a:rect l="l" t="t" r="r" b="b"/>
              <a:pathLst>
                <a:path w="93979" h="368935">
                  <a:moveTo>
                    <a:pt x="0" y="315607"/>
                  </a:moveTo>
                  <a:lnTo>
                    <a:pt x="0" y="347078"/>
                  </a:lnTo>
                  <a:lnTo>
                    <a:pt x="22148" y="359879"/>
                  </a:lnTo>
                  <a:lnTo>
                    <a:pt x="42245" y="368654"/>
                  </a:lnTo>
                  <a:lnTo>
                    <a:pt x="56270" y="367266"/>
                  </a:lnTo>
                  <a:lnTo>
                    <a:pt x="64489" y="354355"/>
                  </a:lnTo>
                  <a:lnTo>
                    <a:pt x="67170" y="328561"/>
                  </a:lnTo>
                  <a:lnTo>
                    <a:pt x="67027" y="323451"/>
                  </a:lnTo>
                  <a:lnTo>
                    <a:pt x="15824" y="323451"/>
                  </a:lnTo>
                  <a:lnTo>
                    <a:pt x="6680" y="319468"/>
                  </a:lnTo>
                  <a:lnTo>
                    <a:pt x="0" y="315607"/>
                  </a:lnTo>
                  <a:close/>
                </a:path>
                <a:path w="93979" h="368935">
                  <a:moveTo>
                    <a:pt x="38455" y="201663"/>
                  </a:moveTo>
                  <a:lnTo>
                    <a:pt x="30333" y="205787"/>
                  </a:lnTo>
                  <a:lnTo>
                    <a:pt x="25508" y="216660"/>
                  </a:lnTo>
                  <a:lnTo>
                    <a:pt x="23914" y="235381"/>
                  </a:lnTo>
                  <a:lnTo>
                    <a:pt x="24134" y="253106"/>
                  </a:lnTo>
                  <a:lnTo>
                    <a:pt x="25103" y="285841"/>
                  </a:lnTo>
                  <a:lnTo>
                    <a:pt x="25323" y="301980"/>
                  </a:lnTo>
                  <a:lnTo>
                    <a:pt x="24487" y="315271"/>
                  </a:lnTo>
                  <a:lnTo>
                    <a:pt x="21540" y="322240"/>
                  </a:lnTo>
                  <a:lnTo>
                    <a:pt x="15824" y="323451"/>
                  </a:lnTo>
                  <a:lnTo>
                    <a:pt x="67027" y="323451"/>
                  </a:lnTo>
                  <a:lnTo>
                    <a:pt x="66622" y="308949"/>
                  </a:lnTo>
                  <a:lnTo>
                    <a:pt x="65417" y="291830"/>
                  </a:lnTo>
                  <a:lnTo>
                    <a:pt x="64212" y="275315"/>
                  </a:lnTo>
                  <a:lnTo>
                    <a:pt x="63665" y="257517"/>
                  </a:lnTo>
                  <a:lnTo>
                    <a:pt x="65175" y="247878"/>
                  </a:lnTo>
                  <a:lnTo>
                    <a:pt x="70211" y="241369"/>
                  </a:lnTo>
                  <a:lnTo>
                    <a:pt x="79534" y="239833"/>
                  </a:lnTo>
                  <a:lnTo>
                    <a:pt x="93903" y="239833"/>
                  </a:lnTo>
                  <a:lnTo>
                    <a:pt x="93903" y="210413"/>
                  </a:lnTo>
                  <a:lnTo>
                    <a:pt x="84735" y="203187"/>
                  </a:lnTo>
                  <a:lnTo>
                    <a:pt x="49936" y="203187"/>
                  </a:lnTo>
                  <a:lnTo>
                    <a:pt x="38455" y="201663"/>
                  </a:lnTo>
                  <a:close/>
                </a:path>
                <a:path w="93979" h="368935">
                  <a:moveTo>
                    <a:pt x="93903" y="239833"/>
                  </a:moveTo>
                  <a:lnTo>
                    <a:pt x="79534" y="239833"/>
                  </a:lnTo>
                  <a:lnTo>
                    <a:pt x="93903" y="245109"/>
                  </a:lnTo>
                  <a:lnTo>
                    <a:pt x="93903" y="239833"/>
                  </a:lnTo>
                  <a:close/>
                </a:path>
                <a:path w="93979" h="368935">
                  <a:moveTo>
                    <a:pt x="0" y="0"/>
                  </a:moveTo>
                  <a:lnTo>
                    <a:pt x="0" y="31483"/>
                  </a:lnTo>
                  <a:lnTo>
                    <a:pt x="6680" y="35344"/>
                  </a:lnTo>
                  <a:lnTo>
                    <a:pt x="15824" y="41913"/>
                  </a:lnTo>
                  <a:lnTo>
                    <a:pt x="21540" y="49722"/>
                  </a:lnTo>
                  <a:lnTo>
                    <a:pt x="24487" y="60095"/>
                  </a:lnTo>
                  <a:lnTo>
                    <a:pt x="25323" y="74358"/>
                  </a:lnTo>
                  <a:lnTo>
                    <a:pt x="25103" y="90241"/>
                  </a:lnTo>
                  <a:lnTo>
                    <a:pt x="24134" y="121855"/>
                  </a:lnTo>
                  <a:lnTo>
                    <a:pt x="23914" y="139331"/>
                  </a:lnTo>
                  <a:lnTo>
                    <a:pt x="25508" y="159887"/>
                  </a:lnTo>
                  <a:lnTo>
                    <a:pt x="30333" y="176329"/>
                  </a:lnTo>
                  <a:lnTo>
                    <a:pt x="38455" y="189834"/>
                  </a:lnTo>
                  <a:lnTo>
                    <a:pt x="49936" y="201574"/>
                  </a:lnTo>
                  <a:lnTo>
                    <a:pt x="49936" y="203187"/>
                  </a:lnTo>
                  <a:lnTo>
                    <a:pt x="84735" y="203187"/>
                  </a:lnTo>
                  <a:lnTo>
                    <a:pt x="79534" y="199088"/>
                  </a:lnTo>
                  <a:lnTo>
                    <a:pt x="70211" y="186785"/>
                  </a:lnTo>
                  <a:lnTo>
                    <a:pt x="65175" y="174462"/>
                  </a:lnTo>
                  <a:lnTo>
                    <a:pt x="63665" y="163080"/>
                  </a:lnTo>
                  <a:lnTo>
                    <a:pt x="64212" y="145917"/>
                  </a:lnTo>
                  <a:lnTo>
                    <a:pt x="65417" y="130800"/>
                  </a:lnTo>
                  <a:lnTo>
                    <a:pt x="66622" y="115078"/>
                  </a:lnTo>
                  <a:lnTo>
                    <a:pt x="64489" y="67202"/>
                  </a:lnTo>
                  <a:lnTo>
                    <a:pt x="42245" y="27213"/>
                  </a:lnTo>
                  <a:lnTo>
                    <a:pt x="22148" y="12788"/>
                  </a:lnTo>
                  <a:lnTo>
                    <a:pt x="0" y="0"/>
                  </a:lnTo>
                  <a:close/>
                </a:path>
              </a:pathLst>
            </a:custGeom>
            <a:solidFill>
              <a:srgbClr val="F5F5F5"/>
            </a:solidFill>
          </p:spPr>
          <p:txBody>
            <a:bodyPr wrap="square" lIns="0" tIns="0" rIns="0" bIns="0" rtlCol="0"/>
            <a:lstStyle/>
            <a:p>
              <a:endParaRPr lang="en-GB"/>
            </a:p>
          </p:txBody>
        </p:sp>
        <p:sp>
          <p:nvSpPr>
            <p:cNvPr id="51" name="object 33"/>
            <p:cNvSpPr/>
            <p:nvPr/>
          </p:nvSpPr>
          <p:spPr>
            <a:xfrm>
              <a:off x="4980700" y="5090324"/>
              <a:ext cx="93980" cy="368936"/>
            </a:xfrm>
            <a:custGeom>
              <a:avLst/>
              <a:gdLst/>
              <a:ahLst/>
              <a:cxnLst/>
              <a:rect l="l" t="t" r="r" b="b"/>
              <a:pathLst>
                <a:path w="93979" h="368935">
                  <a:moveTo>
                    <a:pt x="0" y="123544"/>
                  </a:moveTo>
                  <a:lnTo>
                    <a:pt x="0" y="158253"/>
                  </a:lnTo>
                  <a:lnTo>
                    <a:pt x="14368" y="169570"/>
                  </a:lnTo>
                  <a:lnTo>
                    <a:pt x="23691" y="181870"/>
                  </a:lnTo>
                  <a:lnTo>
                    <a:pt x="28728" y="194191"/>
                  </a:lnTo>
                  <a:lnTo>
                    <a:pt x="30238" y="205573"/>
                  </a:lnTo>
                  <a:lnTo>
                    <a:pt x="29691" y="222743"/>
                  </a:lnTo>
                  <a:lnTo>
                    <a:pt x="28486" y="237864"/>
                  </a:lnTo>
                  <a:lnTo>
                    <a:pt x="27281" y="253588"/>
                  </a:lnTo>
                  <a:lnTo>
                    <a:pt x="29413" y="301456"/>
                  </a:lnTo>
                  <a:lnTo>
                    <a:pt x="51658" y="341440"/>
                  </a:lnTo>
                  <a:lnTo>
                    <a:pt x="93903" y="368654"/>
                  </a:lnTo>
                  <a:lnTo>
                    <a:pt x="93903" y="337183"/>
                  </a:lnTo>
                  <a:lnTo>
                    <a:pt x="87223" y="333322"/>
                  </a:lnTo>
                  <a:lnTo>
                    <a:pt x="78079" y="326747"/>
                  </a:lnTo>
                  <a:lnTo>
                    <a:pt x="72363" y="318939"/>
                  </a:lnTo>
                  <a:lnTo>
                    <a:pt x="69416" y="308569"/>
                  </a:lnTo>
                  <a:lnTo>
                    <a:pt x="68580" y="294308"/>
                  </a:lnTo>
                  <a:lnTo>
                    <a:pt x="68800" y="278425"/>
                  </a:lnTo>
                  <a:lnTo>
                    <a:pt x="69769" y="246811"/>
                  </a:lnTo>
                  <a:lnTo>
                    <a:pt x="69989" y="229335"/>
                  </a:lnTo>
                  <a:lnTo>
                    <a:pt x="68395" y="208777"/>
                  </a:lnTo>
                  <a:lnTo>
                    <a:pt x="63569" y="192331"/>
                  </a:lnTo>
                  <a:lnTo>
                    <a:pt x="55448" y="178826"/>
                  </a:lnTo>
                  <a:lnTo>
                    <a:pt x="43967" y="167092"/>
                  </a:lnTo>
                  <a:lnTo>
                    <a:pt x="43967" y="165479"/>
                  </a:lnTo>
                  <a:lnTo>
                    <a:pt x="58433" y="165479"/>
                  </a:lnTo>
                  <a:lnTo>
                    <a:pt x="63569" y="162869"/>
                  </a:lnTo>
                  <a:lnTo>
                    <a:pt x="68395" y="151999"/>
                  </a:lnTo>
                  <a:lnTo>
                    <a:pt x="69989" y="133284"/>
                  </a:lnTo>
                  <a:lnTo>
                    <a:pt x="69934" y="128822"/>
                  </a:lnTo>
                  <a:lnTo>
                    <a:pt x="14368" y="128822"/>
                  </a:lnTo>
                  <a:lnTo>
                    <a:pt x="0" y="123544"/>
                  </a:lnTo>
                  <a:close/>
                </a:path>
                <a:path w="93979" h="368935">
                  <a:moveTo>
                    <a:pt x="58433" y="165479"/>
                  </a:moveTo>
                  <a:lnTo>
                    <a:pt x="43967" y="165479"/>
                  </a:lnTo>
                  <a:lnTo>
                    <a:pt x="55448" y="166996"/>
                  </a:lnTo>
                  <a:lnTo>
                    <a:pt x="58433" y="165479"/>
                  </a:lnTo>
                  <a:close/>
                </a:path>
                <a:path w="93979" h="368935">
                  <a:moveTo>
                    <a:pt x="51658" y="0"/>
                  </a:moveTo>
                  <a:lnTo>
                    <a:pt x="37633" y="1389"/>
                  </a:lnTo>
                  <a:lnTo>
                    <a:pt x="29413" y="14303"/>
                  </a:lnTo>
                  <a:lnTo>
                    <a:pt x="26733" y="40105"/>
                  </a:lnTo>
                  <a:lnTo>
                    <a:pt x="27281" y="59715"/>
                  </a:lnTo>
                  <a:lnTo>
                    <a:pt x="28486" y="76830"/>
                  </a:lnTo>
                  <a:lnTo>
                    <a:pt x="29691" y="93340"/>
                  </a:lnTo>
                  <a:lnTo>
                    <a:pt x="30238" y="111136"/>
                  </a:lnTo>
                  <a:lnTo>
                    <a:pt x="28728" y="120781"/>
                  </a:lnTo>
                  <a:lnTo>
                    <a:pt x="23691" y="127288"/>
                  </a:lnTo>
                  <a:lnTo>
                    <a:pt x="14368" y="128822"/>
                  </a:lnTo>
                  <a:lnTo>
                    <a:pt x="69934" y="128822"/>
                  </a:lnTo>
                  <a:lnTo>
                    <a:pt x="69769" y="115554"/>
                  </a:lnTo>
                  <a:lnTo>
                    <a:pt x="68800" y="82823"/>
                  </a:lnTo>
                  <a:lnTo>
                    <a:pt x="68580" y="66686"/>
                  </a:lnTo>
                  <a:lnTo>
                    <a:pt x="69416" y="53388"/>
                  </a:lnTo>
                  <a:lnTo>
                    <a:pt x="72363" y="46416"/>
                  </a:lnTo>
                  <a:lnTo>
                    <a:pt x="78079" y="45208"/>
                  </a:lnTo>
                  <a:lnTo>
                    <a:pt x="93903" y="45208"/>
                  </a:lnTo>
                  <a:lnTo>
                    <a:pt x="93903" y="21575"/>
                  </a:lnTo>
                  <a:lnTo>
                    <a:pt x="71755" y="8774"/>
                  </a:lnTo>
                  <a:lnTo>
                    <a:pt x="51658" y="0"/>
                  </a:lnTo>
                  <a:close/>
                </a:path>
                <a:path w="93979" h="368935">
                  <a:moveTo>
                    <a:pt x="93903" y="45208"/>
                  </a:moveTo>
                  <a:lnTo>
                    <a:pt x="78079" y="45208"/>
                  </a:lnTo>
                  <a:lnTo>
                    <a:pt x="87223" y="49198"/>
                  </a:lnTo>
                  <a:lnTo>
                    <a:pt x="93903" y="53046"/>
                  </a:lnTo>
                  <a:lnTo>
                    <a:pt x="93903" y="45208"/>
                  </a:lnTo>
                  <a:close/>
                </a:path>
              </a:pathLst>
            </a:custGeom>
            <a:solidFill>
              <a:srgbClr val="F5F5F5"/>
            </a:solidFill>
          </p:spPr>
          <p:txBody>
            <a:bodyPr wrap="square" lIns="0" tIns="0" rIns="0" bIns="0" rtlCol="0"/>
            <a:lstStyle/>
            <a:p>
              <a:endParaRPr lang="en-GB"/>
            </a:p>
          </p:txBody>
        </p:sp>
        <p:sp>
          <p:nvSpPr>
            <p:cNvPr id="52" name="object 34"/>
            <p:cNvSpPr/>
            <p:nvPr/>
          </p:nvSpPr>
          <p:spPr>
            <a:xfrm>
              <a:off x="4133998" y="4574617"/>
              <a:ext cx="499109" cy="806450"/>
            </a:xfrm>
            <a:custGeom>
              <a:avLst/>
              <a:gdLst/>
              <a:ahLst/>
              <a:cxnLst/>
              <a:rect l="l" t="t" r="r" b="b"/>
              <a:pathLst>
                <a:path w="499110" h="806450">
                  <a:moveTo>
                    <a:pt x="36068" y="0"/>
                  </a:moveTo>
                  <a:lnTo>
                    <a:pt x="17297" y="6037"/>
                  </a:lnTo>
                  <a:lnTo>
                    <a:pt x="4641" y="23762"/>
                  </a:lnTo>
                  <a:lnTo>
                    <a:pt x="0" y="51738"/>
                  </a:lnTo>
                  <a:lnTo>
                    <a:pt x="0" y="466546"/>
                  </a:lnTo>
                  <a:lnTo>
                    <a:pt x="17297" y="532220"/>
                  </a:lnTo>
                  <a:lnTo>
                    <a:pt x="59054" y="579398"/>
                  </a:lnTo>
                  <a:lnTo>
                    <a:pt x="439686" y="799159"/>
                  </a:lnTo>
                  <a:lnTo>
                    <a:pt x="462674" y="806244"/>
                  </a:lnTo>
                  <a:lnTo>
                    <a:pt x="481450" y="800206"/>
                  </a:lnTo>
                  <a:lnTo>
                    <a:pt x="494111" y="782481"/>
                  </a:lnTo>
                  <a:lnTo>
                    <a:pt x="498754" y="754505"/>
                  </a:lnTo>
                  <a:lnTo>
                    <a:pt x="498754" y="339698"/>
                  </a:lnTo>
                  <a:lnTo>
                    <a:pt x="481450" y="274017"/>
                  </a:lnTo>
                  <a:lnTo>
                    <a:pt x="439686" y="226833"/>
                  </a:lnTo>
                  <a:lnTo>
                    <a:pt x="59054" y="7085"/>
                  </a:lnTo>
                  <a:lnTo>
                    <a:pt x="36068" y="0"/>
                  </a:lnTo>
                  <a:close/>
                </a:path>
              </a:pathLst>
            </a:custGeom>
            <a:solidFill>
              <a:srgbClr val="005A82">
                <a:alpha val="14999"/>
              </a:srgbClr>
            </a:solidFill>
          </p:spPr>
          <p:txBody>
            <a:bodyPr wrap="square" lIns="0" tIns="0" rIns="0" bIns="0" rtlCol="0"/>
            <a:lstStyle/>
            <a:p>
              <a:endParaRPr lang="en-GB"/>
            </a:p>
          </p:txBody>
        </p:sp>
      </p:grpSp>
    </p:spTree>
    <p:extLst>
      <p:ext uri="{BB962C8B-B14F-4D97-AF65-F5344CB8AC3E}">
        <p14:creationId xmlns:p14="http://schemas.microsoft.com/office/powerpoint/2010/main" val="3924928326"/>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0_Text with Shapes - Layout1">
    <p:bg>
      <p:bgRef idx="1001">
        <a:schemeClr val="bg1"/>
      </p:bgRef>
    </p:bg>
    <p:spTree>
      <p:nvGrpSpPr>
        <p:cNvPr id="1" name=""/>
        <p:cNvGrpSpPr/>
        <p:nvPr/>
      </p:nvGrpSpPr>
      <p:grpSpPr>
        <a:xfrm>
          <a:off x="0" y="0"/>
          <a:ext cx="0" cy="0"/>
          <a:chOff x="0" y="0"/>
          <a:chExt cx="0" cy="0"/>
        </a:xfrm>
      </p:grpSpPr>
      <p:sp>
        <p:nvSpPr>
          <p:cNvPr id="39" name="Freeform 10"/>
          <p:cNvSpPr>
            <a:spLocks/>
          </p:cNvSpPr>
          <p:nvPr/>
        </p:nvSpPr>
        <p:spPr bwMode="auto">
          <a:xfrm>
            <a:off x="0" y="0"/>
            <a:ext cx="4191000" cy="6799548"/>
          </a:xfrm>
          <a:custGeom>
            <a:avLst/>
            <a:gdLst>
              <a:gd name="T0" fmla="*/ 0 w 532"/>
              <a:gd name="T1" fmla="*/ 0 h 861"/>
              <a:gd name="T2" fmla="*/ 0 w 532"/>
              <a:gd name="T3" fmla="*/ 727 h 861"/>
              <a:gd name="T4" fmla="*/ 532 w 532"/>
              <a:gd name="T5" fmla="*/ 616 h 861"/>
              <a:gd name="T6" fmla="*/ 532 w 532"/>
              <a:gd name="T7" fmla="*/ 0 h 861"/>
              <a:gd name="T8" fmla="*/ 0 w 532"/>
              <a:gd name="T9" fmla="*/ 0 h 861"/>
            </a:gdLst>
            <a:ahLst/>
            <a:cxnLst>
              <a:cxn ang="0">
                <a:pos x="T0" y="T1"/>
              </a:cxn>
              <a:cxn ang="0">
                <a:pos x="T2" y="T3"/>
              </a:cxn>
              <a:cxn ang="0">
                <a:pos x="T4" y="T5"/>
              </a:cxn>
              <a:cxn ang="0">
                <a:pos x="T6" y="T7"/>
              </a:cxn>
              <a:cxn ang="0">
                <a:pos x="T8" y="T9"/>
              </a:cxn>
            </a:cxnLst>
            <a:rect l="0" t="0" r="r" b="b"/>
            <a:pathLst>
              <a:path w="532" h="861">
                <a:moveTo>
                  <a:pt x="0" y="0"/>
                </a:moveTo>
                <a:cubicBezTo>
                  <a:pt x="0" y="727"/>
                  <a:pt x="0" y="727"/>
                  <a:pt x="0" y="727"/>
                </a:cubicBezTo>
                <a:cubicBezTo>
                  <a:pt x="63" y="743"/>
                  <a:pt x="532" y="861"/>
                  <a:pt x="532" y="616"/>
                </a:cubicBezTo>
                <a:cubicBezTo>
                  <a:pt x="532" y="0"/>
                  <a:pt x="532" y="0"/>
                  <a:pt x="532" y="0"/>
                </a:cubicBez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bg1"/>
                </a:solidFill>
              </a:defRPr>
            </a:lvl1pPr>
          </a:lstStyle>
          <a:p>
            <a:pPr lvl="0">
              <a:lnSpc>
                <a:spcPts val="3000"/>
              </a:lnSpc>
            </a:pPr>
            <a:r>
              <a:rPr lang="en-US"/>
              <a:t>Click to add title</a:t>
            </a:r>
            <a:endParaRPr lang="pt-PT"/>
          </a:p>
        </p:txBody>
      </p:sp>
    </p:spTree>
    <p:extLst>
      <p:ext uri="{BB962C8B-B14F-4D97-AF65-F5344CB8AC3E}">
        <p14:creationId xmlns:p14="http://schemas.microsoft.com/office/powerpoint/2010/main" val="1829327640"/>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_Text with Shapes - Layout1">
    <p:bg>
      <p:bgRef idx="1001">
        <a:schemeClr val="bg1"/>
      </p:bgRef>
    </p:bg>
    <p:spTree>
      <p:nvGrpSpPr>
        <p:cNvPr id="1" name=""/>
        <p:cNvGrpSpPr/>
        <p:nvPr/>
      </p:nvGrpSpPr>
      <p:grpSpPr>
        <a:xfrm>
          <a:off x="0" y="0"/>
          <a:ext cx="0" cy="0"/>
          <a:chOff x="0" y="0"/>
          <a:chExt cx="0" cy="0"/>
        </a:xfrm>
      </p:grpSpPr>
      <p:sp>
        <p:nvSpPr>
          <p:cNvPr id="8" name="Rectangle 7"/>
          <p:cNvSpPr/>
          <p:nvPr/>
        </p:nvSpPr>
        <p:spPr>
          <a:xfrm>
            <a:off x="0" y="3886200"/>
            <a:ext cx="9319260" cy="25761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5" name="Freeform 24"/>
          <p:cNvSpPr/>
          <p:nvPr/>
        </p:nvSpPr>
        <p:spPr>
          <a:xfrm>
            <a:off x="5120014" y="1680518"/>
            <a:ext cx="7071986" cy="5177482"/>
          </a:xfrm>
          <a:custGeom>
            <a:avLst/>
            <a:gdLst>
              <a:gd name="connsiteX0" fmla="*/ 7071986 w 7071986"/>
              <a:gd name="connsiteY0" fmla="*/ 0 h 5177482"/>
              <a:gd name="connsiteX1" fmla="*/ 7071986 w 7071986"/>
              <a:gd name="connsiteY1" fmla="*/ 5177482 h 5177482"/>
              <a:gd name="connsiteX2" fmla="*/ 418101 w 7071986"/>
              <a:gd name="connsiteY2" fmla="*/ 5177482 h 5177482"/>
              <a:gd name="connsiteX3" fmla="*/ 364654 w 7071986"/>
              <a:gd name="connsiteY3" fmla="*/ 4968325 h 5177482"/>
              <a:gd name="connsiteX4" fmla="*/ 0 w 7071986"/>
              <a:gd name="connsiteY4" fmla="*/ 3541321 h 5177482"/>
              <a:gd name="connsiteX5" fmla="*/ 3728314 w 7071986"/>
              <a:gd name="connsiteY5" fmla="*/ 1575222 h 5177482"/>
              <a:gd name="connsiteX6" fmla="*/ 7065199 w 7071986"/>
              <a:gd name="connsiteY6" fmla="*/ 3119 h 5177482"/>
              <a:gd name="connsiteX7" fmla="*/ 7071986 w 7071986"/>
              <a:gd name="connsiteY7" fmla="*/ 0 h 517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1986" h="5177482">
                <a:moveTo>
                  <a:pt x="7071986" y="0"/>
                </a:moveTo>
                <a:lnTo>
                  <a:pt x="7071986" y="5177482"/>
                </a:lnTo>
                <a:lnTo>
                  <a:pt x="418101" y="5177482"/>
                </a:lnTo>
                <a:lnTo>
                  <a:pt x="364654" y="4968325"/>
                </a:lnTo>
                <a:cubicBezTo>
                  <a:pt x="0" y="3541321"/>
                  <a:pt x="0" y="3541321"/>
                  <a:pt x="0" y="3541321"/>
                </a:cubicBezTo>
                <a:cubicBezTo>
                  <a:pt x="1109586" y="2904634"/>
                  <a:pt x="2352357" y="2249268"/>
                  <a:pt x="3728314" y="1575222"/>
                </a:cubicBezTo>
                <a:cubicBezTo>
                  <a:pt x="4522805" y="1180753"/>
                  <a:pt x="6066379" y="462615"/>
                  <a:pt x="7065199" y="3119"/>
                </a:cubicBezTo>
                <a:lnTo>
                  <a:pt x="70719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grpSp>
        <p:nvGrpSpPr>
          <p:cNvPr id="10" name="Group 9"/>
          <p:cNvGrpSpPr/>
          <p:nvPr/>
        </p:nvGrpSpPr>
        <p:grpSpPr>
          <a:xfrm>
            <a:off x="5856419" y="1375746"/>
            <a:ext cx="5927594" cy="4974907"/>
            <a:chOff x="5532556" y="1291077"/>
            <a:chExt cx="5927594" cy="4974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2556" y="1291077"/>
              <a:ext cx="5927594" cy="4974907"/>
            </a:xfrm>
            <a:prstGeom prst="rect">
              <a:avLst/>
            </a:prstGeom>
          </p:spPr>
        </p:pic>
        <p:sp>
          <p:nvSpPr>
            <p:cNvPr id="12" name="Rectangle 11"/>
            <p:cNvSpPr/>
            <p:nvPr/>
          </p:nvSpPr>
          <p:spPr>
            <a:xfrm>
              <a:off x="6217920" y="5250181"/>
              <a:ext cx="1219200" cy="461665"/>
            </a:xfrm>
            <a:prstGeom prst="rect">
              <a:avLst/>
            </a:prstGeom>
          </p:spPr>
          <p:txBody>
            <a:bodyPr wrap="square" lIns="0" tIns="0" rIns="0" bIns="91440">
              <a:spAutoFit/>
            </a:bodyPr>
            <a:lstStyle/>
            <a:p>
              <a:pPr algn="ctr"/>
              <a:r>
                <a:rPr lang="en-US" sz="2400" b="1">
                  <a:solidFill>
                    <a:schemeClr val="accent1"/>
                  </a:solidFill>
                </a:rPr>
                <a:t>10%</a:t>
              </a:r>
            </a:p>
          </p:txBody>
        </p:sp>
        <p:sp>
          <p:nvSpPr>
            <p:cNvPr id="14" name="Rectangle 13"/>
            <p:cNvSpPr/>
            <p:nvPr/>
          </p:nvSpPr>
          <p:spPr>
            <a:xfrm>
              <a:off x="7139940" y="4488181"/>
              <a:ext cx="1219200" cy="461665"/>
            </a:xfrm>
            <a:prstGeom prst="rect">
              <a:avLst/>
            </a:prstGeom>
          </p:spPr>
          <p:txBody>
            <a:bodyPr wrap="square" lIns="0" tIns="0" rIns="0" bIns="91440">
              <a:spAutoFit/>
            </a:bodyPr>
            <a:lstStyle/>
            <a:p>
              <a:pPr algn="ctr"/>
              <a:r>
                <a:rPr lang="en-US" sz="2400" b="1">
                  <a:solidFill>
                    <a:schemeClr val="accent1"/>
                  </a:solidFill>
                </a:rPr>
                <a:t>20%</a:t>
              </a:r>
            </a:p>
          </p:txBody>
        </p:sp>
        <p:sp>
          <p:nvSpPr>
            <p:cNvPr id="15" name="Rectangle 14"/>
            <p:cNvSpPr/>
            <p:nvPr/>
          </p:nvSpPr>
          <p:spPr>
            <a:xfrm>
              <a:off x="8100060" y="3756661"/>
              <a:ext cx="1219200" cy="461665"/>
            </a:xfrm>
            <a:prstGeom prst="rect">
              <a:avLst/>
            </a:prstGeom>
          </p:spPr>
          <p:txBody>
            <a:bodyPr wrap="square" lIns="0" tIns="0" rIns="0" bIns="91440">
              <a:spAutoFit/>
            </a:bodyPr>
            <a:lstStyle/>
            <a:p>
              <a:pPr algn="ctr"/>
              <a:r>
                <a:rPr lang="en-US" sz="2400" b="1">
                  <a:solidFill>
                    <a:schemeClr val="accent1"/>
                  </a:solidFill>
                </a:rPr>
                <a:t>30%</a:t>
              </a:r>
            </a:p>
          </p:txBody>
        </p:sp>
      </p:grpSp>
      <p:sp>
        <p:nvSpPr>
          <p:cNvPr id="13" name="Retângulo 43">
            <a:extLst>
              <a:ext uri="{FF2B5EF4-FFF2-40B4-BE49-F238E27FC236}">
                <a16:creationId xmlns:a16="http://schemas.microsoft.com/office/drawing/2014/main" id="{25FC8637-25BD-4C09-AF25-56B4243DAB3D}"/>
              </a:ext>
            </a:extLst>
          </p:cNvPr>
          <p:cNvSpPr/>
          <p:nvPr/>
        </p:nvSpPr>
        <p:spPr>
          <a:xfrm>
            <a:off x="11665391" y="6555758"/>
            <a:ext cx="360997" cy="215444"/>
          </a:xfrm>
          <a:prstGeom prst="rect">
            <a:avLst/>
          </a:prstGeom>
        </p:spPr>
        <p:txBody>
          <a:bodyPr wrap="none">
            <a:spAutoFit/>
          </a:bodyPr>
          <a:lstStyle/>
          <a:p>
            <a:pPr algn="r"/>
            <a:fld id="{0502E5A9-B53C-401E-A0E0-4A359BB0A9E5}" type="slidenum">
              <a:rPr lang="en-US" sz="800" smtClean="0">
                <a:solidFill>
                  <a:schemeClr val="bg1"/>
                </a:solidFill>
                <a:cs typeface="Arial" panose="020B0604020202020204" pitchFamily="34" charset="0"/>
              </a:rPr>
              <a:t>‹#›</a:t>
            </a:fld>
            <a:endParaRPr lang="en-US" sz="800">
              <a:solidFill>
                <a:schemeClr val="bg1"/>
              </a:solidFill>
              <a:cs typeface="Arial" panose="020B0604020202020204" pitchFamily="34" charset="0"/>
            </a:endParaRPr>
          </a:p>
        </p:txBody>
      </p:sp>
      <p:sp>
        <p:nvSpPr>
          <p:cNvPr id="19"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11376025" cy="2222235"/>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a:t>Click to insert text</a:t>
            </a:r>
          </a:p>
          <a:p>
            <a:pPr marL="461963" lvl="1" indent="-236538">
              <a:buClr>
                <a:schemeClr val="accent4"/>
              </a:buClr>
              <a:buFont typeface="Arial" panose="020B0604020202020204" pitchFamily="34" charset="0"/>
              <a:buChar char="•"/>
            </a:pPr>
            <a:r>
              <a:rPr lang="en-US" sz="1600"/>
              <a:t>Click to insert text</a:t>
            </a:r>
            <a:endParaRPr lang="pt-PT" sz="1600"/>
          </a:p>
          <a:p>
            <a:pPr marL="688975" lvl="2" indent="-241300">
              <a:buClr>
                <a:schemeClr val="accent2"/>
              </a:buClr>
              <a:buFont typeface="Verdana" panose="020B0604030504040204" pitchFamily="34" charset="0"/>
              <a:buChar char="–"/>
            </a:pPr>
            <a:r>
              <a:rPr lang="en-US"/>
              <a:t>Click to insert text</a:t>
            </a:r>
            <a:endParaRPr lang="pt-PT"/>
          </a:p>
          <a:p>
            <a:pPr marL="914400" lvl="3" indent="-225425">
              <a:buClr>
                <a:schemeClr val="accent3"/>
              </a:buClr>
              <a:buFont typeface="Wingdings" panose="05000000000000000000" pitchFamily="2" charset="2"/>
              <a:buChar char="§"/>
            </a:pPr>
            <a:r>
              <a:rPr lang="en-US"/>
              <a:t>Click to insert text</a:t>
            </a:r>
            <a:endParaRPr lang="pt-PT"/>
          </a:p>
        </p:txBody>
      </p:sp>
      <p:sp>
        <p:nvSpPr>
          <p:cNvPr id="20"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407988" y="4083602"/>
            <a:ext cx="4591062" cy="2170410"/>
          </a:xfrm>
          <a:prstGeom prst="rect">
            <a:avLst/>
          </a:prstGeom>
        </p:spPr>
        <p:txBody>
          <a:bodyPr anchor="t" anchorCtr="0">
            <a:noAutofit/>
          </a:bodyPr>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tx2"/>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470000686"/>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4_Text with Shapes - Layout1">
    <p:bg>
      <p:bgRef idx="1001">
        <a:schemeClr val="bg1"/>
      </p:bgRef>
    </p:bg>
    <p:spTree>
      <p:nvGrpSpPr>
        <p:cNvPr id="1" name=""/>
        <p:cNvGrpSpPr/>
        <p:nvPr/>
      </p:nvGrpSpPr>
      <p:grpSpPr>
        <a:xfrm>
          <a:off x="0" y="0"/>
          <a:ext cx="0" cy="0"/>
          <a:chOff x="0" y="0"/>
          <a:chExt cx="0" cy="0"/>
        </a:xfrm>
      </p:grpSpPr>
      <p:sp>
        <p:nvSpPr>
          <p:cNvPr id="21" name="Freeform 20"/>
          <p:cNvSpPr/>
          <p:nvPr/>
        </p:nvSpPr>
        <p:spPr>
          <a:xfrm>
            <a:off x="-19436" y="0"/>
            <a:ext cx="8471853" cy="6858000"/>
          </a:xfrm>
          <a:custGeom>
            <a:avLst/>
            <a:gdLst>
              <a:gd name="connsiteX0" fmla="*/ 0 w 8471853"/>
              <a:gd name="connsiteY0" fmla="*/ 0 h 6858000"/>
              <a:gd name="connsiteX1" fmla="*/ 4495269 w 8471853"/>
              <a:gd name="connsiteY1" fmla="*/ 851475 h 6858000"/>
              <a:gd name="connsiteX2" fmla="*/ 8471853 w 8471853"/>
              <a:gd name="connsiteY2" fmla="*/ 1803973 h 6858000"/>
              <a:gd name="connsiteX3" fmla="*/ 8471853 w 8471853"/>
              <a:gd name="connsiteY3" fmla="*/ 6626401 h 6858000"/>
              <a:gd name="connsiteX4" fmla="*/ 8471853 w 8471853"/>
              <a:gd name="connsiteY4" fmla="*/ 6858000 h 6858000"/>
              <a:gd name="connsiteX5" fmla="*/ 0 w 8471853"/>
              <a:gd name="connsiteY5" fmla="*/ 6858000 h 6858000"/>
              <a:gd name="connsiteX6" fmla="*/ 0 w 8471853"/>
              <a:gd name="connsiteY6" fmla="*/ 6823731 h 6858000"/>
              <a:gd name="connsiteX7" fmla="*/ 0 w 847185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1853" h="6858000">
                <a:moveTo>
                  <a:pt x="0" y="0"/>
                </a:moveTo>
                <a:cubicBezTo>
                  <a:pt x="115264" y="14432"/>
                  <a:pt x="3212965" y="577272"/>
                  <a:pt x="4495269" y="851475"/>
                </a:cubicBezTo>
                <a:cubicBezTo>
                  <a:pt x="5950468" y="1154543"/>
                  <a:pt x="7275996" y="1472042"/>
                  <a:pt x="8471853" y="1803973"/>
                </a:cubicBezTo>
                <a:cubicBezTo>
                  <a:pt x="8471853" y="1803973"/>
                  <a:pt x="8471853" y="1803973"/>
                  <a:pt x="8471853" y="6626401"/>
                </a:cubicBezTo>
                <a:lnTo>
                  <a:pt x="8471853" y="6858000"/>
                </a:lnTo>
                <a:lnTo>
                  <a:pt x="0" y="6858000"/>
                </a:lnTo>
                <a:lnTo>
                  <a:pt x="0" y="6823731"/>
                </a:lnTo>
                <a:cubicBezTo>
                  <a:pt x="0" y="5587721"/>
                  <a:pt x="0" y="350602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0242" y="2946400"/>
            <a:ext cx="3512278" cy="3153960"/>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933768"/>
            <a:ext cx="9864476" cy="479107"/>
          </a:xfrm>
          <a:prstGeom prst="rect">
            <a:avLst/>
          </a:prstGeom>
        </p:spPr>
        <p:txBody>
          <a:bodyPr vert="horz" lIns="0" tIns="0" rIns="0" bIns="0" rtlCol="0" anchor="t">
            <a:normAutofit/>
          </a:bodyPr>
          <a:lstStyle>
            <a:lvl1pPr>
              <a:defRPr lang="pt-PT" dirty="0">
                <a:solidFill>
                  <a:schemeClr val="bg1"/>
                </a:solidFill>
              </a:defRPr>
            </a:lvl1pPr>
          </a:lstStyle>
          <a:p>
            <a:pPr lvl="0">
              <a:lnSpc>
                <a:spcPts val="3000"/>
              </a:lnSpc>
            </a:pPr>
            <a:r>
              <a:rPr lang="en-US"/>
              <a:t>Click to add title</a:t>
            </a:r>
            <a:endParaRPr lang="pt-PT"/>
          </a:p>
        </p:txBody>
      </p:sp>
      <p:sp>
        <p:nvSpPr>
          <p:cNvPr id="13"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408836" y="1524000"/>
            <a:ext cx="5701406" cy="184666"/>
          </a:xfrm>
          <a:prstGeom prst="rect">
            <a:avLst/>
          </a:prstGeom>
        </p:spPr>
        <p:txBody>
          <a:bodyPr wrap="square" anchor="t" anchorCtr="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cxnSp>
        <p:nvCxnSpPr>
          <p:cNvPr id="24" name="Conector reto 49">
            <a:extLst>
              <a:ext uri="{FF2B5EF4-FFF2-40B4-BE49-F238E27FC236}">
                <a16:creationId xmlns:a16="http://schemas.microsoft.com/office/drawing/2014/main" id="{6B6D7F6B-C184-4C2B-8EB7-067E0C1E8DF2}"/>
              </a:ext>
            </a:extLst>
          </p:cNvPr>
          <p:cNvCxnSpPr>
            <a:cxnSpLocks/>
          </p:cNvCxnSpPr>
          <p:nvPr/>
        </p:nvCxnSpPr>
        <p:spPr>
          <a:xfrm flipV="1">
            <a:off x="1432560" y="6587911"/>
            <a:ext cx="0" cy="155576"/>
          </a:xfrm>
          <a:prstGeom prst="line">
            <a:avLst/>
          </a:prstGeom>
          <a:solidFill>
            <a:schemeClr val="tx1"/>
          </a:solidFill>
          <a:ln w="63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5" name="Rectangle 27">
            <a:hlinkClick r:id="rId3"/>
            <a:extLst>
              <a:ext uri="{FF2B5EF4-FFF2-40B4-BE49-F238E27FC236}">
                <a16:creationId xmlns:a16="http://schemas.microsoft.com/office/drawing/2014/main" id="{F376ABD1-4930-42EB-9A73-9A9C7C6BF2D3}"/>
              </a:ext>
            </a:extLst>
          </p:cNvPr>
          <p:cNvSpPr/>
          <p:nvPr/>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a:solidFill>
                  <a:schemeClr val="bg1"/>
                </a:solidFill>
                <a:latin typeface="+mj-lt"/>
                <a:cs typeface="Arial" panose="020B0604020202020204" pitchFamily="34" charset="0"/>
              </a:rPr>
              <a:t>Presentation Title</a:t>
            </a:r>
          </a:p>
        </p:txBody>
      </p:sp>
      <p:sp>
        <p:nvSpPr>
          <p:cNvPr id="26" name="Rectangle 27">
            <a:hlinkClick r:id="rId3"/>
            <a:extLst>
              <a:ext uri="{FF2B5EF4-FFF2-40B4-BE49-F238E27FC236}">
                <a16:creationId xmlns:a16="http://schemas.microsoft.com/office/drawing/2014/main" id="{F376ABD1-4930-42EB-9A73-9A9C7C6BF2D3}"/>
              </a:ext>
            </a:extLst>
          </p:cNvPr>
          <p:cNvSpPr/>
          <p:nvPr/>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a:solidFill>
                  <a:schemeClr val="bg1"/>
                </a:solidFill>
                <a:latin typeface="+mj-lt"/>
                <a:cs typeface="Arial" panose="020B0604020202020204" pitchFamily="34" charset="0"/>
              </a:rPr>
              <a:t>Date</a:t>
            </a:r>
          </a:p>
        </p:txBody>
      </p:sp>
      <p:sp>
        <p:nvSpPr>
          <p:cNvPr id="27" name="Retângulo 43">
            <a:extLst>
              <a:ext uri="{FF2B5EF4-FFF2-40B4-BE49-F238E27FC236}">
                <a16:creationId xmlns:a16="http://schemas.microsoft.com/office/drawing/2014/main" id="{834ADCB4-BFB1-450D-8F6D-64217F4CD92C}"/>
              </a:ext>
            </a:extLst>
          </p:cNvPr>
          <p:cNvSpPr/>
          <p:nvPr/>
        </p:nvSpPr>
        <p:spPr>
          <a:xfrm>
            <a:off x="2094314" y="6555758"/>
            <a:ext cx="2591986" cy="219456"/>
          </a:xfrm>
          <a:prstGeom prst="rect">
            <a:avLst/>
          </a:prstGeom>
        </p:spPr>
        <p:txBody>
          <a:bodyPr wrap="none" lIns="0" tIns="0" rIns="0" bIns="0" anchor="ctr">
            <a:noAutofit/>
          </a:bodyPr>
          <a:lstStyle/>
          <a:p>
            <a:pPr>
              <a:lnSpc>
                <a:spcPct val="100000"/>
              </a:lnSpc>
            </a:pPr>
            <a:r>
              <a:rPr lang="en-US" sz="800">
                <a:solidFill>
                  <a:schemeClr val="bg1"/>
                </a:solidFill>
                <a:cs typeface="Arial" panose="020B0604020202020204" pitchFamily="34" charset="0"/>
              </a:rPr>
              <a:t>© 2018 Sogeti. All rights reserved.</a:t>
            </a:r>
          </a:p>
        </p:txBody>
      </p:sp>
      <p:cxnSp>
        <p:nvCxnSpPr>
          <p:cNvPr id="28" name="Conector reto 49">
            <a:extLst>
              <a:ext uri="{FF2B5EF4-FFF2-40B4-BE49-F238E27FC236}">
                <a16:creationId xmlns:a16="http://schemas.microsoft.com/office/drawing/2014/main" id="{6B6D7F6B-C184-4C2B-8EB7-067E0C1E8DF2}"/>
              </a:ext>
            </a:extLst>
          </p:cNvPr>
          <p:cNvCxnSpPr>
            <a:cxnSpLocks/>
          </p:cNvCxnSpPr>
          <p:nvPr/>
        </p:nvCxnSpPr>
        <p:spPr>
          <a:xfrm flipV="1">
            <a:off x="1950720" y="6587911"/>
            <a:ext cx="0" cy="155576"/>
          </a:xfrm>
          <a:prstGeom prst="line">
            <a:avLst/>
          </a:prstGeom>
          <a:solidFill>
            <a:schemeClr val="tx1"/>
          </a:solidFill>
          <a:ln w="63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702763"/>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5_Text with Shapes - Layout1">
    <p:bg>
      <p:bgRef idx="1001">
        <a:schemeClr val="bg1"/>
      </p:bgRef>
    </p:bg>
    <p:spTree>
      <p:nvGrpSpPr>
        <p:cNvPr id="1" name=""/>
        <p:cNvGrpSpPr/>
        <p:nvPr/>
      </p:nvGrpSpPr>
      <p:grpSpPr>
        <a:xfrm>
          <a:off x="0" y="0"/>
          <a:ext cx="0" cy="0"/>
          <a:chOff x="0" y="0"/>
          <a:chExt cx="0" cy="0"/>
        </a:xfrm>
      </p:grpSpPr>
      <p:sp>
        <p:nvSpPr>
          <p:cNvPr id="33" name="Freeform 32"/>
          <p:cNvSpPr/>
          <p:nvPr/>
        </p:nvSpPr>
        <p:spPr>
          <a:xfrm>
            <a:off x="2421624" y="4103226"/>
            <a:ext cx="9770376" cy="2754775"/>
          </a:xfrm>
          <a:custGeom>
            <a:avLst/>
            <a:gdLst>
              <a:gd name="connsiteX0" fmla="*/ 3514064 w 9770376"/>
              <a:gd name="connsiteY0" fmla="*/ 0 h 2754775"/>
              <a:gd name="connsiteX1" fmla="*/ 9770376 w 9770376"/>
              <a:gd name="connsiteY1" fmla="*/ 0 h 2754775"/>
              <a:gd name="connsiteX2" fmla="*/ 9770376 w 9770376"/>
              <a:gd name="connsiteY2" fmla="*/ 2754775 h 2754775"/>
              <a:gd name="connsiteX3" fmla="*/ 0 w 9770376"/>
              <a:gd name="connsiteY3" fmla="*/ 2754775 h 2754775"/>
              <a:gd name="connsiteX4" fmla="*/ 12200 w 9770376"/>
              <a:gd name="connsiteY4" fmla="*/ 2696642 h 2754775"/>
              <a:gd name="connsiteX5" fmla="*/ 3514064 w 9770376"/>
              <a:gd name="connsiteY5" fmla="*/ 0 h 27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0376" h="2754775">
                <a:moveTo>
                  <a:pt x="3514064" y="0"/>
                </a:moveTo>
                <a:cubicBezTo>
                  <a:pt x="3514064" y="0"/>
                  <a:pt x="3514064" y="0"/>
                  <a:pt x="9770376" y="0"/>
                </a:cubicBezTo>
                <a:lnTo>
                  <a:pt x="9770376" y="2754775"/>
                </a:lnTo>
                <a:lnTo>
                  <a:pt x="0" y="2754775"/>
                </a:lnTo>
                <a:lnTo>
                  <a:pt x="12200" y="2696642"/>
                </a:lnTo>
                <a:cubicBezTo>
                  <a:pt x="419422" y="1115950"/>
                  <a:pt x="1846958" y="0"/>
                  <a:pt x="3514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18" name="Retângulo 43">
            <a:extLst>
              <a:ext uri="{FF2B5EF4-FFF2-40B4-BE49-F238E27FC236}">
                <a16:creationId xmlns:a16="http://schemas.microsoft.com/office/drawing/2014/main" id="{25FC8637-25BD-4C09-AF25-56B4243DAB3D}"/>
              </a:ext>
            </a:extLst>
          </p:cNvPr>
          <p:cNvSpPr/>
          <p:nvPr/>
        </p:nvSpPr>
        <p:spPr>
          <a:xfrm>
            <a:off x="11665391" y="6555758"/>
            <a:ext cx="360997" cy="215444"/>
          </a:xfrm>
          <a:prstGeom prst="rect">
            <a:avLst/>
          </a:prstGeom>
        </p:spPr>
        <p:txBody>
          <a:bodyPr wrap="none">
            <a:spAutoFit/>
          </a:bodyPr>
          <a:lstStyle/>
          <a:p>
            <a:pPr algn="r"/>
            <a:fld id="{0502E5A9-B53C-401E-A0E0-4A359BB0A9E5}" type="slidenum">
              <a:rPr lang="en-US" sz="800" smtClean="0">
                <a:solidFill>
                  <a:schemeClr val="bg1"/>
                </a:solidFill>
                <a:cs typeface="Arial" panose="020B0604020202020204" pitchFamily="34" charset="0"/>
              </a:rPr>
              <a:t>‹#›</a:t>
            </a:fld>
            <a:endParaRPr lang="en-US" sz="800">
              <a:solidFill>
                <a:schemeClr val="bg1"/>
              </a:solidFill>
              <a:cs typeface="Arial" panose="020B0604020202020204" pitchFamily="34" charset="0"/>
            </a:endParaRPr>
          </a:p>
        </p:txBody>
      </p:sp>
      <p:sp>
        <p:nvSpPr>
          <p:cNvPr id="10"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11376025" cy="2222235"/>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a:t>Click to insert text</a:t>
            </a:r>
          </a:p>
          <a:p>
            <a:pPr marL="461963" lvl="1" indent="-236538">
              <a:buClr>
                <a:schemeClr val="accent4"/>
              </a:buClr>
              <a:buFont typeface="Arial" panose="020B0604020202020204" pitchFamily="34" charset="0"/>
              <a:buChar char="•"/>
            </a:pPr>
            <a:r>
              <a:rPr lang="en-US" sz="1600"/>
              <a:t>Click to insert text</a:t>
            </a:r>
            <a:endParaRPr lang="pt-PT" sz="1600"/>
          </a:p>
          <a:p>
            <a:pPr marL="688975" lvl="2" indent="-241300">
              <a:buClr>
                <a:schemeClr val="accent2"/>
              </a:buClr>
              <a:buFont typeface="Verdana" panose="020B0604030504040204" pitchFamily="34" charset="0"/>
              <a:buChar char="–"/>
            </a:pPr>
            <a:r>
              <a:rPr lang="en-US"/>
              <a:t>Click to insert text</a:t>
            </a:r>
            <a:endParaRPr lang="pt-PT"/>
          </a:p>
          <a:p>
            <a:pPr marL="914400" lvl="3" indent="-225425">
              <a:buClr>
                <a:schemeClr val="accent3"/>
              </a:buClr>
              <a:buFont typeface="Wingdings" panose="05000000000000000000" pitchFamily="2" charset="2"/>
              <a:buChar char="§"/>
            </a:pPr>
            <a:r>
              <a:rPr lang="en-US"/>
              <a:t>Click to insert text</a:t>
            </a:r>
            <a:endParaRPr lang="pt-PT"/>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96100" y="2397346"/>
            <a:ext cx="1447800" cy="1427349"/>
          </a:xfrm>
          <a:prstGeom prst="rect">
            <a:avLst/>
          </a:prstGeom>
        </p:spPr>
      </p:pic>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63940" y="2397346"/>
            <a:ext cx="1219200" cy="1427349"/>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57389" y="2472545"/>
            <a:ext cx="1135766" cy="1231188"/>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85232" y="2397346"/>
            <a:ext cx="1092708" cy="1427349"/>
          </a:xfrm>
          <a:prstGeom prst="rect">
            <a:avLst/>
          </a:prstGeom>
        </p:spPr>
      </p:pic>
      <p:grpSp>
        <p:nvGrpSpPr>
          <p:cNvPr id="19" name="Group 18"/>
          <p:cNvGrpSpPr/>
          <p:nvPr/>
        </p:nvGrpSpPr>
        <p:grpSpPr>
          <a:xfrm>
            <a:off x="5404518" y="3855720"/>
            <a:ext cx="737292" cy="517956"/>
            <a:chOff x="4724400" y="3918586"/>
            <a:chExt cx="861243" cy="605034"/>
          </a:xfrm>
        </p:grpSpPr>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1" name="TextBox 20"/>
            <p:cNvSpPr txBox="1"/>
            <p:nvPr/>
          </p:nvSpPr>
          <p:spPr>
            <a:xfrm>
              <a:off x="4876217" y="3953867"/>
              <a:ext cx="556505" cy="395471"/>
            </a:xfrm>
            <a:prstGeom prst="rect">
              <a:avLst/>
            </a:prstGeom>
            <a:noFill/>
          </p:spPr>
          <p:txBody>
            <a:bodyPr wrap="none" rtlCol="0">
              <a:spAutoFit/>
            </a:bodyPr>
            <a:lstStyle/>
            <a:p>
              <a:r>
                <a:rPr lang="en-US" sz="1600" b="1">
                  <a:solidFill>
                    <a:schemeClr val="bg1"/>
                  </a:solidFill>
                </a:rPr>
                <a:t>01</a:t>
              </a:r>
            </a:p>
          </p:txBody>
        </p:sp>
      </p:grpSp>
      <p:grpSp>
        <p:nvGrpSpPr>
          <p:cNvPr id="22" name="Group 21"/>
          <p:cNvGrpSpPr/>
          <p:nvPr/>
        </p:nvGrpSpPr>
        <p:grpSpPr>
          <a:xfrm>
            <a:off x="7192678" y="3855720"/>
            <a:ext cx="737292" cy="517956"/>
            <a:chOff x="4724400" y="3918586"/>
            <a:chExt cx="861243" cy="605034"/>
          </a:xfrm>
        </p:grpSpPr>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4" name="TextBox 23"/>
            <p:cNvSpPr txBox="1"/>
            <p:nvPr/>
          </p:nvSpPr>
          <p:spPr>
            <a:xfrm>
              <a:off x="4876217" y="3953867"/>
              <a:ext cx="556505" cy="395471"/>
            </a:xfrm>
            <a:prstGeom prst="rect">
              <a:avLst/>
            </a:prstGeom>
            <a:noFill/>
          </p:spPr>
          <p:txBody>
            <a:bodyPr wrap="none" rtlCol="0">
              <a:spAutoFit/>
            </a:bodyPr>
            <a:lstStyle/>
            <a:p>
              <a:r>
                <a:rPr lang="en-US" sz="1600" b="1">
                  <a:solidFill>
                    <a:schemeClr val="bg1"/>
                  </a:solidFill>
                </a:rPr>
                <a:t>02</a:t>
              </a:r>
            </a:p>
          </p:txBody>
        </p:sp>
      </p:grpSp>
      <p:grpSp>
        <p:nvGrpSpPr>
          <p:cNvPr id="25" name="Group 24"/>
          <p:cNvGrpSpPr/>
          <p:nvPr/>
        </p:nvGrpSpPr>
        <p:grpSpPr>
          <a:xfrm>
            <a:off x="9011318" y="3855720"/>
            <a:ext cx="737292" cy="517956"/>
            <a:chOff x="4724400" y="3918586"/>
            <a:chExt cx="861243" cy="605034"/>
          </a:xfrm>
        </p:grpSpPr>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7" name="TextBox 26"/>
            <p:cNvSpPr txBox="1"/>
            <p:nvPr/>
          </p:nvSpPr>
          <p:spPr>
            <a:xfrm>
              <a:off x="4876217" y="3953867"/>
              <a:ext cx="556505" cy="395471"/>
            </a:xfrm>
            <a:prstGeom prst="rect">
              <a:avLst/>
            </a:prstGeom>
            <a:noFill/>
          </p:spPr>
          <p:txBody>
            <a:bodyPr wrap="none" rtlCol="0">
              <a:spAutoFit/>
            </a:bodyPr>
            <a:lstStyle/>
            <a:p>
              <a:r>
                <a:rPr lang="en-US" sz="1600" b="1">
                  <a:solidFill>
                    <a:schemeClr val="bg1"/>
                  </a:solidFill>
                </a:rPr>
                <a:t>03</a:t>
              </a:r>
            </a:p>
          </p:txBody>
        </p:sp>
      </p:grpSp>
      <p:grpSp>
        <p:nvGrpSpPr>
          <p:cNvPr id="28" name="Group 27"/>
          <p:cNvGrpSpPr/>
          <p:nvPr/>
        </p:nvGrpSpPr>
        <p:grpSpPr>
          <a:xfrm>
            <a:off x="10657238" y="3855720"/>
            <a:ext cx="737292" cy="517956"/>
            <a:chOff x="4724400" y="3918586"/>
            <a:chExt cx="861243" cy="605034"/>
          </a:xfrm>
        </p:grpSpPr>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30" name="TextBox 29"/>
            <p:cNvSpPr txBox="1"/>
            <p:nvPr/>
          </p:nvSpPr>
          <p:spPr>
            <a:xfrm>
              <a:off x="4876217" y="3953867"/>
              <a:ext cx="556505" cy="395471"/>
            </a:xfrm>
            <a:prstGeom prst="rect">
              <a:avLst/>
            </a:prstGeom>
            <a:noFill/>
          </p:spPr>
          <p:txBody>
            <a:bodyPr wrap="none" rtlCol="0">
              <a:spAutoFit/>
            </a:bodyPr>
            <a:lstStyle/>
            <a:p>
              <a:r>
                <a:rPr lang="en-US" sz="1600" b="1">
                  <a:solidFill>
                    <a:schemeClr val="bg1"/>
                  </a:solidFill>
                </a:rPr>
                <a:t>04</a:t>
              </a:r>
            </a:p>
          </p:txBody>
        </p:sp>
      </p:grpSp>
      <p:sp>
        <p:nvSpPr>
          <p:cNvPr id="35"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5230522" y="4532993"/>
            <a:ext cx="1334870" cy="1410607"/>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6"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7010554" y="4532993"/>
            <a:ext cx="1334870" cy="1410607"/>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7"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8790586" y="4532993"/>
            <a:ext cx="1334870" cy="1410607"/>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38" name="Text Placeholder 7">
            <a:extLst>
              <a:ext uri="{FF2B5EF4-FFF2-40B4-BE49-F238E27FC236}">
                <a16:creationId xmlns:a16="http://schemas.microsoft.com/office/drawing/2014/main" id="{4E956B68-B273-4648-AC4B-C9A05A745160}"/>
              </a:ext>
            </a:extLst>
          </p:cNvPr>
          <p:cNvSpPr>
            <a:spLocks noGrp="1"/>
          </p:cNvSpPr>
          <p:nvPr>
            <p:ph type="body" sz="quarter" idx="36" hasCustomPrompt="1"/>
          </p:nvPr>
        </p:nvSpPr>
        <p:spPr>
          <a:xfrm>
            <a:off x="10460890" y="4532993"/>
            <a:ext cx="1334870" cy="1410607"/>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1518439647"/>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9_Text with Shapes - Layout1">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40462" y="1423036"/>
            <a:ext cx="5951537" cy="4183090"/>
          </a:xfrm>
          <a:prstGeom prst="rect">
            <a:avLst/>
          </a:prstGeom>
        </p:spPr>
      </p:pic>
      <p:sp>
        <p:nvSpPr>
          <p:cNvPr id="17" name="Freeform 16"/>
          <p:cNvSpPr>
            <a:spLocks/>
          </p:cNvSpPr>
          <p:nvPr/>
        </p:nvSpPr>
        <p:spPr bwMode="auto">
          <a:xfrm rot="10800000" flipH="1">
            <a:off x="6240462" y="4064176"/>
            <a:ext cx="5951537" cy="2793824"/>
          </a:xfrm>
          <a:custGeom>
            <a:avLst/>
            <a:gdLst>
              <a:gd name="connsiteX0" fmla="*/ 5951537 w 5951537"/>
              <a:gd name="connsiteY0" fmla="*/ 2793824 h 2793824"/>
              <a:gd name="connsiteX1" fmla="*/ 5951537 w 5951537"/>
              <a:gd name="connsiteY1" fmla="*/ 372819 h 2793824"/>
              <a:gd name="connsiteX2" fmla="*/ 5951537 w 5951537"/>
              <a:gd name="connsiteY2" fmla="*/ 0 h 2793824"/>
              <a:gd name="connsiteX3" fmla="*/ 0 w 5951537"/>
              <a:gd name="connsiteY3" fmla="*/ 0 h 2793824"/>
              <a:gd name="connsiteX4" fmla="*/ 0 w 5951537"/>
              <a:gd name="connsiteY4" fmla="*/ 171206 h 2793824"/>
              <a:gd name="connsiteX5" fmla="*/ 0 w 5951537"/>
              <a:gd name="connsiteY5" fmla="*/ 1526520 h 2793824"/>
              <a:gd name="connsiteX6" fmla="*/ 2793578 w 5951537"/>
              <a:gd name="connsiteY6" fmla="*/ 2195656 h 2793824"/>
              <a:gd name="connsiteX7" fmla="*/ 5951537 w 5951537"/>
              <a:gd name="connsiteY7" fmla="*/ 2793824 h 279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1537" h="2793824">
                <a:moveTo>
                  <a:pt x="5951537" y="2793824"/>
                </a:moveTo>
                <a:cubicBezTo>
                  <a:pt x="5951537" y="1846515"/>
                  <a:pt x="5951537" y="1047222"/>
                  <a:pt x="5951537" y="372819"/>
                </a:cubicBezTo>
                <a:lnTo>
                  <a:pt x="5951537" y="0"/>
                </a:lnTo>
                <a:lnTo>
                  <a:pt x="0" y="0"/>
                </a:lnTo>
                <a:lnTo>
                  <a:pt x="0" y="171206"/>
                </a:lnTo>
                <a:cubicBezTo>
                  <a:pt x="0" y="1526520"/>
                  <a:pt x="0" y="1526520"/>
                  <a:pt x="0" y="1526520"/>
                </a:cubicBezTo>
                <a:cubicBezTo>
                  <a:pt x="840098" y="1759704"/>
                  <a:pt x="1771291" y="1982749"/>
                  <a:pt x="2793578" y="2195656"/>
                </a:cubicBezTo>
                <a:cubicBezTo>
                  <a:pt x="3694406" y="2388286"/>
                  <a:pt x="5870564" y="2783685"/>
                  <a:pt x="5951537" y="2793824"/>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a:t>Click to add title</a:t>
            </a:r>
            <a:endParaRPr lang="pt-PT"/>
          </a:p>
        </p:txBody>
      </p:sp>
      <p:sp>
        <p:nvSpPr>
          <p:cNvPr id="9" name="Retângulo 43">
            <a:extLst>
              <a:ext uri="{FF2B5EF4-FFF2-40B4-BE49-F238E27FC236}">
                <a16:creationId xmlns:a16="http://schemas.microsoft.com/office/drawing/2014/main" id="{25FC8637-25BD-4C09-AF25-56B4243DAB3D}"/>
              </a:ext>
            </a:extLst>
          </p:cNvPr>
          <p:cNvSpPr/>
          <p:nvPr/>
        </p:nvSpPr>
        <p:spPr>
          <a:xfrm>
            <a:off x="11665391" y="6555758"/>
            <a:ext cx="360997" cy="215444"/>
          </a:xfrm>
          <a:prstGeom prst="rect">
            <a:avLst/>
          </a:prstGeom>
        </p:spPr>
        <p:txBody>
          <a:bodyPr wrap="none">
            <a:spAutoFit/>
          </a:bodyPr>
          <a:lstStyle/>
          <a:p>
            <a:pPr algn="r"/>
            <a:fld id="{0502E5A9-B53C-401E-A0E0-4A359BB0A9E5}" type="slidenum">
              <a:rPr lang="en-US" sz="800" smtClean="0">
                <a:solidFill>
                  <a:schemeClr val="bg1"/>
                </a:solidFill>
                <a:cs typeface="Arial" panose="020B0604020202020204" pitchFamily="34" charset="0"/>
              </a:rPr>
              <a:t>‹#›</a:t>
            </a:fld>
            <a:endParaRPr lang="en-US" sz="800">
              <a:solidFill>
                <a:schemeClr val="bg1"/>
              </a:solidFill>
              <a:cs typeface="Arial" panose="020B0604020202020204" pitchFamily="34" charset="0"/>
            </a:endParaRPr>
          </a:p>
        </p:txBody>
      </p:sp>
      <p:sp>
        <p:nvSpPr>
          <p:cNvPr id="19"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5543551" cy="2222235"/>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a:t>Click to insert text</a:t>
            </a:r>
          </a:p>
          <a:p>
            <a:pPr marL="461963" lvl="1" indent="-236538">
              <a:buClr>
                <a:schemeClr val="accent4"/>
              </a:buClr>
              <a:buFont typeface="Arial" panose="020B0604020202020204" pitchFamily="34" charset="0"/>
              <a:buChar char="•"/>
            </a:pPr>
            <a:r>
              <a:rPr lang="en-US" sz="1600"/>
              <a:t>Click to insert text</a:t>
            </a:r>
            <a:endParaRPr lang="pt-PT" sz="1600"/>
          </a:p>
          <a:p>
            <a:pPr marL="688975" lvl="2" indent="-241300">
              <a:buClr>
                <a:schemeClr val="accent2"/>
              </a:buClr>
              <a:buFont typeface="Verdana" panose="020B0604030504040204" pitchFamily="34" charset="0"/>
              <a:buChar char="–"/>
            </a:pPr>
            <a:r>
              <a:rPr lang="en-US"/>
              <a:t>Click to insert text</a:t>
            </a:r>
            <a:endParaRPr lang="pt-PT"/>
          </a:p>
          <a:p>
            <a:pPr marL="914400" lvl="3" indent="-225425">
              <a:buClr>
                <a:schemeClr val="accent3"/>
              </a:buClr>
              <a:buFont typeface="Wingdings" panose="05000000000000000000" pitchFamily="2" charset="2"/>
              <a:buChar char="§"/>
            </a:pPr>
            <a:r>
              <a:rPr lang="en-US"/>
              <a:t>Click to insert text</a:t>
            </a:r>
            <a:endParaRPr lang="pt-PT"/>
          </a:p>
        </p:txBody>
      </p:sp>
    </p:spTree>
    <p:extLst>
      <p:ext uri="{BB962C8B-B14F-4D97-AF65-F5344CB8AC3E}">
        <p14:creationId xmlns:p14="http://schemas.microsoft.com/office/powerpoint/2010/main" val="273763139"/>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6_Text with Shapes - Layout1">
    <p:bg>
      <p:bgRef idx="1001">
        <a:schemeClr val="bg1"/>
      </p:bgRef>
    </p:bg>
    <p:spTree>
      <p:nvGrpSpPr>
        <p:cNvPr id="1" name=""/>
        <p:cNvGrpSpPr/>
        <p:nvPr/>
      </p:nvGrpSpPr>
      <p:grpSpPr>
        <a:xfrm>
          <a:off x="0" y="0"/>
          <a:ext cx="0" cy="0"/>
          <a:chOff x="0" y="0"/>
          <a:chExt cx="0" cy="0"/>
        </a:xfrm>
      </p:grpSpPr>
      <p:sp>
        <p:nvSpPr>
          <p:cNvPr id="25" name="Freeform 24"/>
          <p:cNvSpPr/>
          <p:nvPr/>
        </p:nvSpPr>
        <p:spPr>
          <a:xfrm>
            <a:off x="9337692" y="-26986"/>
            <a:ext cx="2854308" cy="5795285"/>
          </a:xfrm>
          <a:custGeom>
            <a:avLst/>
            <a:gdLst>
              <a:gd name="connsiteX0" fmla="*/ 0 w 2854308"/>
              <a:gd name="connsiteY0" fmla="*/ 0 h 5795285"/>
              <a:gd name="connsiteX1" fmla="*/ 2854308 w 2854308"/>
              <a:gd name="connsiteY1" fmla="*/ 0 h 5795285"/>
              <a:gd name="connsiteX2" fmla="*/ 2854308 w 2854308"/>
              <a:gd name="connsiteY2" fmla="*/ 5707955 h 5795285"/>
              <a:gd name="connsiteX3" fmla="*/ 2524513 w 2854308"/>
              <a:gd name="connsiteY3" fmla="*/ 5750975 h 5795285"/>
              <a:gd name="connsiteX4" fmla="*/ 0 w 2854308"/>
              <a:gd name="connsiteY4" fmla="*/ 4639889 h 5795285"/>
              <a:gd name="connsiteX5" fmla="*/ 0 w 2854308"/>
              <a:gd name="connsiteY5" fmla="*/ 0 h 579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308" h="5795285">
                <a:moveTo>
                  <a:pt x="0" y="0"/>
                </a:moveTo>
                <a:lnTo>
                  <a:pt x="2854308" y="0"/>
                </a:lnTo>
                <a:lnTo>
                  <a:pt x="2854308" y="5707955"/>
                </a:lnTo>
                <a:lnTo>
                  <a:pt x="2524513" y="5750975"/>
                </a:lnTo>
                <a:cubicBezTo>
                  <a:pt x="1376540" y="5878597"/>
                  <a:pt x="0" y="5793270"/>
                  <a:pt x="0" y="4639889"/>
                </a:cubicBezTo>
                <a:cubicBezTo>
                  <a:pt x="0" y="0"/>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696200" y="1987868"/>
            <a:ext cx="2379855" cy="4495800"/>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9" name="Retângulo 43">
            <a:extLst>
              <a:ext uri="{FF2B5EF4-FFF2-40B4-BE49-F238E27FC236}">
                <a16:creationId xmlns:a16="http://schemas.microsoft.com/office/drawing/2014/main" id="{25FC8637-25BD-4C09-AF25-56B4243DAB3D}"/>
              </a:ext>
            </a:extLst>
          </p:cNvPr>
          <p:cNvSpPr/>
          <p:nvPr/>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
        <p:nvSpPr>
          <p:cNvPr id="11" name="Rectangle 10"/>
          <p:cNvSpPr/>
          <p:nvPr/>
        </p:nvSpPr>
        <p:spPr>
          <a:xfrm>
            <a:off x="9610725" y="4322033"/>
            <a:ext cx="1395508" cy="769441"/>
          </a:xfrm>
          <a:prstGeom prst="rect">
            <a:avLst/>
          </a:prstGeom>
        </p:spPr>
        <p:txBody>
          <a:bodyPr wrap="square">
            <a:spAutoFit/>
          </a:bodyPr>
          <a:lstStyle/>
          <a:p>
            <a:pPr algn="r">
              <a:lnSpc>
                <a:spcPct val="100000"/>
              </a:lnSpc>
              <a:buClr>
                <a:schemeClr val="tx2"/>
              </a:buClr>
            </a:pPr>
            <a:r>
              <a:rPr lang="en-US" sz="2200" b="1">
                <a:solidFill>
                  <a:schemeClr val="bg1"/>
                </a:solidFill>
              </a:rPr>
              <a:t>Lorem Ipsum</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29875" y="3233189"/>
            <a:ext cx="1333601" cy="2021093"/>
          </a:xfrm>
          <a:prstGeom prst="rect">
            <a:avLst/>
          </a:prstGeom>
        </p:spPr>
      </p:pic>
      <p:sp>
        <p:nvSpPr>
          <p:cNvPr id="20"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399152" y="4125514"/>
            <a:ext cx="3473833" cy="2327674"/>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21"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4193912" y="4125514"/>
            <a:ext cx="3473833" cy="2327674"/>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22"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9821137" y="1403849"/>
            <a:ext cx="1962875" cy="2327674"/>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23" name="Chart Placeholder 18">
            <a:extLst>
              <a:ext uri="{FF2B5EF4-FFF2-40B4-BE49-F238E27FC236}">
                <a16:creationId xmlns:a16="http://schemas.microsoft.com/office/drawing/2014/main" id="{1B2F5493-6162-4AC0-BA43-8D7A7C0FA263}"/>
              </a:ext>
            </a:extLst>
          </p:cNvPr>
          <p:cNvSpPr>
            <a:spLocks noGrp="1"/>
          </p:cNvSpPr>
          <p:nvPr>
            <p:ph type="chart" sz="quarter" idx="46"/>
          </p:nvPr>
        </p:nvSpPr>
        <p:spPr>
          <a:xfrm>
            <a:off x="444692" y="1429861"/>
            <a:ext cx="7230971" cy="2456339"/>
          </a:xfrm>
          <a:prstGeom prst="rect">
            <a:avLst/>
          </a:prstGeom>
        </p:spPr>
        <p:txBody>
          <a:bodyPr anchor="ctr"/>
          <a:lstStyle>
            <a:lvl1pPr marL="0" indent="0" algn="ctr">
              <a:buNone/>
              <a:defRPr sz="2000"/>
            </a:lvl1pPr>
          </a:lstStyle>
          <a:p>
            <a:endParaRPr lang="pt-PT"/>
          </a:p>
        </p:txBody>
      </p:sp>
    </p:spTree>
    <p:extLst>
      <p:ext uri="{BB962C8B-B14F-4D97-AF65-F5344CB8AC3E}">
        <p14:creationId xmlns:p14="http://schemas.microsoft.com/office/powerpoint/2010/main" val="2931695834"/>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7_Text with Shapes - Layout1">
    <p:bg>
      <p:bgRef idx="1001">
        <a:schemeClr val="bg1"/>
      </p:bgRef>
    </p:bg>
    <p:spTree>
      <p:nvGrpSpPr>
        <p:cNvPr id="1" name=""/>
        <p:cNvGrpSpPr/>
        <p:nvPr/>
      </p:nvGrpSpPr>
      <p:grpSpPr>
        <a:xfrm>
          <a:off x="0" y="0"/>
          <a:ext cx="0" cy="0"/>
          <a:chOff x="0" y="0"/>
          <a:chExt cx="0" cy="0"/>
        </a:xfrm>
      </p:grpSpPr>
      <p:sp>
        <p:nvSpPr>
          <p:cNvPr id="16" name="Freeform 15"/>
          <p:cNvSpPr/>
          <p:nvPr/>
        </p:nvSpPr>
        <p:spPr>
          <a:xfrm>
            <a:off x="0" y="3048150"/>
            <a:ext cx="10105936" cy="3809851"/>
          </a:xfrm>
          <a:custGeom>
            <a:avLst/>
            <a:gdLst>
              <a:gd name="connsiteX0" fmla="*/ 0 w 10105936"/>
              <a:gd name="connsiteY0" fmla="*/ 0 h 3809851"/>
              <a:gd name="connsiteX1" fmla="*/ 5362334 w 10105936"/>
              <a:gd name="connsiteY1" fmla="*/ 1015711 h 3809851"/>
              <a:gd name="connsiteX2" fmla="*/ 10105936 w 10105936"/>
              <a:gd name="connsiteY2" fmla="*/ 2151930 h 3809851"/>
              <a:gd name="connsiteX3" fmla="*/ 10105936 w 10105936"/>
              <a:gd name="connsiteY3" fmla="*/ 3601192 h 3809851"/>
              <a:gd name="connsiteX4" fmla="*/ 10105936 w 10105936"/>
              <a:gd name="connsiteY4" fmla="*/ 3809851 h 3809851"/>
              <a:gd name="connsiteX5" fmla="*/ 0 w 10105936"/>
              <a:gd name="connsiteY5" fmla="*/ 3809851 h 3809851"/>
              <a:gd name="connsiteX6" fmla="*/ 0 w 10105936"/>
              <a:gd name="connsiteY6" fmla="*/ 3761009 h 3809851"/>
              <a:gd name="connsiteX7" fmla="*/ 0 w 10105936"/>
              <a:gd name="connsiteY7" fmla="*/ 0 h 380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5936" h="3809851">
                <a:moveTo>
                  <a:pt x="0" y="0"/>
                </a:moveTo>
                <a:cubicBezTo>
                  <a:pt x="137496" y="17215"/>
                  <a:pt x="3832694" y="688618"/>
                  <a:pt x="5362334" y="1015711"/>
                </a:cubicBezTo>
                <a:cubicBezTo>
                  <a:pt x="7098217" y="1377235"/>
                  <a:pt x="8679418" y="1755975"/>
                  <a:pt x="10105936" y="2151930"/>
                </a:cubicBezTo>
                <a:cubicBezTo>
                  <a:pt x="10105936" y="2151930"/>
                  <a:pt x="10105936" y="2151930"/>
                  <a:pt x="10105936" y="3601192"/>
                </a:cubicBezTo>
                <a:lnTo>
                  <a:pt x="10105936" y="3809851"/>
                </a:lnTo>
                <a:lnTo>
                  <a:pt x="0" y="3809851"/>
                </a:lnTo>
                <a:lnTo>
                  <a:pt x="0" y="3761009"/>
                </a:lnTo>
                <a:cubicBezTo>
                  <a:pt x="0" y="2691837"/>
                  <a:pt x="0" y="144771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9" name="Retângulo 43">
            <a:extLst>
              <a:ext uri="{FF2B5EF4-FFF2-40B4-BE49-F238E27FC236}">
                <a16:creationId xmlns:a16="http://schemas.microsoft.com/office/drawing/2014/main" id="{25FC8637-25BD-4C09-AF25-56B4243DAB3D}"/>
              </a:ext>
            </a:extLst>
          </p:cNvPr>
          <p:cNvSpPr/>
          <p:nvPr/>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pic>
        <p:nvPicPr>
          <p:cNvPr id="12" name="Picture 11">
            <a:extLst>
              <a:ext uri="{FF2B5EF4-FFF2-40B4-BE49-F238E27FC236}">
                <a16:creationId xmlns:a16="http://schemas.microsoft.com/office/drawing/2014/main" id="{BBC6B32C-D462-4034-BF1F-AAA2222C84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575" y="2175024"/>
            <a:ext cx="1997273" cy="1997273"/>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noFill/>
          <a:ln>
            <a:noFill/>
          </a:ln>
        </p:spPr>
      </p:pic>
      <p:sp>
        <p:nvSpPr>
          <p:cNvPr id="18"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399152" y="5423254"/>
            <a:ext cx="9202048" cy="1029934"/>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9"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399152" y="4807558"/>
            <a:ext cx="3106048" cy="360440"/>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21"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399152" y="4350358"/>
            <a:ext cx="3106048" cy="360440"/>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1">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cxnSp>
        <p:nvCxnSpPr>
          <p:cNvPr id="30" name="Conector reto 49">
            <a:extLst>
              <a:ext uri="{FF2B5EF4-FFF2-40B4-BE49-F238E27FC236}">
                <a16:creationId xmlns:a16="http://schemas.microsoft.com/office/drawing/2014/main" id="{6B6D7F6B-C184-4C2B-8EB7-067E0C1E8DF2}"/>
              </a:ext>
            </a:extLst>
          </p:cNvPr>
          <p:cNvCxnSpPr>
            <a:cxnSpLocks/>
          </p:cNvCxnSpPr>
          <p:nvPr/>
        </p:nvCxnSpPr>
        <p:spPr>
          <a:xfrm flipV="1">
            <a:off x="1432560" y="6587911"/>
            <a:ext cx="0" cy="155576"/>
          </a:xfrm>
          <a:prstGeom prst="line">
            <a:avLst/>
          </a:prstGeom>
          <a:solidFill>
            <a:schemeClr val="tx1"/>
          </a:solidFill>
          <a:ln w="63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1" name="Rectangle 27">
            <a:hlinkClick r:id="rId3"/>
            <a:extLst>
              <a:ext uri="{FF2B5EF4-FFF2-40B4-BE49-F238E27FC236}">
                <a16:creationId xmlns:a16="http://schemas.microsoft.com/office/drawing/2014/main" id="{F376ABD1-4930-42EB-9A73-9A9C7C6BF2D3}"/>
              </a:ext>
            </a:extLst>
          </p:cNvPr>
          <p:cNvSpPr/>
          <p:nvPr/>
        </p:nvSpPr>
        <p:spPr>
          <a:xfrm>
            <a:off x="399153" y="6555971"/>
            <a:ext cx="2829007" cy="219456"/>
          </a:xfrm>
          <a:prstGeom prst="rect">
            <a:avLst/>
          </a:prstGeom>
        </p:spPr>
        <p:txBody>
          <a:bodyPr wrap="square" lIns="0" tIns="0" rIns="0" bIns="0" anchor="ctr" anchorCtr="0">
            <a:noAutofit/>
          </a:bodyPr>
          <a:lstStyle/>
          <a:p>
            <a:pPr lvl="0" algn="l" defTabSz="914400">
              <a:lnSpc>
                <a:spcPct val="100000"/>
              </a:lnSpc>
              <a:defRPr/>
            </a:pPr>
            <a:r>
              <a:rPr lang="en-US" sz="800" kern="0">
                <a:solidFill>
                  <a:schemeClr val="bg1"/>
                </a:solidFill>
                <a:latin typeface="+mj-lt"/>
                <a:cs typeface="Arial" panose="020B0604020202020204" pitchFamily="34" charset="0"/>
              </a:rPr>
              <a:t>Presentation Title</a:t>
            </a:r>
          </a:p>
        </p:txBody>
      </p:sp>
      <p:sp>
        <p:nvSpPr>
          <p:cNvPr id="32" name="Rectangle 27">
            <a:hlinkClick r:id="rId3"/>
            <a:extLst>
              <a:ext uri="{FF2B5EF4-FFF2-40B4-BE49-F238E27FC236}">
                <a16:creationId xmlns:a16="http://schemas.microsoft.com/office/drawing/2014/main" id="{F376ABD1-4930-42EB-9A73-9A9C7C6BF2D3}"/>
              </a:ext>
            </a:extLst>
          </p:cNvPr>
          <p:cNvSpPr/>
          <p:nvPr/>
        </p:nvSpPr>
        <p:spPr>
          <a:xfrm>
            <a:off x="1577791" y="6555971"/>
            <a:ext cx="1039812" cy="215231"/>
          </a:xfrm>
          <a:prstGeom prst="rect">
            <a:avLst/>
          </a:prstGeom>
        </p:spPr>
        <p:txBody>
          <a:bodyPr wrap="square" lIns="0" tIns="0" rIns="0" bIns="0" anchor="ctr" anchorCtr="0">
            <a:noAutofit/>
          </a:bodyPr>
          <a:lstStyle/>
          <a:p>
            <a:pPr lvl="0" algn="l" defTabSz="914400">
              <a:lnSpc>
                <a:spcPct val="100000"/>
              </a:lnSpc>
              <a:defRPr/>
            </a:pPr>
            <a:r>
              <a:rPr lang="en-US" sz="800" kern="0">
                <a:solidFill>
                  <a:schemeClr val="bg1"/>
                </a:solidFill>
                <a:latin typeface="+mj-lt"/>
                <a:cs typeface="Arial" panose="020B0604020202020204" pitchFamily="34" charset="0"/>
              </a:rPr>
              <a:t>Date</a:t>
            </a:r>
          </a:p>
        </p:txBody>
      </p:sp>
      <p:sp>
        <p:nvSpPr>
          <p:cNvPr id="33" name="Retângulo 43">
            <a:extLst>
              <a:ext uri="{FF2B5EF4-FFF2-40B4-BE49-F238E27FC236}">
                <a16:creationId xmlns:a16="http://schemas.microsoft.com/office/drawing/2014/main" id="{834ADCB4-BFB1-450D-8F6D-64217F4CD92C}"/>
              </a:ext>
            </a:extLst>
          </p:cNvPr>
          <p:cNvSpPr/>
          <p:nvPr/>
        </p:nvSpPr>
        <p:spPr>
          <a:xfrm>
            <a:off x="2094314" y="6555758"/>
            <a:ext cx="2591986" cy="219456"/>
          </a:xfrm>
          <a:prstGeom prst="rect">
            <a:avLst/>
          </a:prstGeom>
        </p:spPr>
        <p:txBody>
          <a:bodyPr wrap="none" lIns="0" tIns="0" rIns="0" bIns="0" anchor="ctr">
            <a:noAutofit/>
          </a:bodyPr>
          <a:lstStyle/>
          <a:p>
            <a:pPr>
              <a:lnSpc>
                <a:spcPct val="100000"/>
              </a:lnSpc>
            </a:pPr>
            <a:r>
              <a:rPr lang="en-US" sz="800">
                <a:solidFill>
                  <a:schemeClr val="bg1"/>
                </a:solidFill>
                <a:cs typeface="Arial" panose="020B0604020202020204" pitchFamily="34" charset="0"/>
              </a:rPr>
              <a:t>© 2018 Sogeti. All rights reserved.</a:t>
            </a:r>
          </a:p>
        </p:txBody>
      </p:sp>
      <p:cxnSp>
        <p:nvCxnSpPr>
          <p:cNvPr id="34" name="Conector reto 49">
            <a:extLst>
              <a:ext uri="{FF2B5EF4-FFF2-40B4-BE49-F238E27FC236}">
                <a16:creationId xmlns:a16="http://schemas.microsoft.com/office/drawing/2014/main" id="{6B6D7F6B-C184-4C2B-8EB7-067E0C1E8DF2}"/>
              </a:ext>
            </a:extLst>
          </p:cNvPr>
          <p:cNvCxnSpPr>
            <a:cxnSpLocks/>
          </p:cNvCxnSpPr>
          <p:nvPr/>
        </p:nvCxnSpPr>
        <p:spPr>
          <a:xfrm flipV="1">
            <a:off x="1950720" y="6587911"/>
            <a:ext cx="0" cy="155576"/>
          </a:xfrm>
          <a:prstGeom prst="line">
            <a:avLst/>
          </a:prstGeom>
          <a:solidFill>
            <a:schemeClr val="tx1"/>
          </a:solidFill>
          <a:ln w="63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622395"/>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8_Text with Shapes - Layout1">
    <p:bg>
      <p:bgRef idx="1001">
        <a:schemeClr val="bg1"/>
      </p:bgRef>
    </p:bg>
    <p:spTree>
      <p:nvGrpSpPr>
        <p:cNvPr id="1" name=""/>
        <p:cNvGrpSpPr/>
        <p:nvPr/>
      </p:nvGrpSpPr>
      <p:grpSpPr>
        <a:xfrm>
          <a:off x="0" y="0"/>
          <a:ext cx="0" cy="0"/>
          <a:chOff x="0" y="0"/>
          <a:chExt cx="0" cy="0"/>
        </a:xfrm>
      </p:grpSpPr>
      <p:sp>
        <p:nvSpPr>
          <p:cNvPr id="22" name="Freeform 21"/>
          <p:cNvSpPr/>
          <p:nvPr/>
        </p:nvSpPr>
        <p:spPr>
          <a:xfrm>
            <a:off x="-9192" y="0"/>
            <a:ext cx="8056297" cy="6858000"/>
          </a:xfrm>
          <a:custGeom>
            <a:avLst/>
            <a:gdLst>
              <a:gd name="connsiteX0" fmla="*/ 0 w 8056297"/>
              <a:gd name="connsiteY0" fmla="*/ 0 h 6858000"/>
              <a:gd name="connsiteX1" fmla="*/ 8056297 w 8056297"/>
              <a:gd name="connsiteY1" fmla="*/ 0 h 6858000"/>
              <a:gd name="connsiteX2" fmla="*/ 8056297 w 8056297"/>
              <a:gd name="connsiteY2" fmla="*/ 223850 h 6858000"/>
              <a:gd name="connsiteX3" fmla="*/ 8056297 w 8056297"/>
              <a:gd name="connsiteY3" fmla="*/ 6587097 h 6858000"/>
              <a:gd name="connsiteX4" fmla="*/ 8056297 w 8056297"/>
              <a:gd name="connsiteY4" fmla="*/ 6858000 h 6858000"/>
              <a:gd name="connsiteX5" fmla="*/ 3114070 w 8056297"/>
              <a:gd name="connsiteY5" fmla="*/ 6858000 h 6858000"/>
              <a:gd name="connsiteX6" fmla="*/ 2935863 w 8056297"/>
              <a:gd name="connsiteY6" fmla="*/ 6807788 h 6858000"/>
              <a:gd name="connsiteX7" fmla="*/ 0 w 8056297"/>
              <a:gd name="connsiteY7" fmla="*/ 2811350 h 6858000"/>
              <a:gd name="connsiteX8" fmla="*/ 0 w 8056297"/>
              <a:gd name="connsiteY8" fmla="*/ 126445 h 6858000"/>
              <a:gd name="connsiteX9" fmla="*/ 0 w 8056297"/>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6297" h="6858000">
                <a:moveTo>
                  <a:pt x="0" y="0"/>
                </a:moveTo>
                <a:lnTo>
                  <a:pt x="8056297" y="0"/>
                </a:lnTo>
                <a:lnTo>
                  <a:pt x="8056297" y="223850"/>
                </a:lnTo>
                <a:cubicBezTo>
                  <a:pt x="8056297" y="1771667"/>
                  <a:pt x="8056297" y="3835422"/>
                  <a:pt x="8056297" y="6587097"/>
                </a:cubicBezTo>
                <a:lnTo>
                  <a:pt x="8056297" y="6858000"/>
                </a:lnTo>
                <a:lnTo>
                  <a:pt x="3114070" y="6858000"/>
                </a:lnTo>
                <a:lnTo>
                  <a:pt x="2935863" y="6807788"/>
                </a:lnTo>
                <a:cubicBezTo>
                  <a:pt x="1205245" y="6277787"/>
                  <a:pt x="0" y="4673939"/>
                  <a:pt x="0" y="2811350"/>
                </a:cubicBezTo>
                <a:cubicBezTo>
                  <a:pt x="0" y="2811350"/>
                  <a:pt x="0" y="2811350"/>
                  <a:pt x="0" y="126445"/>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043649" y="2857117"/>
            <a:ext cx="1316248" cy="3582877"/>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bg1"/>
                </a:solidFill>
              </a:defRPr>
            </a:lvl1pPr>
          </a:lstStyle>
          <a:p>
            <a:pPr lvl="0">
              <a:lnSpc>
                <a:spcPts val="3000"/>
              </a:lnSpc>
            </a:pPr>
            <a:r>
              <a:rPr lang="en-US"/>
              <a:t>Click to add title</a:t>
            </a:r>
            <a:endParaRPr lang="pt-PT"/>
          </a:p>
        </p:txBody>
      </p:sp>
      <p:sp>
        <p:nvSpPr>
          <p:cNvPr id="9" name="Retângulo 43">
            <a:extLst>
              <a:ext uri="{FF2B5EF4-FFF2-40B4-BE49-F238E27FC236}">
                <a16:creationId xmlns:a16="http://schemas.microsoft.com/office/drawing/2014/main" id="{25FC8637-25BD-4C09-AF25-56B4243DAB3D}"/>
              </a:ext>
            </a:extLst>
          </p:cNvPr>
          <p:cNvSpPr/>
          <p:nvPr/>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
        <p:nvSpPr>
          <p:cNvPr id="13" name="Picture Placeholder 48">
            <a:extLst>
              <a:ext uri="{FF2B5EF4-FFF2-40B4-BE49-F238E27FC236}">
                <a16:creationId xmlns:a16="http://schemas.microsoft.com/office/drawing/2014/main" id="{4212BD44-DEDF-4B08-8824-204652F9616E}"/>
              </a:ext>
            </a:extLst>
          </p:cNvPr>
          <p:cNvSpPr>
            <a:spLocks noGrp="1"/>
          </p:cNvSpPr>
          <p:nvPr>
            <p:ph type="pic" sz="quarter" idx="10"/>
          </p:nvPr>
        </p:nvSpPr>
        <p:spPr>
          <a:xfrm>
            <a:off x="430088" y="1412875"/>
            <a:ext cx="6300768" cy="2722563"/>
          </a:xfrm>
          <a:prstGeom prst="rect">
            <a:avLst/>
          </a:prstGeom>
        </p:spPr>
        <p:txBody>
          <a:bodyPr anchor="ctr"/>
          <a:lstStyle>
            <a:lvl1pPr algn="ctr">
              <a:defRPr/>
            </a:lvl1pPr>
          </a:lstStyle>
          <a:p>
            <a:endParaRPr lang="pt-PT"/>
          </a:p>
        </p:txBody>
      </p:sp>
      <p:sp>
        <p:nvSpPr>
          <p:cNvPr id="16"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2057400" y="4495800"/>
            <a:ext cx="4673456" cy="1957388"/>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a:solidFill>
                  <a:schemeClr val="bg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9"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8181521" y="1770707"/>
            <a:ext cx="3602492" cy="1277293"/>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000" b="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20"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8181521" y="1424119"/>
            <a:ext cx="3602492" cy="310556"/>
          </a:xfrm>
          <a:prstGeom prst="rect">
            <a:avLst/>
          </a:prstGeom>
        </p:spPr>
        <p:txBody>
          <a:bodyPr wrap="square"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1">
                <a:solidFill>
                  <a:schemeClr val="accent1"/>
                </a:solidFill>
              </a:defRPr>
            </a:lvl1pPr>
            <a:lvl2pPr>
              <a:lnSpc>
                <a:spcPct val="100000"/>
              </a:lnSpc>
              <a:defRPr sz="1400"/>
            </a:lvl2pPr>
            <a:lvl3pPr>
              <a:lnSpc>
                <a:spcPct val="100000"/>
              </a:lnSpc>
              <a:defRPr sz="1400"/>
            </a:lvl3pPr>
            <a:lvl4pPr>
              <a:lnSpc>
                <a:spcPct val="100000"/>
              </a:lnSpc>
              <a:defRPr sz="1400"/>
            </a:lvl4pPr>
            <a:lvl5pPr>
              <a:lnSpc>
                <a:spcPct val="100000"/>
              </a:lnSpc>
              <a:defRPr sz="12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263313833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D427-0F27-48B5-8CC5-B35C38212F0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6948BBB5-CB35-4761-819C-D3560A4C879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73B7E7DD-AA07-4173-AA17-E01BD737D6BF}"/>
              </a:ext>
            </a:extLst>
          </p:cNvPr>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98E922-90BA-4BE2-B9BD-6D4E3B005E07}"/>
              </a:ext>
            </a:extLst>
          </p:cNvPr>
          <p:cNvSpPr>
            <a:spLocks noGrp="1"/>
          </p:cNvSpPr>
          <p:nvPr>
            <p:ph type="dt" sz="half" idx="10"/>
          </p:nvPr>
        </p:nvSpPr>
        <p:spPr/>
        <p:txBody>
          <a:bodyPr/>
          <a:lstStyle/>
          <a:p>
            <a:fld id="{F6DC1B7F-F3F0-41FC-83E6-3A0DAAECDEDB}" type="datetimeFigureOut">
              <a:rPr lang="en-NL" smtClean="0"/>
              <a:t>07/10/2019</a:t>
            </a:fld>
            <a:endParaRPr lang="en-NL"/>
          </a:p>
        </p:txBody>
      </p:sp>
      <p:sp>
        <p:nvSpPr>
          <p:cNvPr id="6" name="Footer Placeholder 5">
            <a:extLst>
              <a:ext uri="{FF2B5EF4-FFF2-40B4-BE49-F238E27FC236}">
                <a16:creationId xmlns:a16="http://schemas.microsoft.com/office/drawing/2014/main" id="{744A670C-129A-42BA-8558-A988B793A82D}"/>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0269AAF8-7424-46B9-8D46-6BEFA3ACE104}"/>
              </a:ext>
            </a:extLst>
          </p:cNvPr>
          <p:cNvSpPr>
            <a:spLocks noGrp="1"/>
          </p:cNvSpPr>
          <p:nvPr>
            <p:ph type="sldNum" sz="quarter" idx="12"/>
          </p:nvPr>
        </p:nvSpPr>
        <p:spPr/>
        <p:txBody>
          <a:bodyPr/>
          <a:lstStyle/>
          <a:p>
            <a:fld id="{A2A2220F-DF39-4F27-A532-389DDBE93331}" type="slidenum">
              <a:rPr lang="en-NL" smtClean="0"/>
              <a:t>‹#›</a:t>
            </a:fld>
            <a:endParaRPr lang="en-NL"/>
          </a:p>
        </p:txBody>
      </p:sp>
    </p:spTree>
    <p:extLst>
      <p:ext uri="{BB962C8B-B14F-4D97-AF65-F5344CB8AC3E}">
        <p14:creationId xmlns:p14="http://schemas.microsoft.com/office/powerpoint/2010/main" val="13274250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Blank-Grey">
    <p:spTree>
      <p:nvGrpSpPr>
        <p:cNvPr id="1" name=""/>
        <p:cNvGrpSpPr/>
        <p:nvPr/>
      </p:nvGrpSpPr>
      <p:grpSpPr>
        <a:xfrm>
          <a:off x="0" y="0"/>
          <a:ext cx="0" cy="0"/>
          <a:chOff x="0" y="0"/>
          <a:chExt cx="0" cy="0"/>
        </a:xfrm>
      </p:grpSpPr>
      <p:sp>
        <p:nvSpPr>
          <p:cNvPr id="15" name="Freeform 14"/>
          <p:cNvSpPr/>
          <p:nvPr/>
        </p:nvSpPr>
        <p:spPr>
          <a:xfrm>
            <a:off x="5334000" y="3853580"/>
            <a:ext cx="6873945" cy="3004421"/>
          </a:xfrm>
          <a:custGeom>
            <a:avLst/>
            <a:gdLst>
              <a:gd name="connsiteX0" fmla="*/ 3131715 w 6873945"/>
              <a:gd name="connsiteY0" fmla="*/ 226 h 3004421"/>
              <a:gd name="connsiteX1" fmla="*/ 6873945 w 6873945"/>
              <a:gd name="connsiteY1" fmla="*/ 549103 h 3004421"/>
              <a:gd name="connsiteX2" fmla="*/ 6873945 w 6873945"/>
              <a:gd name="connsiteY2" fmla="*/ 2848107 h 3004421"/>
              <a:gd name="connsiteX3" fmla="*/ 6873945 w 6873945"/>
              <a:gd name="connsiteY3" fmla="*/ 3004421 h 3004421"/>
              <a:gd name="connsiteX4" fmla="*/ 0 w 6873945"/>
              <a:gd name="connsiteY4" fmla="*/ 3004421 h 3004421"/>
              <a:gd name="connsiteX5" fmla="*/ 0 w 6873945"/>
              <a:gd name="connsiteY5" fmla="*/ 2711764 h 3004421"/>
              <a:gd name="connsiteX6" fmla="*/ 0 w 6873945"/>
              <a:gd name="connsiteY6" fmla="*/ 1986869 h 3004421"/>
              <a:gd name="connsiteX7" fmla="*/ 3131715 w 6873945"/>
              <a:gd name="connsiteY7" fmla="*/ 226 h 30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3945" h="3004421">
                <a:moveTo>
                  <a:pt x="3131715" y="226"/>
                </a:moveTo>
                <a:cubicBezTo>
                  <a:pt x="4748449" y="11559"/>
                  <a:pt x="6466935" y="445480"/>
                  <a:pt x="6873945" y="549103"/>
                </a:cubicBezTo>
                <a:cubicBezTo>
                  <a:pt x="6873945" y="549103"/>
                  <a:pt x="6873945" y="549103"/>
                  <a:pt x="6873945" y="2848107"/>
                </a:cubicBezTo>
                <a:lnTo>
                  <a:pt x="6873945" y="3004421"/>
                </a:lnTo>
                <a:lnTo>
                  <a:pt x="0" y="3004421"/>
                </a:lnTo>
                <a:lnTo>
                  <a:pt x="0" y="2711764"/>
                </a:lnTo>
                <a:cubicBezTo>
                  <a:pt x="0" y="2477761"/>
                  <a:pt x="0" y="2236211"/>
                  <a:pt x="0" y="1986869"/>
                </a:cubicBezTo>
                <a:cubicBezTo>
                  <a:pt x="0" y="400145"/>
                  <a:pt x="1514981" y="-11108"/>
                  <a:pt x="3131715" y="2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9400" y="836613"/>
            <a:ext cx="4986972" cy="5730474"/>
          </a:xfrm>
          <a:prstGeom prst="rect">
            <a:avLst/>
          </a:prstGeom>
        </p:spPr>
      </p:pic>
      <p:sp>
        <p:nvSpPr>
          <p:cNvPr id="11"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rmAutofit/>
          </a:bodyPr>
          <a:lstStyle>
            <a:lvl1pPr>
              <a:defRPr lang="pt-PT" dirty="0">
                <a:solidFill>
                  <a:schemeClr val="tx2"/>
                </a:solidFill>
              </a:defRPr>
            </a:lvl1pPr>
          </a:lstStyle>
          <a:p>
            <a:pPr lvl="0">
              <a:lnSpc>
                <a:spcPts val="3000"/>
              </a:lnSpc>
            </a:pPr>
            <a:r>
              <a:rPr lang="en-US"/>
              <a:t>Click to add title</a:t>
            </a:r>
            <a:endParaRPr lang="pt-PT"/>
          </a:p>
        </p:txBody>
      </p:sp>
      <p:sp>
        <p:nvSpPr>
          <p:cNvPr id="16"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6221413" cy="2091210"/>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solidFill>
                  <a:schemeClr val="tx1"/>
                </a:solidFill>
              </a:defRPr>
            </a:lvl2pPr>
            <a:lvl3pPr>
              <a:lnSpc>
                <a:spcPct val="100000"/>
              </a:lnSpc>
              <a:defRPr sz="1400">
                <a:solidFill>
                  <a:schemeClr val="tx1"/>
                </a:solidFill>
              </a:defRPr>
            </a:lvl3pPr>
            <a:lvl4pPr>
              <a:lnSpc>
                <a:spcPct val="100000"/>
              </a:lnSpc>
              <a:defRPr sz="1400">
                <a:solidFill>
                  <a:schemeClr val="tx1"/>
                </a:solidFill>
              </a:defRPr>
            </a:lvl4pPr>
            <a:lvl5pPr>
              <a:lnSpc>
                <a:spcPct val="100000"/>
              </a:lnSpc>
              <a:defRPr sz="1400"/>
            </a:lvl5pPr>
          </a:lstStyle>
          <a:p>
            <a:pPr marL="225425" indent="-225425">
              <a:buClr>
                <a:schemeClr val="tx2"/>
              </a:buClr>
              <a:buFont typeface="Wingdings" panose="05000000000000000000" pitchFamily="2" charset="2"/>
              <a:buChar char="§"/>
            </a:pPr>
            <a:r>
              <a:rPr lang="en-US"/>
              <a:t>Click to insert text</a:t>
            </a:r>
          </a:p>
          <a:p>
            <a:pPr marL="461963" lvl="1" indent="-236538">
              <a:buClr>
                <a:schemeClr val="accent4"/>
              </a:buClr>
              <a:buFont typeface="Arial" panose="020B0604020202020204" pitchFamily="34" charset="0"/>
              <a:buChar char="•"/>
            </a:pPr>
            <a:r>
              <a:rPr lang="en-US" sz="1600"/>
              <a:t>Click to insert text</a:t>
            </a:r>
            <a:endParaRPr lang="pt-PT" sz="1600"/>
          </a:p>
          <a:p>
            <a:pPr marL="688975" lvl="2" indent="-241300">
              <a:buClr>
                <a:schemeClr val="accent2"/>
              </a:buClr>
              <a:buFont typeface="Verdana" panose="020B0604030504040204" pitchFamily="34" charset="0"/>
              <a:buChar char="–"/>
            </a:pPr>
            <a:r>
              <a:rPr lang="en-US"/>
              <a:t>Click to insert text</a:t>
            </a:r>
            <a:endParaRPr lang="pt-PT"/>
          </a:p>
          <a:p>
            <a:pPr marL="914400" lvl="3" indent="-225425">
              <a:buClr>
                <a:schemeClr val="accent3"/>
              </a:buClr>
              <a:buFont typeface="Wingdings" panose="05000000000000000000" pitchFamily="2" charset="2"/>
              <a:buChar char="§"/>
            </a:pPr>
            <a:r>
              <a:rPr lang="en-US"/>
              <a:t>Click to insert text</a:t>
            </a:r>
            <a:endParaRPr lang="pt-PT"/>
          </a:p>
        </p:txBody>
      </p:sp>
      <p:sp>
        <p:nvSpPr>
          <p:cNvPr id="13" name="Retângulo 43">
            <a:extLst>
              <a:ext uri="{FF2B5EF4-FFF2-40B4-BE49-F238E27FC236}">
                <a16:creationId xmlns:a16="http://schemas.microsoft.com/office/drawing/2014/main" id="{25FC8637-25BD-4C09-AF25-56B4243DAB3D}"/>
              </a:ext>
            </a:extLst>
          </p:cNvPr>
          <p:cNvSpPr/>
          <p:nvPr/>
        </p:nvSpPr>
        <p:spPr>
          <a:xfrm>
            <a:off x="11665391" y="6555758"/>
            <a:ext cx="360997" cy="215444"/>
          </a:xfrm>
          <a:prstGeom prst="rect">
            <a:avLst/>
          </a:prstGeom>
        </p:spPr>
        <p:txBody>
          <a:bodyPr wrap="none">
            <a:spAutoFit/>
          </a:bodyPr>
          <a:lstStyle/>
          <a:p>
            <a:pPr algn="r"/>
            <a:fld id="{0502E5A9-B53C-401E-A0E0-4A359BB0A9E5}" type="slidenum">
              <a:rPr lang="en-US" sz="800" smtClean="0">
                <a:solidFill>
                  <a:schemeClr val="bg1"/>
                </a:solidFill>
                <a:cs typeface="Arial" panose="020B0604020202020204" pitchFamily="34" charset="0"/>
              </a:rPr>
              <a:t>‹#›</a:t>
            </a:fld>
            <a:endParaRPr lang="en-US" sz="800">
              <a:solidFill>
                <a:schemeClr val="bg1"/>
              </a:solidFill>
              <a:cs typeface="Arial" panose="020B0604020202020204" pitchFamily="34" charset="0"/>
            </a:endParaRPr>
          </a:p>
        </p:txBody>
      </p:sp>
      <p:sp>
        <p:nvSpPr>
          <p:cNvPr id="21" name="Chart Placeholder 18">
            <a:extLst>
              <a:ext uri="{FF2B5EF4-FFF2-40B4-BE49-F238E27FC236}">
                <a16:creationId xmlns:a16="http://schemas.microsoft.com/office/drawing/2014/main" id="{1B2F5493-6162-4AC0-BA43-8D7A7C0FA263}"/>
              </a:ext>
            </a:extLst>
          </p:cNvPr>
          <p:cNvSpPr>
            <a:spLocks noGrp="1"/>
          </p:cNvSpPr>
          <p:nvPr>
            <p:ph type="chart" sz="quarter" idx="46"/>
          </p:nvPr>
        </p:nvSpPr>
        <p:spPr>
          <a:xfrm>
            <a:off x="444692" y="3958859"/>
            <a:ext cx="4840287" cy="2456339"/>
          </a:xfrm>
          <a:prstGeom prst="rect">
            <a:avLst/>
          </a:prstGeom>
        </p:spPr>
        <p:txBody>
          <a:bodyPr anchor="ctr"/>
          <a:lstStyle>
            <a:lvl1pPr marL="0" indent="0" algn="ctr">
              <a:buNone/>
              <a:defRPr sz="2000"/>
            </a:lvl1pPr>
          </a:lstStyle>
          <a:p>
            <a:endParaRPr lang="pt-PT"/>
          </a:p>
        </p:txBody>
      </p:sp>
    </p:spTree>
    <p:extLst>
      <p:ext uri="{BB962C8B-B14F-4D97-AF65-F5344CB8AC3E}">
        <p14:creationId xmlns:p14="http://schemas.microsoft.com/office/powerpoint/2010/main" val="26537536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tact information">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C1A94F9-DC7A-4538-8277-70A44CA10105}"/>
              </a:ext>
            </a:extLst>
          </p:cNvPr>
          <p:cNvSpPr>
            <a:spLocks noGrp="1"/>
          </p:cNvSpPr>
          <p:nvPr>
            <p:ph type="pic" sz="quarter" idx="10"/>
          </p:nvPr>
        </p:nvSpPr>
        <p:spPr>
          <a:xfrm>
            <a:off x="624115" y="1903413"/>
            <a:ext cx="1452563" cy="1671637"/>
          </a:xfrm>
          <a:prstGeom prst="rect">
            <a:avLst/>
          </a:prstGeom>
          <a:solidFill>
            <a:srgbClr val="D9D9D9"/>
          </a:solidFill>
        </p:spPr>
        <p:txBody>
          <a:bodyPr anchor="ctr"/>
          <a:lstStyle>
            <a:lvl1pPr algn="ctr">
              <a:defRPr/>
            </a:lvl1pPr>
          </a:lstStyle>
          <a:p>
            <a:endParaRPr lang="pt-PT"/>
          </a:p>
        </p:txBody>
      </p:sp>
      <p:sp>
        <p:nvSpPr>
          <p:cNvPr id="19" name="Picture Placeholder 17">
            <a:extLst>
              <a:ext uri="{FF2B5EF4-FFF2-40B4-BE49-F238E27FC236}">
                <a16:creationId xmlns:a16="http://schemas.microsoft.com/office/drawing/2014/main" id="{74E803A8-AB56-45EC-B2C1-515FBB73BB37}"/>
              </a:ext>
            </a:extLst>
          </p:cNvPr>
          <p:cNvSpPr>
            <a:spLocks noGrp="1"/>
          </p:cNvSpPr>
          <p:nvPr>
            <p:ph type="pic" sz="quarter" idx="11"/>
          </p:nvPr>
        </p:nvSpPr>
        <p:spPr>
          <a:xfrm>
            <a:off x="6455195" y="1903413"/>
            <a:ext cx="1452563" cy="1671637"/>
          </a:xfrm>
          <a:prstGeom prst="rect">
            <a:avLst/>
          </a:prstGeom>
          <a:solidFill>
            <a:srgbClr val="D9D9D9"/>
          </a:solidFill>
        </p:spPr>
        <p:txBody>
          <a:bodyPr anchor="ctr"/>
          <a:lstStyle>
            <a:lvl1pPr algn="ctr">
              <a:defRPr/>
            </a:lvl1pPr>
          </a:lstStyle>
          <a:p>
            <a:endParaRPr lang="pt-PT"/>
          </a:p>
        </p:txBody>
      </p:sp>
      <p:sp>
        <p:nvSpPr>
          <p:cNvPr id="20" name="Picture Placeholder 17">
            <a:extLst>
              <a:ext uri="{FF2B5EF4-FFF2-40B4-BE49-F238E27FC236}">
                <a16:creationId xmlns:a16="http://schemas.microsoft.com/office/drawing/2014/main" id="{9D1BE315-6BE9-4C05-9EDD-2BF1E943154E}"/>
              </a:ext>
            </a:extLst>
          </p:cNvPr>
          <p:cNvSpPr>
            <a:spLocks noGrp="1"/>
          </p:cNvSpPr>
          <p:nvPr>
            <p:ph type="pic" sz="quarter" idx="12"/>
          </p:nvPr>
        </p:nvSpPr>
        <p:spPr>
          <a:xfrm>
            <a:off x="624115" y="4379453"/>
            <a:ext cx="1452563" cy="1671637"/>
          </a:xfrm>
          <a:prstGeom prst="rect">
            <a:avLst/>
          </a:prstGeom>
          <a:solidFill>
            <a:srgbClr val="D9D9D9"/>
          </a:solidFill>
        </p:spPr>
        <p:txBody>
          <a:bodyPr anchor="ctr"/>
          <a:lstStyle>
            <a:lvl1pPr algn="ctr">
              <a:defRPr/>
            </a:lvl1pPr>
          </a:lstStyle>
          <a:p>
            <a:endParaRPr lang="pt-PT"/>
          </a:p>
        </p:txBody>
      </p:sp>
      <p:sp>
        <p:nvSpPr>
          <p:cNvPr id="21" name="Picture Placeholder 17">
            <a:extLst>
              <a:ext uri="{FF2B5EF4-FFF2-40B4-BE49-F238E27FC236}">
                <a16:creationId xmlns:a16="http://schemas.microsoft.com/office/drawing/2014/main" id="{1281E9B6-7C84-4FF5-B198-C8FC0C8924EE}"/>
              </a:ext>
            </a:extLst>
          </p:cNvPr>
          <p:cNvSpPr>
            <a:spLocks noGrp="1"/>
          </p:cNvSpPr>
          <p:nvPr>
            <p:ph type="pic" sz="quarter" idx="13"/>
          </p:nvPr>
        </p:nvSpPr>
        <p:spPr>
          <a:xfrm>
            <a:off x="6455195" y="4379453"/>
            <a:ext cx="1452563" cy="1671637"/>
          </a:xfrm>
          <a:prstGeom prst="rect">
            <a:avLst/>
          </a:prstGeom>
          <a:solidFill>
            <a:srgbClr val="D9D9D9"/>
          </a:solidFill>
        </p:spPr>
        <p:txBody>
          <a:bodyPr anchor="ctr"/>
          <a:lstStyle>
            <a:lvl1pPr algn="ctr">
              <a:defRPr/>
            </a:lvl1pPr>
          </a:lstStyle>
          <a:p>
            <a:endParaRPr lang="pt-PT"/>
          </a:p>
        </p:txBody>
      </p:sp>
      <p:sp>
        <p:nvSpPr>
          <p:cNvPr id="11"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1016604"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13" name="Retângulo 43">
            <a:extLst>
              <a:ext uri="{FF2B5EF4-FFF2-40B4-BE49-F238E27FC236}">
                <a16:creationId xmlns:a16="http://schemas.microsoft.com/office/drawing/2014/main" id="{25FC8637-25BD-4C09-AF25-56B4243DAB3D}"/>
              </a:ext>
            </a:extLst>
          </p:cNvPr>
          <p:cNvSpPr/>
          <p:nvPr/>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
        <p:nvSpPr>
          <p:cNvPr id="17" name="Text Placeholder 7">
            <a:extLst>
              <a:ext uri="{FF2B5EF4-FFF2-40B4-BE49-F238E27FC236}">
                <a16:creationId xmlns:a16="http://schemas.microsoft.com/office/drawing/2014/main" id="{9228FC83-C11D-47F2-8BDE-B10D125E5E87}"/>
              </a:ext>
            </a:extLst>
          </p:cNvPr>
          <p:cNvSpPr>
            <a:spLocks noGrp="1"/>
          </p:cNvSpPr>
          <p:nvPr>
            <p:ph type="body" sz="quarter" idx="32" hasCustomPrompt="1"/>
          </p:nvPr>
        </p:nvSpPr>
        <p:spPr>
          <a:xfrm>
            <a:off x="2207568" y="1903413"/>
            <a:ext cx="3743970" cy="1671637"/>
          </a:xfrm>
          <a:prstGeom prst="rect">
            <a:avLst/>
          </a:prstGeom>
        </p:spPr>
        <p:txBody>
          <a:bodyPr>
            <a:noAutofit/>
          </a:bodyPr>
          <a:lstStyle>
            <a:lvl1pPr>
              <a:lnSpc>
                <a:spcPts val="1600"/>
              </a:lnSpc>
              <a:defRPr sz="1400">
                <a:solidFill>
                  <a:schemeClr val="tx1"/>
                </a:solidFill>
              </a:defRPr>
            </a:lvl1pPr>
            <a:lvl2pPr marL="173038" indent="-168275">
              <a:lnSpc>
                <a:spcPts val="1400"/>
              </a:lnSpc>
              <a:buClr>
                <a:schemeClr val="accent1"/>
              </a:buClr>
              <a:defRPr sz="1200">
                <a:solidFill>
                  <a:schemeClr val="tx1"/>
                </a:solidFill>
              </a:defRPr>
            </a:lvl2pPr>
            <a:lvl3pPr marL="347663" indent="-174625">
              <a:lnSpc>
                <a:spcPts val="1400"/>
              </a:lnSpc>
              <a:buClr>
                <a:schemeClr val="accent1"/>
              </a:buClr>
              <a:defRPr sz="1200">
                <a:solidFill>
                  <a:schemeClr val="tx1"/>
                </a:solidFill>
              </a:defRPr>
            </a:lvl3pPr>
            <a:lvl4pPr marL="509588" indent="-161925">
              <a:lnSpc>
                <a:spcPts val="1200"/>
              </a:lnSpc>
              <a:buClr>
                <a:schemeClr val="accent1"/>
              </a:buClr>
              <a:defRPr sz="1100">
                <a:solidFill>
                  <a:schemeClr val="tx1"/>
                </a:solidFill>
              </a:defRPr>
            </a:lvl4pPr>
            <a:lvl5pPr>
              <a:lnSpc>
                <a:spcPct val="100000"/>
              </a:lnSpc>
              <a:defRPr sz="1200">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228FC83-C11D-47F2-8BDE-B10D125E5E87}"/>
              </a:ext>
            </a:extLst>
          </p:cNvPr>
          <p:cNvSpPr>
            <a:spLocks noGrp="1"/>
          </p:cNvSpPr>
          <p:nvPr>
            <p:ph type="body" sz="quarter" idx="33" hasCustomPrompt="1"/>
          </p:nvPr>
        </p:nvSpPr>
        <p:spPr>
          <a:xfrm>
            <a:off x="8040043" y="1903413"/>
            <a:ext cx="3743970" cy="1671637"/>
          </a:xfrm>
          <a:prstGeom prst="rect">
            <a:avLst/>
          </a:prstGeom>
        </p:spPr>
        <p:txBody>
          <a:bodyPr>
            <a:noAutofit/>
          </a:bodyPr>
          <a:lstStyle>
            <a:lvl1pPr>
              <a:lnSpc>
                <a:spcPts val="1600"/>
              </a:lnSpc>
              <a:defRPr sz="1400">
                <a:solidFill>
                  <a:schemeClr val="tx1"/>
                </a:solidFill>
              </a:defRPr>
            </a:lvl1pPr>
            <a:lvl2pPr marL="173038" indent="-168275">
              <a:lnSpc>
                <a:spcPts val="1400"/>
              </a:lnSpc>
              <a:buClr>
                <a:schemeClr val="accent1"/>
              </a:buClr>
              <a:defRPr sz="1200">
                <a:solidFill>
                  <a:schemeClr val="tx1"/>
                </a:solidFill>
              </a:defRPr>
            </a:lvl2pPr>
            <a:lvl3pPr marL="347663" indent="-174625">
              <a:lnSpc>
                <a:spcPts val="1400"/>
              </a:lnSpc>
              <a:buClr>
                <a:schemeClr val="accent1"/>
              </a:buClr>
              <a:defRPr sz="1200">
                <a:solidFill>
                  <a:schemeClr val="tx1"/>
                </a:solidFill>
              </a:defRPr>
            </a:lvl3pPr>
            <a:lvl4pPr marL="509588" indent="-161925">
              <a:lnSpc>
                <a:spcPts val="1200"/>
              </a:lnSpc>
              <a:buClr>
                <a:schemeClr val="accent1"/>
              </a:buClr>
              <a:defRPr sz="1100">
                <a:solidFill>
                  <a:schemeClr val="tx1"/>
                </a:solidFill>
              </a:defRPr>
            </a:lvl4pPr>
            <a:lvl5pPr>
              <a:lnSpc>
                <a:spcPct val="100000"/>
              </a:lnSpc>
              <a:defRPr sz="1200">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sp>
        <p:nvSpPr>
          <p:cNvPr id="27" name="Text Placeholder 7">
            <a:extLst>
              <a:ext uri="{FF2B5EF4-FFF2-40B4-BE49-F238E27FC236}">
                <a16:creationId xmlns:a16="http://schemas.microsoft.com/office/drawing/2014/main" id="{9228FC83-C11D-47F2-8BDE-B10D125E5E87}"/>
              </a:ext>
            </a:extLst>
          </p:cNvPr>
          <p:cNvSpPr>
            <a:spLocks noGrp="1"/>
          </p:cNvSpPr>
          <p:nvPr>
            <p:ph type="body" sz="quarter" idx="34" hasCustomPrompt="1"/>
          </p:nvPr>
        </p:nvSpPr>
        <p:spPr>
          <a:xfrm>
            <a:off x="2207568" y="4379453"/>
            <a:ext cx="3743970" cy="1671637"/>
          </a:xfrm>
          <a:prstGeom prst="rect">
            <a:avLst/>
          </a:prstGeom>
        </p:spPr>
        <p:txBody>
          <a:bodyPr>
            <a:noAutofit/>
          </a:bodyPr>
          <a:lstStyle>
            <a:lvl1pPr>
              <a:lnSpc>
                <a:spcPts val="1600"/>
              </a:lnSpc>
              <a:defRPr sz="1400">
                <a:solidFill>
                  <a:schemeClr val="tx1"/>
                </a:solidFill>
              </a:defRPr>
            </a:lvl1pPr>
            <a:lvl2pPr marL="173038" indent="-168275">
              <a:lnSpc>
                <a:spcPts val="1400"/>
              </a:lnSpc>
              <a:buClr>
                <a:schemeClr val="accent1"/>
              </a:buClr>
              <a:defRPr sz="1200">
                <a:solidFill>
                  <a:schemeClr val="tx1"/>
                </a:solidFill>
              </a:defRPr>
            </a:lvl2pPr>
            <a:lvl3pPr marL="347663" indent="-174625">
              <a:lnSpc>
                <a:spcPts val="1400"/>
              </a:lnSpc>
              <a:buClr>
                <a:schemeClr val="accent1"/>
              </a:buClr>
              <a:defRPr sz="1200">
                <a:solidFill>
                  <a:schemeClr val="tx1"/>
                </a:solidFill>
              </a:defRPr>
            </a:lvl3pPr>
            <a:lvl4pPr marL="509588" indent="-161925">
              <a:lnSpc>
                <a:spcPts val="1200"/>
              </a:lnSpc>
              <a:buClr>
                <a:schemeClr val="accent1"/>
              </a:buClr>
              <a:defRPr sz="1100">
                <a:solidFill>
                  <a:schemeClr val="tx1"/>
                </a:solidFill>
              </a:defRPr>
            </a:lvl4pPr>
            <a:lvl5pPr>
              <a:lnSpc>
                <a:spcPct val="100000"/>
              </a:lnSpc>
              <a:defRPr sz="1200">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sp>
        <p:nvSpPr>
          <p:cNvPr id="28" name="Text Placeholder 7">
            <a:extLst>
              <a:ext uri="{FF2B5EF4-FFF2-40B4-BE49-F238E27FC236}">
                <a16:creationId xmlns:a16="http://schemas.microsoft.com/office/drawing/2014/main" id="{9228FC83-C11D-47F2-8BDE-B10D125E5E87}"/>
              </a:ext>
            </a:extLst>
          </p:cNvPr>
          <p:cNvSpPr>
            <a:spLocks noGrp="1"/>
          </p:cNvSpPr>
          <p:nvPr>
            <p:ph type="body" sz="quarter" idx="35" hasCustomPrompt="1"/>
          </p:nvPr>
        </p:nvSpPr>
        <p:spPr>
          <a:xfrm>
            <a:off x="8040043" y="4379453"/>
            <a:ext cx="3743970" cy="1671637"/>
          </a:xfrm>
          <a:prstGeom prst="rect">
            <a:avLst/>
          </a:prstGeom>
        </p:spPr>
        <p:txBody>
          <a:bodyPr>
            <a:noAutofit/>
          </a:bodyPr>
          <a:lstStyle>
            <a:lvl1pPr>
              <a:lnSpc>
                <a:spcPts val="1600"/>
              </a:lnSpc>
              <a:defRPr sz="1400">
                <a:solidFill>
                  <a:schemeClr val="tx1"/>
                </a:solidFill>
              </a:defRPr>
            </a:lvl1pPr>
            <a:lvl2pPr marL="173038" indent="-168275">
              <a:lnSpc>
                <a:spcPts val="1400"/>
              </a:lnSpc>
              <a:buClr>
                <a:schemeClr val="accent1"/>
              </a:buClr>
              <a:defRPr sz="1200">
                <a:solidFill>
                  <a:schemeClr val="tx1"/>
                </a:solidFill>
              </a:defRPr>
            </a:lvl2pPr>
            <a:lvl3pPr marL="347663" indent="-174625">
              <a:lnSpc>
                <a:spcPts val="1400"/>
              </a:lnSpc>
              <a:buClr>
                <a:schemeClr val="accent1"/>
              </a:buClr>
              <a:defRPr sz="1200">
                <a:solidFill>
                  <a:schemeClr val="tx1"/>
                </a:solidFill>
              </a:defRPr>
            </a:lvl3pPr>
            <a:lvl4pPr marL="509588" indent="-161925">
              <a:lnSpc>
                <a:spcPts val="1200"/>
              </a:lnSpc>
              <a:buClr>
                <a:schemeClr val="accent1"/>
              </a:buClr>
              <a:defRPr sz="1100">
                <a:solidFill>
                  <a:schemeClr val="tx1"/>
                </a:solidFill>
              </a:defRPr>
            </a:lvl4pPr>
            <a:lvl5pPr>
              <a:lnSpc>
                <a:spcPct val="100000"/>
              </a:lnSpc>
              <a:defRPr sz="1200">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557928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3" name="Conector reto 49">
            <a:extLst>
              <a:ext uri="{FF2B5EF4-FFF2-40B4-BE49-F238E27FC236}">
                <a16:creationId xmlns:a16="http://schemas.microsoft.com/office/drawing/2014/main" id="{E9ED77A8-2D9A-4AE3-AD59-3AF83145BFE0}"/>
              </a:ext>
            </a:extLst>
          </p:cNvPr>
          <p:cNvCxnSpPr>
            <a:cxnSpLocks/>
          </p:cNvCxnSpPr>
          <p:nvPr userDrawn="1"/>
        </p:nvCxnSpPr>
        <p:spPr>
          <a:xfrm flipV="1">
            <a:off x="3405225" y="6554519"/>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4" name="Rectangle 27">
            <a:hlinkClick r:id="rId2"/>
            <a:extLst>
              <a:ext uri="{FF2B5EF4-FFF2-40B4-BE49-F238E27FC236}">
                <a16:creationId xmlns:a16="http://schemas.microsoft.com/office/drawing/2014/main" id="{BB72F82F-0F55-4F49-9249-B2BBA92FBAE6}"/>
              </a:ext>
            </a:extLst>
          </p:cNvPr>
          <p:cNvSpPr/>
          <p:nvPr userDrawn="1"/>
        </p:nvSpPr>
        <p:spPr>
          <a:xfrm>
            <a:off x="381000" y="6570752"/>
            <a:ext cx="2999219" cy="123111"/>
          </a:xfrm>
          <a:prstGeom prst="rect">
            <a:avLst/>
          </a:prstGeom>
        </p:spPr>
        <p:txBody>
          <a:bodyPr wrap="none" lIns="0" tIns="0" rIns="0" bIns="0" anchor="ctr" anchorCtr="0">
            <a:spAutoFit/>
          </a:bodyPr>
          <a:lstStyle/>
          <a:p>
            <a:pPr lvl="0" algn="l" defTabSz="914400">
              <a:lnSpc>
                <a:spcPct val="100000"/>
              </a:lnSpc>
              <a:defRPr/>
            </a:pPr>
            <a:r>
              <a:rPr lang="en-US" sz="800" kern="0">
                <a:solidFill>
                  <a:schemeClr val="tx2"/>
                </a:solidFill>
                <a:latin typeface="+mj-lt"/>
                <a:cs typeface="Arial" panose="020B0604020202020204" pitchFamily="34" charset="0"/>
              </a:rPr>
              <a:t>GT–Partner Rotation System | Application Modernization</a:t>
            </a:r>
          </a:p>
        </p:txBody>
      </p:sp>
      <p:sp>
        <p:nvSpPr>
          <p:cNvPr id="5" name="Rectangle 27">
            <a:hlinkClick r:id="rId2"/>
            <a:extLst>
              <a:ext uri="{FF2B5EF4-FFF2-40B4-BE49-F238E27FC236}">
                <a16:creationId xmlns:a16="http://schemas.microsoft.com/office/drawing/2014/main" id="{A3629287-0392-4DA2-8EE0-0B2C62995327}"/>
              </a:ext>
            </a:extLst>
          </p:cNvPr>
          <p:cNvSpPr/>
          <p:nvPr userDrawn="1"/>
        </p:nvSpPr>
        <p:spPr>
          <a:xfrm>
            <a:off x="3488106" y="6570752"/>
            <a:ext cx="235642" cy="123111"/>
          </a:xfrm>
          <a:prstGeom prst="rect">
            <a:avLst/>
          </a:prstGeom>
        </p:spPr>
        <p:txBody>
          <a:bodyPr wrap="none" lIns="0" tIns="0" rIns="0" bIns="0" anchor="ctr" anchorCtr="0">
            <a:spAutoFit/>
          </a:bodyPr>
          <a:lstStyle/>
          <a:p>
            <a:pPr lvl="0" algn="l" defTabSz="914400">
              <a:lnSpc>
                <a:spcPct val="100000"/>
              </a:lnSpc>
              <a:defRPr/>
            </a:pPr>
            <a:r>
              <a:rPr lang="en-US" sz="800" kern="0">
                <a:solidFill>
                  <a:schemeClr val="tx1"/>
                </a:solidFill>
                <a:latin typeface="+mj-lt"/>
                <a:cs typeface="Arial" panose="020B0604020202020204" pitchFamily="34" charset="0"/>
              </a:rPr>
              <a:t>April</a:t>
            </a:r>
          </a:p>
        </p:txBody>
      </p:sp>
      <p:sp>
        <p:nvSpPr>
          <p:cNvPr id="6" name="Retângulo 43">
            <a:extLst>
              <a:ext uri="{FF2B5EF4-FFF2-40B4-BE49-F238E27FC236}">
                <a16:creationId xmlns:a16="http://schemas.microsoft.com/office/drawing/2014/main" id="{A7E7D359-EF03-44F1-9566-316E533800E4}"/>
              </a:ext>
            </a:extLst>
          </p:cNvPr>
          <p:cNvSpPr/>
          <p:nvPr userDrawn="1"/>
        </p:nvSpPr>
        <p:spPr>
          <a:xfrm>
            <a:off x="3854783" y="6570752"/>
            <a:ext cx="1886735" cy="123111"/>
          </a:xfrm>
          <a:prstGeom prst="rect">
            <a:avLst/>
          </a:prstGeom>
        </p:spPr>
        <p:txBody>
          <a:bodyPr wrap="square" lIns="0" tIns="0" rIns="0" bIns="0" anchor="ctr">
            <a:noAutofit/>
          </a:bodyPr>
          <a:lstStyle/>
          <a:p>
            <a:pPr algn="l">
              <a:lnSpc>
                <a:spcPct val="100000"/>
              </a:lnSpc>
            </a:pPr>
            <a:r>
              <a:rPr lang="en-US" sz="800">
                <a:solidFill>
                  <a:schemeClr val="bg2">
                    <a:lumMod val="50000"/>
                  </a:schemeClr>
                </a:solidFill>
                <a:cs typeface="Arial" panose="020B0604020202020204" pitchFamily="34" charset="0"/>
              </a:rPr>
              <a:t>© 2019 Sogeti. All rights reserved.</a:t>
            </a:r>
          </a:p>
        </p:txBody>
      </p:sp>
      <p:cxnSp>
        <p:nvCxnSpPr>
          <p:cNvPr id="7" name="Conector reto 49">
            <a:extLst>
              <a:ext uri="{FF2B5EF4-FFF2-40B4-BE49-F238E27FC236}">
                <a16:creationId xmlns:a16="http://schemas.microsoft.com/office/drawing/2014/main" id="{B9DD5A37-7D9D-4FFB-8A87-4B8263A87E31}"/>
              </a:ext>
            </a:extLst>
          </p:cNvPr>
          <p:cNvCxnSpPr>
            <a:cxnSpLocks/>
          </p:cNvCxnSpPr>
          <p:nvPr userDrawn="1"/>
        </p:nvCxnSpPr>
        <p:spPr>
          <a:xfrm flipV="1">
            <a:off x="3795054" y="6554519"/>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8" name="Retângulo 43">
            <a:extLst>
              <a:ext uri="{FF2B5EF4-FFF2-40B4-BE49-F238E27FC236}">
                <a16:creationId xmlns:a16="http://schemas.microsoft.com/office/drawing/2014/main" id="{84609CA8-1B5E-49F8-ADC9-69588ADE3BEE}"/>
              </a:ext>
            </a:extLst>
          </p:cNvPr>
          <p:cNvSpPr/>
          <p:nvPr userDrawn="1"/>
        </p:nvSpPr>
        <p:spPr>
          <a:xfrm>
            <a:off x="11738842" y="6570752"/>
            <a:ext cx="176330" cy="123111"/>
          </a:xfrm>
          <a:prstGeom prst="rect">
            <a:avLst/>
          </a:prstGeom>
        </p:spPr>
        <p:txBody>
          <a:bodyPr wrap="square" lIns="0" tIns="0" rIns="0" bIns="0">
            <a:no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Tree>
    <p:extLst>
      <p:ext uri="{BB962C8B-B14F-4D97-AF65-F5344CB8AC3E}">
        <p14:creationId xmlns:p14="http://schemas.microsoft.com/office/powerpoint/2010/main" val="37404205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5_Timeline">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F2EB016D-CF9A-4584-982E-40465F70132F}"/>
              </a:ext>
            </a:extLst>
          </p:cNvPr>
          <p:cNvSpPr>
            <a:spLocks noGrp="1"/>
          </p:cNvSpPr>
          <p:nvPr>
            <p:ph type="title"/>
          </p:nvPr>
        </p:nvSpPr>
        <p:spPr>
          <a:xfrm>
            <a:off x="407988" y="0"/>
            <a:ext cx="11016604" cy="863601"/>
          </a:xfrm>
          <a:prstGeom prst="rect">
            <a:avLst/>
          </a:prstGeom>
        </p:spPr>
        <p:txBody>
          <a:bodyPr vert="horz" lIns="0" tIns="0" rIns="0" bIns="0" rtlCol="0" anchor="ctr">
            <a:normAutofit/>
          </a:bodyPr>
          <a:lstStyle/>
          <a:p>
            <a:pPr lvl="0">
              <a:lnSpc>
                <a:spcPts val="3000"/>
              </a:lnSpc>
            </a:pPr>
            <a:r>
              <a:rPr lang="en-US"/>
              <a:t>Click to edit Master title style</a:t>
            </a:r>
            <a:endParaRPr lang="pt-PT"/>
          </a:p>
        </p:txBody>
      </p:sp>
      <p:sp>
        <p:nvSpPr>
          <p:cNvPr id="57" name="Rectangle 56"/>
          <p:cNvSpPr/>
          <p:nvPr/>
        </p:nvSpPr>
        <p:spPr>
          <a:xfrm>
            <a:off x="8839200" y="0"/>
            <a:ext cx="3352800" cy="6858000"/>
          </a:xfrm>
          <a:prstGeom prst="rect">
            <a:avLst/>
          </a:prstGeom>
          <a:gradFill flip="none" rotWithShape="1">
            <a:gsLst>
              <a:gs pos="0">
                <a:srgbClr val="93C855"/>
              </a:gs>
              <a:gs pos="100000">
                <a:srgbClr val="00AB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tângulo 43">
            <a:extLst>
              <a:ext uri="{FF2B5EF4-FFF2-40B4-BE49-F238E27FC236}">
                <a16:creationId xmlns:a16="http://schemas.microsoft.com/office/drawing/2014/main" id="{25FC8637-25BD-4C09-AF25-56B4243DAB3D}"/>
              </a:ext>
            </a:extLst>
          </p:cNvPr>
          <p:cNvSpPr/>
          <p:nvPr/>
        </p:nvSpPr>
        <p:spPr>
          <a:xfrm>
            <a:off x="11424592" y="6523774"/>
            <a:ext cx="360996" cy="215444"/>
          </a:xfrm>
          <a:prstGeom prst="rect">
            <a:avLst/>
          </a:prstGeom>
        </p:spPr>
        <p:txBody>
          <a:bodyPr wrap="none">
            <a:spAutoFit/>
          </a:bodyPr>
          <a:lstStyle/>
          <a:p>
            <a:pPr algn="r"/>
            <a:fld id="{0502E5A9-B53C-401E-A0E0-4A359BB0A9E5}" type="slidenum">
              <a:rPr lang="en-US" sz="800" smtClean="0">
                <a:solidFill>
                  <a:schemeClr val="bg1"/>
                </a:solidFill>
                <a:cs typeface="Arial" panose="020B0604020202020204" pitchFamily="34" charset="0"/>
              </a:rPr>
              <a:pPr algn="r"/>
              <a:t>‹#›</a:t>
            </a:fld>
            <a:endParaRPr lang="en-US" sz="800">
              <a:solidFill>
                <a:schemeClr val="bg1"/>
              </a:solidFill>
              <a:cs typeface="Arial" panose="020B0604020202020204" pitchFamily="34" charset="0"/>
            </a:endParaRPr>
          </a:p>
        </p:txBody>
      </p:sp>
      <p:cxnSp>
        <p:nvCxnSpPr>
          <p:cNvPr id="59" name="Straight Connector 58"/>
          <p:cNvCxnSpPr>
            <a:stCxn id="63" idx="0"/>
          </p:cNvCxnSpPr>
          <p:nvPr/>
        </p:nvCxnSpPr>
        <p:spPr>
          <a:xfrm>
            <a:off x="642519" y="6388938"/>
            <a:ext cx="8196681" cy="0"/>
          </a:xfrm>
          <a:prstGeom prst="line">
            <a:avLst/>
          </a:prstGeom>
          <a:ln w="9525">
            <a:solidFill>
              <a:srgbClr val="00ABE4"/>
            </a:solidFill>
          </a:ln>
        </p:spPr>
        <p:style>
          <a:lnRef idx="1">
            <a:schemeClr val="accent1"/>
          </a:lnRef>
          <a:fillRef idx="0">
            <a:schemeClr val="accent1"/>
          </a:fillRef>
          <a:effectRef idx="0">
            <a:schemeClr val="accent1"/>
          </a:effectRef>
          <a:fontRef idx="minor">
            <a:schemeClr val="tx1"/>
          </a:fontRef>
        </p:style>
      </p:cxnSp>
      <p:cxnSp>
        <p:nvCxnSpPr>
          <p:cNvPr id="60" name="Conector reto 49">
            <a:extLst>
              <a:ext uri="{FF2B5EF4-FFF2-40B4-BE49-F238E27FC236}">
                <a16:creationId xmlns:a16="http://schemas.microsoft.com/office/drawing/2014/main" id="{6B6D7F6B-C184-4C2B-8EB7-067E0C1E8DF2}"/>
              </a:ext>
            </a:extLst>
          </p:cNvPr>
          <p:cNvCxnSpPr>
            <a:cxnSpLocks/>
          </p:cNvCxnSpPr>
          <p:nvPr/>
        </p:nvCxnSpPr>
        <p:spPr>
          <a:xfrm flipV="1">
            <a:off x="3821338" y="6553708"/>
            <a:ext cx="0" cy="155576"/>
          </a:xfrm>
          <a:prstGeom prst="line">
            <a:avLst/>
          </a:prstGeom>
          <a:solidFill>
            <a:schemeClr val="tx1"/>
          </a:solidFill>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63" name="Arc 62"/>
          <p:cNvSpPr/>
          <p:nvPr/>
        </p:nvSpPr>
        <p:spPr>
          <a:xfrm flipH="1">
            <a:off x="407988" y="6388938"/>
            <a:ext cx="469062" cy="469062"/>
          </a:xfrm>
          <a:prstGeom prst="arc">
            <a:avLst/>
          </a:prstGeom>
          <a:ln w="9525">
            <a:solidFill>
              <a:srgbClr val="00ABE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4" name="Straight Connector 63"/>
          <p:cNvCxnSpPr/>
          <p:nvPr/>
        </p:nvCxnSpPr>
        <p:spPr>
          <a:xfrm>
            <a:off x="8839200" y="6388938"/>
            <a:ext cx="29554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9982200" y="6197598"/>
            <a:ext cx="381000" cy="381000"/>
          </a:xfrm>
          <a:prstGeom prst="ellipse">
            <a:avLst/>
          </a:prstGeom>
          <a:solidFill>
            <a:srgbClr val="00ABE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553700" y="6197598"/>
            <a:ext cx="381000" cy="381000"/>
          </a:xfrm>
          <a:prstGeom prst="ellipse">
            <a:avLst/>
          </a:prstGeom>
          <a:solidFill>
            <a:srgbClr val="00ABE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1125200" y="6197598"/>
            <a:ext cx="381000" cy="381000"/>
          </a:xfrm>
          <a:prstGeom prst="ellipse">
            <a:avLst/>
          </a:prstGeom>
          <a:solidFill>
            <a:srgbClr val="00ABE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e 617"/>
          <p:cNvGrpSpPr/>
          <p:nvPr/>
        </p:nvGrpSpPr>
        <p:grpSpPr>
          <a:xfrm>
            <a:off x="10594635" y="6309781"/>
            <a:ext cx="301965" cy="190969"/>
            <a:chOff x="3868714" y="2093714"/>
            <a:chExt cx="331788" cy="214313"/>
          </a:xfrm>
          <a:noFill/>
        </p:grpSpPr>
        <p:sp>
          <p:nvSpPr>
            <p:cNvPr id="69" name="Freeform 798"/>
            <p:cNvSpPr>
              <a:spLocks/>
            </p:cNvSpPr>
            <p:nvPr/>
          </p:nvSpPr>
          <p:spPr bwMode="auto">
            <a:xfrm>
              <a:off x="3868714" y="2206427"/>
              <a:ext cx="165100" cy="101600"/>
            </a:xfrm>
            <a:custGeom>
              <a:avLst/>
              <a:gdLst/>
              <a:ahLst/>
              <a:cxnLst>
                <a:cxn ang="0">
                  <a:pos x="100" y="47"/>
                </a:cxn>
                <a:cxn ang="0">
                  <a:pos x="100" y="47"/>
                </a:cxn>
                <a:cxn ang="0">
                  <a:pos x="103" y="50"/>
                </a:cxn>
                <a:cxn ang="0">
                  <a:pos x="104" y="54"/>
                </a:cxn>
                <a:cxn ang="0">
                  <a:pos x="103" y="57"/>
                </a:cxn>
                <a:cxn ang="0">
                  <a:pos x="100" y="60"/>
                </a:cxn>
                <a:cxn ang="0">
                  <a:pos x="100" y="60"/>
                </a:cxn>
                <a:cxn ang="0">
                  <a:pos x="100" y="60"/>
                </a:cxn>
                <a:cxn ang="0">
                  <a:pos x="98" y="63"/>
                </a:cxn>
                <a:cxn ang="0">
                  <a:pos x="94" y="64"/>
                </a:cxn>
                <a:cxn ang="0">
                  <a:pos x="90" y="63"/>
                </a:cxn>
                <a:cxn ang="0">
                  <a:pos x="88" y="60"/>
                </a:cxn>
                <a:cxn ang="0">
                  <a:pos x="88" y="60"/>
                </a:cxn>
                <a:cxn ang="0">
                  <a:pos x="67" y="38"/>
                </a:cxn>
                <a:cxn ang="0">
                  <a:pos x="51" y="21"/>
                </a:cxn>
                <a:cxn ang="0">
                  <a:pos x="42" y="14"/>
                </a:cxn>
                <a:cxn ang="0">
                  <a:pos x="36" y="9"/>
                </a:cxn>
                <a:cxn ang="0">
                  <a:pos x="36" y="9"/>
                </a:cxn>
                <a:cxn ang="0">
                  <a:pos x="29" y="7"/>
                </a:cxn>
                <a:cxn ang="0">
                  <a:pos x="22" y="4"/>
                </a:cxn>
                <a:cxn ang="0">
                  <a:pos x="12" y="2"/>
                </a:cxn>
                <a:cxn ang="0">
                  <a:pos x="3" y="0"/>
                </a:cxn>
                <a:cxn ang="0">
                  <a:pos x="0" y="0"/>
                </a:cxn>
              </a:cxnLst>
              <a:rect l="0" t="0" r="r" b="b"/>
              <a:pathLst>
                <a:path w="104" h="64">
                  <a:moveTo>
                    <a:pt x="100" y="47"/>
                  </a:moveTo>
                  <a:lnTo>
                    <a:pt x="100" y="47"/>
                  </a:lnTo>
                  <a:lnTo>
                    <a:pt x="103" y="50"/>
                  </a:lnTo>
                  <a:lnTo>
                    <a:pt x="104" y="54"/>
                  </a:lnTo>
                  <a:lnTo>
                    <a:pt x="103" y="57"/>
                  </a:lnTo>
                  <a:lnTo>
                    <a:pt x="100" y="60"/>
                  </a:lnTo>
                  <a:lnTo>
                    <a:pt x="100" y="60"/>
                  </a:lnTo>
                  <a:lnTo>
                    <a:pt x="100" y="60"/>
                  </a:lnTo>
                  <a:lnTo>
                    <a:pt x="98" y="63"/>
                  </a:lnTo>
                  <a:lnTo>
                    <a:pt x="94" y="64"/>
                  </a:lnTo>
                  <a:lnTo>
                    <a:pt x="90" y="63"/>
                  </a:lnTo>
                  <a:lnTo>
                    <a:pt x="88" y="60"/>
                  </a:lnTo>
                  <a:lnTo>
                    <a:pt x="88" y="60"/>
                  </a:lnTo>
                  <a:lnTo>
                    <a:pt x="67" y="38"/>
                  </a:lnTo>
                  <a:lnTo>
                    <a:pt x="51" y="21"/>
                  </a:lnTo>
                  <a:lnTo>
                    <a:pt x="42" y="14"/>
                  </a:lnTo>
                  <a:lnTo>
                    <a:pt x="36" y="9"/>
                  </a:lnTo>
                  <a:lnTo>
                    <a:pt x="36" y="9"/>
                  </a:lnTo>
                  <a:lnTo>
                    <a:pt x="29" y="7"/>
                  </a:lnTo>
                  <a:lnTo>
                    <a:pt x="22" y="4"/>
                  </a:lnTo>
                  <a:lnTo>
                    <a:pt x="12" y="2"/>
                  </a:lnTo>
                  <a:lnTo>
                    <a:pt x="3" y="0"/>
                  </a:lnTo>
                  <a:lnTo>
                    <a:pt x="0" y="0"/>
                  </a:lnTo>
                </a:path>
              </a:pathLst>
            </a:custGeom>
            <a:grp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799"/>
            <p:cNvSpPr>
              <a:spLocks/>
            </p:cNvSpPr>
            <p:nvPr/>
          </p:nvSpPr>
          <p:spPr bwMode="auto">
            <a:xfrm>
              <a:off x="3986189" y="2214364"/>
              <a:ext cx="74613" cy="77788"/>
            </a:xfrm>
            <a:custGeom>
              <a:avLst/>
              <a:gdLst/>
              <a:ahLst/>
              <a:cxnLst>
                <a:cxn ang="0">
                  <a:pos x="12" y="0"/>
                </a:cxn>
                <a:cxn ang="0">
                  <a:pos x="44" y="32"/>
                </a:cxn>
                <a:cxn ang="0">
                  <a:pos x="44" y="32"/>
                </a:cxn>
                <a:cxn ang="0">
                  <a:pos x="47" y="35"/>
                </a:cxn>
                <a:cxn ang="0">
                  <a:pos x="47" y="39"/>
                </a:cxn>
                <a:cxn ang="0">
                  <a:pos x="47" y="42"/>
                </a:cxn>
                <a:cxn ang="0">
                  <a:pos x="44" y="46"/>
                </a:cxn>
                <a:cxn ang="0">
                  <a:pos x="44" y="46"/>
                </a:cxn>
                <a:cxn ang="0">
                  <a:pos x="44" y="46"/>
                </a:cxn>
                <a:cxn ang="0">
                  <a:pos x="42" y="47"/>
                </a:cxn>
                <a:cxn ang="0">
                  <a:pos x="38" y="49"/>
                </a:cxn>
                <a:cxn ang="0">
                  <a:pos x="34" y="47"/>
                </a:cxn>
                <a:cxn ang="0">
                  <a:pos x="30" y="46"/>
                </a:cxn>
                <a:cxn ang="0">
                  <a:pos x="0" y="14"/>
                </a:cxn>
              </a:cxnLst>
              <a:rect l="0" t="0" r="r" b="b"/>
              <a:pathLst>
                <a:path w="47" h="49">
                  <a:moveTo>
                    <a:pt x="12" y="0"/>
                  </a:moveTo>
                  <a:lnTo>
                    <a:pt x="44" y="32"/>
                  </a:lnTo>
                  <a:lnTo>
                    <a:pt x="44" y="32"/>
                  </a:lnTo>
                  <a:lnTo>
                    <a:pt x="47" y="35"/>
                  </a:lnTo>
                  <a:lnTo>
                    <a:pt x="47" y="39"/>
                  </a:lnTo>
                  <a:lnTo>
                    <a:pt x="47" y="42"/>
                  </a:lnTo>
                  <a:lnTo>
                    <a:pt x="44" y="46"/>
                  </a:lnTo>
                  <a:lnTo>
                    <a:pt x="44" y="46"/>
                  </a:lnTo>
                  <a:lnTo>
                    <a:pt x="44" y="46"/>
                  </a:lnTo>
                  <a:lnTo>
                    <a:pt x="42" y="47"/>
                  </a:lnTo>
                  <a:lnTo>
                    <a:pt x="38" y="49"/>
                  </a:lnTo>
                  <a:lnTo>
                    <a:pt x="34" y="47"/>
                  </a:lnTo>
                  <a:lnTo>
                    <a:pt x="30" y="46"/>
                  </a:lnTo>
                  <a:lnTo>
                    <a:pt x="0" y="14"/>
                  </a:lnTo>
                </a:path>
              </a:pathLst>
            </a:custGeom>
            <a:grp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800"/>
            <p:cNvSpPr>
              <a:spLocks/>
            </p:cNvSpPr>
            <p:nvPr/>
          </p:nvSpPr>
          <p:spPr bwMode="auto">
            <a:xfrm>
              <a:off x="4027464" y="2166739"/>
              <a:ext cx="96838" cy="103188"/>
            </a:xfrm>
            <a:custGeom>
              <a:avLst/>
              <a:gdLst/>
              <a:ahLst/>
              <a:cxnLst>
                <a:cxn ang="0">
                  <a:pos x="21" y="0"/>
                </a:cxn>
                <a:cxn ang="0">
                  <a:pos x="59" y="48"/>
                </a:cxn>
                <a:cxn ang="0">
                  <a:pos x="59" y="48"/>
                </a:cxn>
                <a:cxn ang="0">
                  <a:pos x="61" y="51"/>
                </a:cxn>
                <a:cxn ang="0">
                  <a:pos x="61" y="55"/>
                </a:cxn>
                <a:cxn ang="0">
                  <a:pos x="61" y="58"/>
                </a:cxn>
                <a:cxn ang="0">
                  <a:pos x="59" y="62"/>
                </a:cxn>
                <a:cxn ang="0">
                  <a:pos x="59" y="62"/>
                </a:cxn>
                <a:cxn ang="0">
                  <a:pos x="59" y="62"/>
                </a:cxn>
                <a:cxn ang="0">
                  <a:pos x="56" y="63"/>
                </a:cxn>
                <a:cxn ang="0">
                  <a:pos x="52" y="65"/>
                </a:cxn>
                <a:cxn ang="0">
                  <a:pos x="49" y="63"/>
                </a:cxn>
                <a:cxn ang="0">
                  <a:pos x="45" y="62"/>
                </a:cxn>
                <a:cxn ang="0">
                  <a:pos x="0" y="17"/>
                </a:cxn>
              </a:cxnLst>
              <a:rect l="0" t="0" r="r" b="b"/>
              <a:pathLst>
                <a:path w="61" h="65">
                  <a:moveTo>
                    <a:pt x="21" y="0"/>
                  </a:moveTo>
                  <a:lnTo>
                    <a:pt x="59" y="48"/>
                  </a:lnTo>
                  <a:lnTo>
                    <a:pt x="59" y="48"/>
                  </a:lnTo>
                  <a:lnTo>
                    <a:pt x="61" y="51"/>
                  </a:lnTo>
                  <a:lnTo>
                    <a:pt x="61" y="55"/>
                  </a:lnTo>
                  <a:lnTo>
                    <a:pt x="61" y="58"/>
                  </a:lnTo>
                  <a:lnTo>
                    <a:pt x="59" y="62"/>
                  </a:lnTo>
                  <a:lnTo>
                    <a:pt x="59" y="62"/>
                  </a:lnTo>
                  <a:lnTo>
                    <a:pt x="59" y="62"/>
                  </a:lnTo>
                  <a:lnTo>
                    <a:pt x="56" y="63"/>
                  </a:lnTo>
                  <a:lnTo>
                    <a:pt x="52" y="65"/>
                  </a:lnTo>
                  <a:lnTo>
                    <a:pt x="49" y="63"/>
                  </a:lnTo>
                  <a:lnTo>
                    <a:pt x="45" y="62"/>
                  </a:lnTo>
                  <a:lnTo>
                    <a:pt x="0" y="17"/>
                  </a:lnTo>
                </a:path>
              </a:pathLst>
            </a:custGeom>
            <a:grp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801"/>
            <p:cNvSpPr>
              <a:spLocks/>
            </p:cNvSpPr>
            <p:nvPr/>
          </p:nvSpPr>
          <p:spPr bwMode="auto">
            <a:xfrm>
              <a:off x="3951264" y="2103239"/>
              <a:ext cx="249238" cy="80963"/>
            </a:xfrm>
            <a:custGeom>
              <a:avLst/>
              <a:gdLst/>
              <a:ahLst/>
              <a:cxnLst>
                <a:cxn ang="0">
                  <a:pos x="157" y="7"/>
                </a:cxn>
                <a:cxn ang="0">
                  <a:pos x="157" y="7"/>
                </a:cxn>
                <a:cxn ang="0">
                  <a:pos x="143" y="15"/>
                </a:cxn>
                <a:cxn ang="0">
                  <a:pos x="132" y="19"/>
                </a:cxn>
                <a:cxn ang="0">
                  <a:pos x="126" y="21"/>
                </a:cxn>
                <a:cxn ang="0">
                  <a:pos x="122" y="21"/>
                </a:cxn>
                <a:cxn ang="0">
                  <a:pos x="122" y="21"/>
                </a:cxn>
                <a:cxn ang="0">
                  <a:pos x="116" y="20"/>
                </a:cxn>
                <a:cxn ang="0">
                  <a:pos x="108" y="17"/>
                </a:cxn>
                <a:cxn ang="0">
                  <a:pos x="93" y="10"/>
                </a:cxn>
                <a:cxn ang="0">
                  <a:pos x="79" y="3"/>
                </a:cxn>
                <a:cxn ang="0">
                  <a:pos x="71" y="1"/>
                </a:cxn>
                <a:cxn ang="0">
                  <a:pos x="65" y="0"/>
                </a:cxn>
                <a:cxn ang="0">
                  <a:pos x="65" y="0"/>
                </a:cxn>
                <a:cxn ang="0">
                  <a:pos x="60" y="0"/>
                </a:cxn>
                <a:cxn ang="0">
                  <a:pos x="51" y="3"/>
                </a:cxn>
                <a:cxn ang="0">
                  <a:pos x="32" y="11"/>
                </a:cxn>
                <a:cxn ang="0">
                  <a:pos x="7" y="24"/>
                </a:cxn>
                <a:cxn ang="0">
                  <a:pos x="7" y="24"/>
                </a:cxn>
                <a:cxn ang="0">
                  <a:pos x="3" y="26"/>
                </a:cxn>
                <a:cxn ang="0">
                  <a:pos x="1" y="29"/>
                </a:cxn>
                <a:cxn ang="0">
                  <a:pos x="0" y="32"/>
                </a:cxn>
                <a:cxn ang="0">
                  <a:pos x="1" y="36"/>
                </a:cxn>
                <a:cxn ang="0">
                  <a:pos x="1" y="36"/>
                </a:cxn>
                <a:cxn ang="0">
                  <a:pos x="1" y="36"/>
                </a:cxn>
                <a:cxn ang="0">
                  <a:pos x="4" y="40"/>
                </a:cxn>
                <a:cxn ang="0">
                  <a:pos x="7" y="41"/>
                </a:cxn>
                <a:cxn ang="0">
                  <a:pos x="10" y="43"/>
                </a:cxn>
                <a:cxn ang="0">
                  <a:pos x="14" y="41"/>
                </a:cxn>
                <a:cxn ang="0">
                  <a:pos x="53" y="26"/>
                </a:cxn>
                <a:cxn ang="0">
                  <a:pos x="53" y="26"/>
                </a:cxn>
                <a:cxn ang="0">
                  <a:pos x="57" y="29"/>
                </a:cxn>
                <a:cxn ang="0">
                  <a:pos x="65" y="36"/>
                </a:cxn>
                <a:cxn ang="0">
                  <a:pos x="76" y="45"/>
                </a:cxn>
                <a:cxn ang="0">
                  <a:pos x="83" y="48"/>
                </a:cxn>
                <a:cxn ang="0">
                  <a:pos x="89" y="50"/>
                </a:cxn>
                <a:cxn ang="0">
                  <a:pos x="89" y="50"/>
                </a:cxn>
                <a:cxn ang="0">
                  <a:pos x="98" y="51"/>
                </a:cxn>
                <a:cxn ang="0">
                  <a:pos x="104" y="50"/>
                </a:cxn>
                <a:cxn ang="0">
                  <a:pos x="110" y="49"/>
                </a:cxn>
              </a:cxnLst>
              <a:rect l="0" t="0" r="r" b="b"/>
              <a:pathLst>
                <a:path w="157" h="51">
                  <a:moveTo>
                    <a:pt x="157" y="7"/>
                  </a:moveTo>
                  <a:lnTo>
                    <a:pt x="157" y="7"/>
                  </a:lnTo>
                  <a:lnTo>
                    <a:pt x="143" y="15"/>
                  </a:lnTo>
                  <a:lnTo>
                    <a:pt x="132" y="19"/>
                  </a:lnTo>
                  <a:lnTo>
                    <a:pt x="126" y="21"/>
                  </a:lnTo>
                  <a:lnTo>
                    <a:pt x="122" y="21"/>
                  </a:lnTo>
                  <a:lnTo>
                    <a:pt x="122" y="21"/>
                  </a:lnTo>
                  <a:lnTo>
                    <a:pt x="116" y="20"/>
                  </a:lnTo>
                  <a:lnTo>
                    <a:pt x="108" y="17"/>
                  </a:lnTo>
                  <a:lnTo>
                    <a:pt x="93" y="10"/>
                  </a:lnTo>
                  <a:lnTo>
                    <a:pt x="79" y="3"/>
                  </a:lnTo>
                  <a:lnTo>
                    <a:pt x="71" y="1"/>
                  </a:lnTo>
                  <a:lnTo>
                    <a:pt x="65" y="0"/>
                  </a:lnTo>
                  <a:lnTo>
                    <a:pt x="65" y="0"/>
                  </a:lnTo>
                  <a:lnTo>
                    <a:pt x="60" y="0"/>
                  </a:lnTo>
                  <a:lnTo>
                    <a:pt x="51" y="3"/>
                  </a:lnTo>
                  <a:lnTo>
                    <a:pt x="32" y="11"/>
                  </a:lnTo>
                  <a:lnTo>
                    <a:pt x="7" y="24"/>
                  </a:lnTo>
                  <a:lnTo>
                    <a:pt x="7" y="24"/>
                  </a:lnTo>
                  <a:lnTo>
                    <a:pt x="3" y="26"/>
                  </a:lnTo>
                  <a:lnTo>
                    <a:pt x="1" y="29"/>
                  </a:lnTo>
                  <a:lnTo>
                    <a:pt x="0" y="32"/>
                  </a:lnTo>
                  <a:lnTo>
                    <a:pt x="1" y="36"/>
                  </a:lnTo>
                  <a:lnTo>
                    <a:pt x="1" y="36"/>
                  </a:lnTo>
                  <a:lnTo>
                    <a:pt x="1" y="36"/>
                  </a:lnTo>
                  <a:lnTo>
                    <a:pt x="4" y="40"/>
                  </a:lnTo>
                  <a:lnTo>
                    <a:pt x="7" y="41"/>
                  </a:lnTo>
                  <a:lnTo>
                    <a:pt x="10" y="43"/>
                  </a:lnTo>
                  <a:lnTo>
                    <a:pt x="14" y="41"/>
                  </a:lnTo>
                  <a:lnTo>
                    <a:pt x="53" y="26"/>
                  </a:lnTo>
                  <a:lnTo>
                    <a:pt x="53" y="26"/>
                  </a:lnTo>
                  <a:lnTo>
                    <a:pt x="57" y="29"/>
                  </a:lnTo>
                  <a:lnTo>
                    <a:pt x="65" y="36"/>
                  </a:lnTo>
                  <a:lnTo>
                    <a:pt x="76" y="45"/>
                  </a:lnTo>
                  <a:lnTo>
                    <a:pt x="83" y="48"/>
                  </a:lnTo>
                  <a:lnTo>
                    <a:pt x="89" y="50"/>
                  </a:lnTo>
                  <a:lnTo>
                    <a:pt x="89" y="50"/>
                  </a:lnTo>
                  <a:lnTo>
                    <a:pt x="98" y="51"/>
                  </a:lnTo>
                  <a:lnTo>
                    <a:pt x="104" y="50"/>
                  </a:lnTo>
                  <a:lnTo>
                    <a:pt x="110" y="49"/>
                  </a:lnTo>
                </a:path>
              </a:pathLst>
            </a:custGeom>
            <a:grp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802"/>
            <p:cNvSpPr>
              <a:spLocks/>
            </p:cNvSpPr>
            <p:nvPr/>
          </p:nvSpPr>
          <p:spPr bwMode="auto">
            <a:xfrm>
              <a:off x="4060801" y="2247702"/>
              <a:ext cx="25400" cy="25400"/>
            </a:xfrm>
            <a:custGeom>
              <a:avLst/>
              <a:gdLst/>
              <a:ahLst/>
              <a:cxnLst>
                <a:cxn ang="0">
                  <a:pos x="14" y="0"/>
                </a:cxn>
                <a:cxn ang="0">
                  <a:pos x="14" y="0"/>
                </a:cxn>
                <a:cxn ang="0">
                  <a:pos x="16" y="4"/>
                </a:cxn>
                <a:cxn ang="0">
                  <a:pos x="16" y="7"/>
                </a:cxn>
                <a:cxn ang="0">
                  <a:pos x="16" y="10"/>
                </a:cxn>
                <a:cxn ang="0">
                  <a:pos x="14" y="14"/>
                </a:cxn>
                <a:cxn ang="0">
                  <a:pos x="14" y="14"/>
                </a:cxn>
                <a:cxn ang="0">
                  <a:pos x="14" y="14"/>
                </a:cxn>
                <a:cxn ang="0">
                  <a:pos x="10" y="16"/>
                </a:cxn>
                <a:cxn ang="0">
                  <a:pos x="7" y="16"/>
                </a:cxn>
                <a:cxn ang="0">
                  <a:pos x="3" y="16"/>
                </a:cxn>
                <a:cxn ang="0">
                  <a:pos x="0" y="14"/>
                </a:cxn>
              </a:cxnLst>
              <a:rect l="0" t="0" r="r" b="b"/>
              <a:pathLst>
                <a:path w="16" h="16">
                  <a:moveTo>
                    <a:pt x="14" y="0"/>
                  </a:moveTo>
                  <a:lnTo>
                    <a:pt x="14" y="0"/>
                  </a:lnTo>
                  <a:lnTo>
                    <a:pt x="16" y="4"/>
                  </a:lnTo>
                  <a:lnTo>
                    <a:pt x="16" y="7"/>
                  </a:lnTo>
                  <a:lnTo>
                    <a:pt x="16" y="10"/>
                  </a:lnTo>
                  <a:lnTo>
                    <a:pt x="14" y="14"/>
                  </a:lnTo>
                  <a:lnTo>
                    <a:pt x="14" y="14"/>
                  </a:lnTo>
                  <a:lnTo>
                    <a:pt x="14" y="14"/>
                  </a:lnTo>
                  <a:lnTo>
                    <a:pt x="10" y="16"/>
                  </a:lnTo>
                  <a:lnTo>
                    <a:pt x="7" y="16"/>
                  </a:lnTo>
                  <a:lnTo>
                    <a:pt x="3" y="16"/>
                  </a:lnTo>
                  <a:lnTo>
                    <a:pt x="0" y="14"/>
                  </a:lnTo>
                </a:path>
              </a:pathLst>
            </a:custGeom>
            <a:grp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803"/>
            <p:cNvSpPr>
              <a:spLocks/>
            </p:cNvSpPr>
            <p:nvPr/>
          </p:nvSpPr>
          <p:spPr bwMode="auto">
            <a:xfrm>
              <a:off x="4117951" y="2204839"/>
              <a:ext cx="82550" cy="30163"/>
            </a:xfrm>
            <a:custGeom>
              <a:avLst/>
              <a:gdLst/>
              <a:ahLst/>
              <a:cxnLst>
                <a:cxn ang="0">
                  <a:pos x="0" y="19"/>
                </a:cxn>
                <a:cxn ang="0">
                  <a:pos x="0" y="19"/>
                </a:cxn>
                <a:cxn ang="0">
                  <a:pos x="7" y="18"/>
                </a:cxn>
                <a:cxn ang="0">
                  <a:pos x="22" y="15"/>
                </a:cxn>
                <a:cxn ang="0">
                  <a:pos x="31" y="13"/>
                </a:cxn>
                <a:cxn ang="0">
                  <a:pos x="40" y="10"/>
                </a:cxn>
                <a:cxn ang="0">
                  <a:pos x="47" y="5"/>
                </a:cxn>
                <a:cxn ang="0">
                  <a:pos x="52" y="0"/>
                </a:cxn>
              </a:cxnLst>
              <a:rect l="0" t="0" r="r" b="b"/>
              <a:pathLst>
                <a:path w="52" h="19">
                  <a:moveTo>
                    <a:pt x="0" y="19"/>
                  </a:moveTo>
                  <a:lnTo>
                    <a:pt x="0" y="19"/>
                  </a:lnTo>
                  <a:lnTo>
                    <a:pt x="7" y="18"/>
                  </a:lnTo>
                  <a:lnTo>
                    <a:pt x="22" y="15"/>
                  </a:lnTo>
                  <a:lnTo>
                    <a:pt x="31" y="13"/>
                  </a:lnTo>
                  <a:lnTo>
                    <a:pt x="40" y="10"/>
                  </a:lnTo>
                  <a:lnTo>
                    <a:pt x="47" y="5"/>
                  </a:lnTo>
                  <a:lnTo>
                    <a:pt x="52" y="0"/>
                  </a:lnTo>
                </a:path>
              </a:pathLst>
            </a:custGeom>
            <a:grp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804"/>
            <p:cNvSpPr>
              <a:spLocks/>
            </p:cNvSpPr>
            <p:nvPr/>
          </p:nvSpPr>
          <p:spPr bwMode="auto">
            <a:xfrm>
              <a:off x="3884589" y="2093714"/>
              <a:ext cx="134938" cy="19050"/>
            </a:xfrm>
            <a:custGeom>
              <a:avLst/>
              <a:gdLst/>
              <a:ahLst/>
              <a:cxnLst>
                <a:cxn ang="0">
                  <a:pos x="0" y="2"/>
                </a:cxn>
                <a:cxn ang="0">
                  <a:pos x="0" y="2"/>
                </a:cxn>
                <a:cxn ang="0">
                  <a:pos x="13" y="0"/>
                </a:cxn>
                <a:cxn ang="0">
                  <a:pos x="27" y="0"/>
                </a:cxn>
                <a:cxn ang="0">
                  <a:pos x="42" y="2"/>
                </a:cxn>
                <a:cxn ang="0">
                  <a:pos x="55" y="4"/>
                </a:cxn>
                <a:cxn ang="0">
                  <a:pos x="76" y="9"/>
                </a:cxn>
                <a:cxn ang="0">
                  <a:pos x="85" y="12"/>
                </a:cxn>
              </a:cxnLst>
              <a:rect l="0" t="0" r="r" b="b"/>
              <a:pathLst>
                <a:path w="85" h="12">
                  <a:moveTo>
                    <a:pt x="0" y="2"/>
                  </a:moveTo>
                  <a:lnTo>
                    <a:pt x="0" y="2"/>
                  </a:lnTo>
                  <a:lnTo>
                    <a:pt x="13" y="0"/>
                  </a:lnTo>
                  <a:lnTo>
                    <a:pt x="27" y="0"/>
                  </a:lnTo>
                  <a:lnTo>
                    <a:pt x="42" y="2"/>
                  </a:lnTo>
                  <a:lnTo>
                    <a:pt x="55" y="4"/>
                  </a:lnTo>
                  <a:lnTo>
                    <a:pt x="76" y="9"/>
                  </a:lnTo>
                  <a:lnTo>
                    <a:pt x="85" y="12"/>
                  </a:lnTo>
                </a:path>
              </a:pathLst>
            </a:custGeom>
            <a:grp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6" name="Group 75"/>
          <p:cNvGrpSpPr/>
          <p:nvPr/>
        </p:nvGrpSpPr>
        <p:grpSpPr>
          <a:xfrm>
            <a:off x="10029825" y="6269642"/>
            <a:ext cx="285751" cy="250850"/>
            <a:chOff x="4941173" y="5406320"/>
            <a:chExt cx="780524" cy="685196"/>
          </a:xfrm>
          <a:noFill/>
        </p:grpSpPr>
        <p:grpSp>
          <p:nvGrpSpPr>
            <p:cNvPr id="77" name="Group 128"/>
            <p:cNvGrpSpPr>
              <a:grpSpLocks noChangeAspect="1"/>
            </p:cNvGrpSpPr>
            <p:nvPr/>
          </p:nvGrpSpPr>
          <p:grpSpPr>
            <a:xfrm>
              <a:off x="5051876" y="5406320"/>
              <a:ext cx="667934" cy="389884"/>
              <a:chOff x="27743138" y="6211893"/>
              <a:chExt cx="1139526" cy="665163"/>
            </a:xfrm>
            <a:grpFill/>
          </p:grpSpPr>
          <p:sp>
            <p:nvSpPr>
              <p:cNvPr id="79" name="Freeform 4138"/>
              <p:cNvSpPr>
                <a:spLocks/>
              </p:cNvSpPr>
              <p:nvPr/>
            </p:nvSpPr>
            <p:spPr bwMode="auto">
              <a:xfrm>
                <a:off x="27743138" y="6211893"/>
                <a:ext cx="576263" cy="665163"/>
              </a:xfrm>
              <a:custGeom>
                <a:avLst/>
                <a:gdLst/>
                <a:ahLst/>
                <a:cxnLst>
                  <a:cxn ang="0">
                    <a:pos x="133" y="101"/>
                  </a:cxn>
                  <a:cxn ang="0">
                    <a:pos x="112" y="80"/>
                  </a:cxn>
                  <a:cxn ang="0">
                    <a:pos x="133" y="59"/>
                  </a:cxn>
                  <a:cxn ang="0">
                    <a:pos x="134" y="59"/>
                  </a:cxn>
                  <a:cxn ang="0">
                    <a:pos x="134" y="55"/>
                  </a:cxn>
                  <a:cxn ang="0">
                    <a:pos x="119" y="39"/>
                  </a:cxn>
                  <a:cxn ang="0">
                    <a:pos x="95" y="39"/>
                  </a:cxn>
                  <a:cxn ang="0">
                    <a:pos x="95" y="36"/>
                  </a:cxn>
                  <a:cxn ang="0">
                    <a:pos x="95" y="34"/>
                  </a:cxn>
                  <a:cxn ang="0">
                    <a:pos x="106" y="18"/>
                  </a:cxn>
                  <a:cxn ang="0">
                    <a:pos x="88" y="0"/>
                  </a:cxn>
                  <a:cxn ang="0">
                    <a:pos x="70" y="18"/>
                  </a:cxn>
                  <a:cxn ang="0">
                    <a:pos x="79" y="33"/>
                  </a:cxn>
                  <a:cxn ang="0">
                    <a:pos x="79" y="36"/>
                  </a:cxn>
                  <a:cxn ang="0">
                    <a:pos x="79" y="39"/>
                  </a:cxn>
                  <a:cxn ang="0">
                    <a:pos x="54" y="39"/>
                  </a:cxn>
                  <a:cxn ang="0">
                    <a:pos x="38" y="55"/>
                  </a:cxn>
                  <a:cxn ang="0">
                    <a:pos x="38" y="67"/>
                  </a:cxn>
                  <a:cxn ang="0">
                    <a:pos x="36" y="67"/>
                  </a:cxn>
                  <a:cxn ang="0">
                    <a:pos x="34" y="67"/>
                  </a:cxn>
                  <a:cxn ang="0">
                    <a:pos x="17" y="56"/>
                  </a:cxn>
                  <a:cxn ang="0">
                    <a:pos x="0" y="74"/>
                  </a:cxn>
                  <a:cxn ang="0">
                    <a:pos x="17" y="92"/>
                  </a:cxn>
                  <a:cxn ang="0">
                    <a:pos x="33" y="83"/>
                  </a:cxn>
                  <a:cxn ang="0">
                    <a:pos x="36" y="84"/>
                  </a:cxn>
                  <a:cxn ang="0">
                    <a:pos x="38" y="84"/>
                  </a:cxn>
                  <a:cxn ang="0">
                    <a:pos x="38" y="101"/>
                  </a:cxn>
                  <a:cxn ang="0">
                    <a:pos x="54" y="117"/>
                  </a:cxn>
                  <a:cxn ang="0">
                    <a:pos x="100" y="117"/>
                  </a:cxn>
                  <a:cxn ang="0">
                    <a:pos x="100" y="119"/>
                  </a:cxn>
                  <a:cxn ang="0">
                    <a:pos x="100" y="120"/>
                  </a:cxn>
                  <a:cxn ang="0">
                    <a:pos x="89" y="137"/>
                  </a:cxn>
                  <a:cxn ang="0">
                    <a:pos x="107" y="155"/>
                  </a:cxn>
                  <a:cxn ang="0">
                    <a:pos x="125" y="137"/>
                  </a:cxn>
                  <a:cxn ang="0">
                    <a:pos x="116" y="121"/>
                  </a:cxn>
                  <a:cxn ang="0">
                    <a:pos x="116" y="119"/>
                  </a:cxn>
                  <a:cxn ang="0">
                    <a:pos x="116" y="117"/>
                  </a:cxn>
                  <a:cxn ang="0">
                    <a:pos x="119" y="117"/>
                  </a:cxn>
                  <a:cxn ang="0">
                    <a:pos x="134" y="101"/>
                  </a:cxn>
                  <a:cxn ang="0">
                    <a:pos x="134" y="101"/>
                  </a:cxn>
                  <a:cxn ang="0">
                    <a:pos x="133" y="101"/>
                  </a:cxn>
                </a:cxnLst>
                <a:rect l="0" t="0" r="r" b="b"/>
                <a:pathLst>
                  <a:path w="134" h="155">
                    <a:moveTo>
                      <a:pt x="133" y="101"/>
                    </a:moveTo>
                    <a:cubicBezTo>
                      <a:pt x="122" y="101"/>
                      <a:pt x="112" y="92"/>
                      <a:pt x="112" y="80"/>
                    </a:cubicBezTo>
                    <a:cubicBezTo>
                      <a:pt x="112" y="68"/>
                      <a:pt x="122" y="59"/>
                      <a:pt x="133" y="59"/>
                    </a:cubicBezTo>
                    <a:cubicBezTo>
                      <a:pt x="134" y="59"/>
                      <a:pt x="134" y="59"/>
                      <a:pt x="134" y="59"/>
                    </a:cubicBezTo>
                    <a:cubicBezTo>
                      <a:pt x="134" y="55"/>
                      <a:pt x="134" y="55"/>
                      <a:pt x="134" y="55"/>
                    </a:cubicBezTo>
                    <a:cubicBezTo>
                      <a:pt x="134" y="46"/>
                      <a:pt x="127" y="39"/>
                      <a:pt x="119" y="39"/>
                    </a:cubicBezTo>
                    <a:cubicBezTo>
                      <a:pt x="95" y="39"/>
                      <a:pt x="95" y="39"/>
                      <a:pt x="95" y="39"/>
                    </a:cubicBezTo>
                    <a:cubicBezTo>
                      <a:pt x="95" y="36"/>
                      <a:pt x="95" y="36"/>
                      <a:pt x="95" y="36"/>
                    </a:cubicBezTo>
                    <a:cubicBezTo>
                      <a:pt x="95" y="35"/>
                      <a:pt x="95" y="35"/>
                      <a:pt x="95" y="34"/>
                    </a:cubicBezTo>
                    <a:cubicBezTo>
                      <a:pt x="102" y="32"/>
                      <a:pt x="106" y="25"/>
                      <a:pt x="106" y="18"/>
                    </a:cubicBezTo>
                    <a:cubicBezTo>
                      <a:pt x="106" y="8"/>
                      <a:pt x="98" y="0"/>
                      <a:pt x="88" y="0"/>
                    </a:cubicBezTo>
                    <a:cubicBezTo>
                      <a:pt x="78" y="0"/>
                      <a:pt x="70" y="8"/>
                      <a:pt x="70" y="18"/>
                    </a:cubicBezTo>
                    <a:cubicBezTo>
                      <a:pt x="70" y="25"/>
                      <a:pt x="74" y="30"/>
                      <a:pt x="79" y="33"/>
                    </a:cubicBezTo>
                    <a:cubicBezTo>
                      <a:pt x="79" y="34"/>
                      <a:pt x="79" y="35"/>
                      <a:pt x="79" y="36"/>
                    </a:cubicBezTo>
                    <a:cubicBezTo>
                      <a:pt x="79" y="39"/>
                      <a:pt x="79" y="39"/>
                      <a:pt x="79" y="39"/>
                    </a:cubicBezTo>
                    <a:cubicBezTo>
                      <a:pt x="54" y="39"/>
                      <a:pt x="54" y="39"/>
                      <a:pt x="54" y="39"/>
                    </a:cubicBezTo>
                    <a:cubicBezTo>
                      <a:pt x="45" y="39"/>
                      <a:pt x="38" y="46"/>
                      <a:pt x="38" y="55"/>
                    </a:cubicBezTo>
                    <a:cubicBezTo>
                      <a:pt x="38" y="67"/>
                      <a:pt x="38" y="67"/>
                      <a:pt x="38" y="67"/>
                    </a:cubicBezTo>
                    <a:cubicBezTo>
                      <a:pt x="36" y="67"/>
                      <a:pt x="36" y="67"/>
                      <a:pt x="36" y="67"/>
                    </a:cubicBezTo>
                    <a:cubicBezTo>
                      <a:pt x="35" y="67"/>
                      <a:pt x="35" y="67"/>
                      <a:pt x="34" y="67"/>
                    </a:cubicBezTo>
                    <a:cubicBezTo>
                      <a:pt x="31" y="61"/>
                      <a:pt x="25" y="56"/>
                      <a:pt x="17" y="56"/>
                    </a:cubicBezTo>
                    <a:cubicBezTo>
                      <a:pt x="8" y="56"/>
                      <a:pt x="0" y="64"/>
                      <a:pt x="0" y="74"/>
                    </a:cubicBezTo>
                    <a:cubicBezTo>
                      <a:pt x="0" y="84"/>
                      <a:pt x="8" y="92"/>
                      <a:pt x="17" y="92"/>
                    </a:cubicBezTo>
                    <a:cubicBezTo>
                      <a:pt x="24" y="92"/>
                      <a:pt x="30" y="89"/>
                      <a:pt x="33" y="83"/>
                    </a:cubicBezTo>
                    <a:cubicBezTo>
                      <a:pt x="34" y="84"/>
                      <a:pt x="35" y="84"/>
                      <a:pt x="36" y="84"/>
                    </a:cubicBezTo>
                    <a:cubicBezTo>
                      <a:pt x="38" y="84"/>
                      <a:pt x="38" y="84"/>
                      <a:pt x="38" y="84"/>
                    </a:cubicBezTo>
                    <a:cubicBezTo>
                      <a:pt x="38" y="101"/>
                      <a:pt x="38" y="101"/>
                      <a:pt x="38" y="101"/>
                    </a:cubicBezTo>
                    <a:cubicBezTo>
                      <a:pt x="38" y="110"/>
                      <a:pt x="45" y="117"/>
                      <a:pt x="54" y="117"/>
                    </a:cubicBezTo>
                    <a:cubicBezTo>
                      <a:pt x="100" y="117"/>
                      <a:pt x="100" y="117"/>
                      <a:pt x="100" y="117"/>
                    </a:cubicBezTo>
                    <a:cubicBezTo>
                      <a:pt x="100" y="119"/>
                      <a:pt x="100" y="119"/>
                      <a:pt x="100" y="119"/>
                    </a:cubicBezTo>
                    <a:cubicBezTo>
                      <a:pt x="100" y="119"/>
                      <a:pt x="100" y="120"/>
                      <a:pt x="100" y="120"/>
                    </a:cubicBezTo>
                    <a:cubicBezTo>
                      <a:pt x="93" y="123"/>
                      <a:pt x="89" y="130"/>
                      <a:pt x="89" y="137"/>
                    </a:cubicBezTo>
                    <a:cubicBezTo>
                      <a:pt x="89" y="147"/>
                      <a:pt x="97" y="155"/>
                      <a:pt x="107" y="155"/>
                    </a:cubicBezTo>
                    <a:cubicBezTo>
                      <a:pt x="117" y="155"/>
                      <a:pt x="125" y="147"/>
                      <a:pt x="125" y="137"/>
                    </a:cubicBezTo>
                    <a:cubicBezTo>
                      <a:pt x="125" y="130"/>
                      <a:pt x="121" y="125"/>
                      <a:pt x="116" y="121"/>
                    </a:cubicBezTo>
                    <a:cubicBezTo>
                      <a:pt x="116" y="121"/>
                      <a:pt x="116" y="120"/>
                      <a:pt x="116" y="119"/>
                    </a:cubicBezTo>
                    <a:cubicBezTo>
                      <a:pt x="116" y="117"/>
                      <a:pt x="116" y="117"/>
                      <a:pt x="116" y="117"/>
                    </a:cubicBezTo>
                    <a:cubicBezTo>
                      <a:pt x="119" y="117"/>
                      <a:pt x="119" y="117"/>
                      <a:pt x="119" y="117"/>
                    </a:cubicBezTo>
                    <a:cubicBezTo>
                      <a:pt x="127" y="117"/>
                      <a:pt x="134" y="110"/>
                      <a:pt x="134" y="101"/>
                    </a:cubicBezTo>
                    <a:cubicBezTo>
                      <a:pt x="134" y="101"/>
                      <a:pt x="134" y="101"/>
                      <a:pt x="134" y="101"/>
                    </a:cubicBezTo>
                    <a:cubicBezTo>
                      <a:pt x="134" y="101"/>
                      <a:pt x="134" y="101"/>
                      <a:pt x="133" y="101"/>
                    </a:cubicBezTo>
                    <a:close/>
                  </a:path>
                </a:pathLst>
              </a:custGeom>
              <a:grp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80" name="Freeform 4139"/>
              <p:cNvSpPr>
                <a:spLocks/>
              </p:cNvSpPr>
              <p:nvPr/>
            </p:nvSpPr>
            <p:spPr bwMode="auto">
              <a:xfrm>
                <a:off x="28303226" y="6237288"/>
                <a:ext cx="579438" cy="501650"/>
              </a:xfrm>
              <a:custGeom>
                <a:avLst/>
                <a:gdLst/>
                <a:ahLst/>
                <a:cxnLst>
                  <a:cxn ang="0">
                    <a:pos x="119" y="39"/>
                  </a:cxn>
                  <a:cxn ang="0">
                    <a:pos x="96" y="39"/>
                  </a:cxn>
                  <a:cxn ang="0">
                    <a:pos x="96" y="36"/>
                  </a:cxn>
                  <a:cxn ang="0">
                    <a:pos x="95" y="34"/>
                  </a:cxn>
                  <a:cxn ang="0">
                    <a:pos x="106" y="18"/>
                  </a:cxn>
                  <a:cxn ang="0">
                    <a:pos x="88" y="0"/>
                  </a:cxn>
                  <a:cxn ang="0">
                    <a:pos x="70" y="18"/>
                  </a:cxn>
                  <a:cxn ang="0">
                    <a:pos x="79" y="33"/>
                  </a:cxn>
                  <a:cxn ang="0">
                    <a:pos x="79" y="36"/>
                  </a:cxn>
                  <a:cxn ang="0">
                    <a:pos x="79" y="39"/>
                  </a:cxn>
                  <a:cxn ang="0">
                    <a:pos x="54" y="39"/>
                  </a:cxn>
                  <a:cxn ang="0">
                    <a:pos x="38" y="55"/>
                  </a:cxn>
                  <a:cxn ang="0">
                    <a:pos x="38" y="67"/>
                  </a:cxn>
                  <a:cxn ang="0">
                    <a:pos x="36" y="67"/>
                  </a:cxn>
                  <a:cxn ang="0">
                    <a:pos x="34" y="67"/>
                  </a:cxn>
                  <a:cxn ang="0">
                    <a:pos x="18" y="56"/>
                  </a:cxn>
                  <a:cxn ang="0">
                    <a:pos x="0" y="74"/>
                  </a:cxn>
                  <a:cxn ang="0">
                    <a:pos x="18" y="92"/>
                  </a:cxn>
                  <a:cxn ang="0">
                    <a:pos x="33" y="83"/>
                  </a:cxn>
                  <a:cxn ang="0">
                    <a:pos x="36" y="84"/>
                  </a:cxn>
                  <a:cxn ang="0">
                    <a:pos x="38" y="84"/>
                  </a:cxn>
                  <a:cxn ang="0">
                    <a:pos x="38" y="101"/>
                  </a:cxn>
                  <a:cxn ang="0">
                    <a:pos x="54" y="117"/>
                  </a:cxn>
                  <a:cxn ang="0">
                    <a:pos x="58" y="117"/>
                  </a:cxn>
                  <a:cxn ang="0">
                    <a:pos x="54" y="105"/>
                  </a:cxn>
                  <a:cxn ang="0">
                    <a:pos x="75" y="83"/>
                  </a:cxn>
                  <a:cxn ang="0">
                    <a:pos x="96" y="105"/>
                  </a:cxn>
                  <a:cxn ang="0">
                    <a:pos x="92" y="117"/>
                  </a:cxn>
                  <a:cxn ang="0">
                    <a:pos x="119" y="117"/>
                  </a:cxn>
                  <a:cxn ang="0">
                    <a:pos x="135" y="101"/>
                  </a:cxn>
                  <a:cxn ang="0">
                    <a:pos x="135" y="55"/>
                  </a:cxn>
                  <a:cxn ang="0">
                    <a:pos x="119" y="39"/>
                  </a:cxn>
                </a:cxnLst>
                <a:rect l="0" t="0" r="r" b="b"/>
                <a:pathLst>
                  <a:path w="135" h="117">
                    <a:moveTo>
                      <a:pt x="119" y="39"/>
                    </a:moveTo>
                    <a:cubicBezTo>
                      <a:pt x="96" y="39"/>
                      <a:pt x="96" y="39"/>
                      <a:pt x="96" y="39"/>
                    </a:cubicBezTo>
                    <a:cubicBezTo>
                      <a:pt x="96" y="36"/>
                      <a:pt x="96" y="36"/>
                      <a:pt x="96" y="36"/>
                    </a:cubicBezTo>
                    <a:cubicBezTo>
                      <a:pt x="96" y="35"/>
                      <a:pt x="96" y="35"/>
                      <a:pt x="95" y="34"/>
                    </a:cubicBezTo>
                    <a:cubicBezTo>
                      <a:pt x="102" y="32"/>
                      <a:pt x="106" y="25"/>
                      <a:pt x="106" y="18"/>
                    </a:cubicBezTo>
                    <a:cubicBezTo>
                      <a:pt x="106" y="8"/>
                      <a:pt x="98" y="0"/>
                      <a:pt x="88" y="0"/>
                    </a:cubicBezTo>
                    <a:cubicBezTo>
                      <a:pt x="78" y="0"/>
                      <a:pt x="70" y="8"/>
                      <a:pt x="70" y="18"/>
                    </a:cubicBezTo>
                    <a:cubicBezTo>
                      <a:pt x="70" y="24"/>
                      <a:pt x="74" y="30"/>
                      <a:pt x="79" y="33"/>
                    </a:cubicBezTo>
                    <a:cubicBezTo>
                      <a:pt x="79" y="34"/>
                      <a:pt x="79" y="35"/>
                      <a:pt x="79" y="36"/>
                    </a:cubicBezTo>
                    <a:cubicBezTo>
                      <a:pt x="79" y="39"/>
                      <a:pt x="79" y="39"/>
                      <a:pt x="79" y="39"/>
                    </a:cubicBezTo>
                    <a:cubicBezTo>
                      <a:pt x="54" y="39"/>
                      <a:pt x="54" y="39"/>
                      <a:pt x="54" y="39"/>
                    </a:cubicBezTo>
                    <a:cubicBezTo>
                      <a:pt x="45" y="39"/>
                      <a:pt x="38" y="46"/>
                      <a:pt x="38" y="55"/>
                    </a:cubicBezTo>
                    <a:cubicBezTo>
                      <a:pt x="38" y="67"/>
                      <a:pt x="38" y="67"/>
                      <a:pt x="38" y="67"/>
                    </a:cubicBezTo>
                    <a:cubicBezTo>
                      <a:pt x="36" y="67"/>
                      <a:pt x="36" y="67"/>
                      <a:pt x="36" y="67"/>
                    </a:cubicBezTo>
                    <a:cubicBezTo>
                      <a:pt x="35" y="67"/>
                      <a:pt x="35" y="67"/>
                      <a:pt x="34" y="67"/>
                    </a:cubicBezTo>
                    <a:cubicBezTo>
                      <a:pt x="31" y="61"/>
                      <a:pt x="25" y="56"/>
                      <a:pt x="18" y="56"/>
                    </a:cubicBezTo>
                    <a:cubicBezTo>
                      <a:pt x="8" y="56"/>
                      <a:pt x="0" y="64"/>
                      <a:pt x="0" y="74"/>
                    </a:cubicBezTo>
                    <a:cubicBezTo>
                      <a:pt x="0" y="84"/>
                      <a:pt x="8" y="92"/>
                      <a:pt x="18" y="92"/>
                    </a:cubicBezTo>
                    <a:cubicBezTo>
                      <a:pt x="24" y="92"/>
                      <a:pt x="30" y="89"/>
                      <a:pt x="33" y="83"/>
                    </a:cubicBezTo>
                    <a:cubicBezTo>
                      <a:pt x="34" y="83"/>
                      <a:pt x="35" y="84"/>
                      <a:pt x="36" y="84"/>
                    </a:cubicBezTo>
                    <a:cubicBezTo>
                      <a:pt x="38" y="84"/>
                      <a:pt x="38" y="84"/>
                      <a:pt x="38" y="84"/>
                    </a:cubicBezTo>
                    <a:cubicBezTo>
                      <a:pt x="38" y="101"/>
                      <a:pt x="38" y="101"/>
                      <a:pt x="38" y="101"/>
                    </a:cubicBezTo>
                    <a:cubicBezTo>
                      <a:pt x="38" y="110"/>
                      <a:pt x="45" y="117"/>
                      <a:pt x="54" y="117"/>
                    </a:cubicBezTo>
                    <a:cubicBezTo>
                      <a:pt x="58" y="117"/>
                      <a:pt x="58" y="117"/>
                      <a:pt x="58" y="117"/>
                    </a:cubicBezTo>
                    <a:cubicBezTo>
                      <a:pt x="55" y="113"/>
                      <a:pt x="54" y="109"/>
                      <a:pt x="54" y="105"/>
                    </a:cubicBezTo>
                    <a:cubicBezTo>
                      <a:pt x="54" y="93"/>
                      <a:pt x="63" y="83"/>
                      <a:pt x="75" y="83"/>
                    </a:cubicBezTo>
                    <a:cubicBezTo>
                      <a:pt x="87" y="83"/>
                      <a:pt x="96" y="93"/>
                      <a:pt x="96" y="105"/>
                    </a:cubicBezTo>
                    <a:cubicBezTo>
                      <a:pt x="96" y="109"/>
                      <a:pt x="95" y="113"/>
                      <a:pt x="92" y="117"/>
                    </a:cubicBezTo>
                    <a:cubicBezTo>
                      <a:pt x="119" y="117"/>
                      <a:pt x="119" y="117"/>
                      <a:pt x="119" y="117"/>
                    </a:cubicBezTo>
                    <a:cubicBezTo>
                      <a:pt x="128" y="117"/>
                      <a:pt x="135" y="110"/>
                      <a:pt x="135" y="101"/>
                    </a:cubicBezTo>
                    <a:cubicBezTo>
                      <a:pt x="135" y="55"/>
                      <a:pt x="135" y="55"/>
                      <a:pt x="135" y="55"/>
                    </a:cubicBezTo>
                    <a:cubicBezTo>
                      <a:pt x="135" y="46"/>
                      <a:pt x="128" y="39"/>
                      <a:pt x="119" y="39"/>
                    </a:cubicBezTo>
                    <a:close/>
                  </a:path>
                </a:pathLst>
              </a:custGeom>
              <a:grp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1200"/>
              </a:p>
            </p:txBody>
          </p:sp>
        </p:grpSp>
        <p:sp>
          <p:nvSpPr>
            <p:cNvPr id="78" name="Freeform 77"/>
            <p:cNvSpPr/>
            <p:nvPr/>
          </p:nvSpPr>
          <p:spPr>
            <a:xfrm rot="5400000" flipH="1">
              <a:off x="5158964" y="5528784"/>
              <a:ext cx="344941" cy="780524"/>
            </a:xfrm>
            <a:custGeom>
              <a:avLst/>
              <a:gdLst>
                <a:gd name="connsiteX0" fmla="*/ 374650 w 869950"/>
                <a:gd name="connsiteY0" fmla="*/ 1962150 h 1968500"/>
                <a:gd name="connsiteX1" fmla="*/ 387350 w 869950"/>
                <a:gd name="connsiteY1" fmla="*/ 1587500 h 1968500"/>
                <a:gd name="connsiteX2" fmla="*/ 0 w 869950"/>
                <a:gd name="connsiteY2" fmla="*/ 971550 h 1968500"/>
                <a:gd name="connsiteX3" fmla="*/ 508000 w 869950"/>
                <a:gd name="connsiteY3" fmla="*/ 0 h 1968500"/>
                <a:gd name="connsiteX4" fmla="*/ 571500 w 869950"/>
                <a:gd name="connsiteY4" fmla="*/ 0 h 1968500"/>
                <a:gd name="connsiteX5" fmla="*/ 603250 w 869950"/>
                <a:gd name="connsiteY5" fmla="*/ 57150 h 1968500"/>
                <a:gd name="connsiteX6" fmla="*/ 323850 w 869950"/>
                <a:gd name="connsiteY6" fmla="*/ 831850 h 1968500"/>
                <a:gd name="connsiteX7" fmla="*/ 457200 w 869950"/>
                <a:gd name="connsiteY7" fmla="*/ 882650 h 1968500"/>
                <a:gd name="connsiteX8" fmla="*/ 590550 w 869950"/>
                <a:gd name="connsiteY8" fmla="*/ 1168400 h 1968500"/>
                <a:gd name="connsiteX9" fmla="*/ 869950 w 869950"/>
                <a:gd name="connsiteY9" fmla="*/ 1358900 h 1968500"/>
                <a:gd name="connsiteX10" fmla="*/ 806450 w 869950"/>
                <a:gd name="connsiteY10" fmla="*/ 1968500 h 1968500"/>
                <a:gd name="connsiteX11" fmla="*/ 374650 w 869950"/>
                <a:gd name="connsiteY11" fmla="*/ 1962150 h 196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9950" h="1968500">
                  <a:moveTo>
                    <a:pt x="374650" y="1962150"/>
                  </a:moveTo>
                  <a:lnTo>
                    <a:pt x="387350" y="1587500"/>
                  </a:lnTo>
                  <a:lnTo>
                    <a:pt x="0" y="971550"/>
                  </a:lnTo>
                  <a:lnTo>
                    <a:pt x="508000" y="0"/>
                  </a:lnTo>
                  <a:lnTo>
                    <a:pt x="571500" y="0"/>
                  </a:lnTo>
                  <a:lnTo>
                    <a:pt x="603250" y="57150"/>
                  </a:lnTo>
                  <a:lnTo>
                    <a:pt x="323850" y="831850"/>
                  </a:lnTo>
                  <a:lnTo>
                    <a:pt x="457200" y="882650"/>
                  </a:lnTo>
                  <a:lnTo>
                    <a:pt x="590550" y="1168400"/>
                  </a:lnTo>
                  <a:lnTo>
                    <a:pt x="869950" y="1358900"/>
                  </a:lnTo>
                  <a:lnTo>
                    <a:pt x="806450" y="1968500"/>
                  </a:lnTo>
                  <a:lnTo>
                    <a:pt x="374650" y="1962150"/>
                  </a:lnTo>
                  <a:close/>
                </a:path>
              </a:pathLst>
            </a:cu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lumMod val="50000"/>
                  </a:schemeClr>
                </a:solidFill>
              </a:endParaRPr>
            </a:p>
          </p:txBody>
        </p:sp>
      </p:grpSp>
      <p:grpSp>
        <p:nvGrpSpPr>
          <p:cNvPr id="81" name="Group 80"/>
          <p:cNvGrpSpPr/>
          <p:nvPr/>
        </p:nvGrpSpPr>
        <p:grpSpPr>
          <a:xfrm rot="2714980">
            <a:off x="11205338" y="6281088"/>
            <a:ext cx="225426" cy="225426"/>
            <a:chOff x="8038824" y="2570057"/>
            <a:chExt cx="475468" cy="475468"/>
          </a:xfrm>
          <a:noFill/>
        </p:grpSpPr>
        <p:sp>
          <p:nvSpPr>
            <p:cNvPr id="82" name="Freeform 81"/>
            <p:cNvSpPr>
              <a:spLocks/>
            </p:cNvSpPr>
            <p:nvPr userDrawn="1"/>
          </p:nvSpPr>
          <p:spPr bwMode="auto">
            <a:xfrm>
              <a:off x="8038824" y="2570057"/>
              <a:ext cx="475468" cy="475468"/>
            </a:xfrm>
            <a:custGeom>
              <a:avLst/>
              <a:gdLst>
                <a:gd name="connsiteX0" fmla="*/ 0 w 475468"/>
                <a:gd name="connsiteY0" fmla="*/ 0 h 475468"/>
                <a:gd name="connsiteX1" fmla="*/ 199656 w 475468"/>
                <a:gd name="connsiteY1" fmla="*/ 0 h 475468"/>
                <a:gd name="connsiteX2" fmla="*/ 127615 w 475468"/>
                <a:gd name="connsiteY2" fmla="*/ 69982 h 475468"/>
                <a:gd name="connsiteX3" fmla="*/ 212406 w 475468"/>
                <a:gd name="connsiteY3" fmla="*/ 158059 h 475468"/>
                <a:gd name="connsiteX4" fmla="*/ 232051 w 475468"/>
                <a:gd name="connsiteY4" fmla="*/ 154093 h 475468"/>
                <a:gd name="connsiteX5" fmla="*/ 256707 w 475468"/>
                <a:gd name="connsiteY5" fmla="*/ 159071 h 475468"/>
                <a:gd name="connsiteX6" fmla="*/ 339620 w 475468"/>
                <a:gd name="connsiteY6" fmla="*/ 76157 h 475468"/>
                <a:gd name="connsiteX7" fmla="*/ 271696 w 475468"/>
                <a:gd name="connsiteY7" fmla="*/ 8233 h 475468"/>
                <a:gd name="connsiteX8" fmla="*/ 475468 w 475468"/>
                <a:gd name="connsiteY8" fmla="*/ 0 h 475468"/>
                <a:gd name="connsiteX9" fmla="*/ 475468 w 475468"/>
                <a:gd name="connsiteY9" fmla="*/ 201714 h 475468"/>
                <a:gd name="connsiteX10" fmla="*/ 393136 w 475468"/>
                <a:gd name="connsiteY10" fmla="*/ 129673 h 475468"/>
                <a:gd name="connsiteX11" fmla="*/ 310364 w 475468"/>
                <a:gd name="connsiteY11" fmla="*/ 215654 h 475468"/>
                <a:gd name="connsiteX12" fmla="*/ 314601 w 475468"/>
                <a:gd name="connsiteY12" fmla="*/ 236643 h 475468"/>
                <a:gd name="connsiteX13" fmla="*/ 310000 w 475468"/>
                <a:gd name="connsiteY13" fmla="*/ 259436 h 475468"/>
                <a:gd name="connsiteX14" fmla="*/ 393136 w 475468"/>
                <a:gd name="connsiteY14" fmla="*/ 345795 h 475468"/>
                <a:gd name="connsiteX15" fmla="*/ 475468 w 475468"/>
                <a:gd name="connsiteY15" fmla="*/ 273754 h 475468"/>
                <a:gd name="connsiteX16" fmla="*/ 475468 w 475468"/>
                <a:gd name="connsiteY16" fmla="*/ 475468 h 475468"/>
                <a:gd name="connsiteX17" fmla="*/ 271696 w 475468"/>
                <a:gd name="connsiteY17" fmla="*/ 467235 h 475468"/>
                <a:gd name="connsiteX18" fmla="*/ 339620 w 475468"/>
                <a:gd name="connsiteY18" fmla="*/ 399311 h 475468"/>
                <a:gd name="connsiteX19" fmla="*/ 254891 w 475468"/>
                <a:gd name="connsiteY19" fmla="*/ 314582 h 475468"/>
                <a:gd name="connsiteX20" fmla="*/ 232051 w 475468"/>
                <a:gd name="connsiteY20" fmla="*/ 319193 h 475468"/>
                <a:gd name="connsiteX21" fmla="*/ 214165 w 475468"/>
                <a:gd name="connsiteY21" fmla="*/ 315582 h 475468"/>
                <a:gd name="connsiteX22" fmla="*/ 127615 w 475468"/>
                <a:gd name="connsiteY22" fmla="*/ 405486 h 475468"/>
                <a:gd name="connsiteX23" fmla="*/ 199656 w 475468"/>
                <a:gd name="connsiteY23" fmla="*/ 475468 h 475468"/>
                <a:gd name="connsiteX24" fmla="*/ 0 w 475468"/>
                <a:gd name="connsiteY24" fmla="*/ 475468 h 475468"/>
                <a:gd name="connsiteX25" fmla="*/ 0 w 475468"/>
                <a:gd name="connsiteY25" fmla="*/ 277871 h 475468"/>
                <a:gd name="connsiteX26" fmla="*/ 72041 w 475468"/>
                <a:gd name="connsiteY26" fmla="*/ 343737 h 475468"/>
                <a:gd name="connsiteX27" fmla="*/ 154479 w 475468"/>
                <a:gd name="connsiteY27" fmla="*/ 261298 h 475468"/>
                <a:gd name="connsiteX28" fmla="*/ 149501 w 475468"/>
                <a:gd name="connsiteY28" fmla="*/ 236643 h 475468"/>
                <a:gd name="connsiteX29" fmla="*/ 154112 w 475468"/>
                <a:gd name="connsiteY29" fmla="*/ 213803 h 475468"/>
                <a:gd name="connsiteX30" fmla="*/ 72041 w 475468"/>
                <a:gd name="connsiteY30" fmla="*/ 131732 h 475468"/>
                <a:gd name="connsiteX31" fmla="*/ 0 w 475468"/>
                <a:gd name="connsiteY31" fmla="*/ 197597 h 47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5468" h="475468">
                  <a:moveTo>
                    <a:pt x="0" y="0"/>
                  </a:moveTo>
                  <a:lnTo>
                    <a:pt x="199656" y="0"/>
                  </a:lnTo>
                  <a:lnTo>
                    <a:pt x="127615" y="69982"/>
                  </a:lnTo>
                  <a:lnTo>
                    <a:pt x="212406" y="158059"/>
                  </a:lnTo>
                  <a:lnTo>
                    <a:pt x="232051" y="154093"/>
                  </a:lnTo>
                  <a:lnTo>
                    <a:pt x="256707" y="159071"/>
                  </a:lnTo>
                  <a:lnTo>
                    <a:pt x="339620" y="76157"/>
                  </a:lnTo>
                  <a:lnTo>
                    <a:pt x="271696" y="8233"/>
                  </a:lnTo>
                  <a:lnTo>
                    <a:pt x="475468" y="0"/>
                  </a:lnTo>
                  <a:lnTo>
                    <a:pt x="475468" y="201714"/>
                  </a:lnTo>
                  <a:lnTo>
                    <a:pt x="393136" y="129673"/>
                  </a:lnTo>
                  <a:lnTo>
                    <a:pt x="310364" y="215654"/>
                  </a:lnTo>
                  <a:lnTo>
                    <a:pt x="314601" y="236643"/>
                  </a:lnTo>
                  <a:lnTo>
                    <a:pt x="310000" y="259436"/>
                  </a:lnTo>
                  <a:lnTo>
                    <a:pt x="393136" y="345795"/>
                  </a:lnTo>
                  <a:lnTo>
                    <a:pt x="475468" y="273754"/>
                  </a:lnTo>
                  <a:lnTo>
                    <a:pt x="475468" y="475468"/>
                  </a:lnTo>
                  <a:lnTo>
                    <a:pt x="271696" y="467235"/>
                  </a:lnTo>
                  <a:lnTo>
                    <a:pt x="339620" y="399311"/>
                  </a:lnTo>
                  <a:lnTo>
                    <a:pt x="254891" y="314582"/>
                  </a:lnTo>
                  <a:lnTo>
                    <a:pt x="232051" y="319193"/>
                  </a:lnTo>
                  <a:lnTo>
                    <a:pt x="214165" y="315582"/>
                  </a:lnTo>
                  <a:lnTo>
                    <a:pt x="127615" y="405486"/>
                  </a:lnTo>
                  <a:lnTo>
                    <a:pt x="199656" y="475468"/>
                  </a:lnTo>
                  <a:lnTo>
                    <a:pt x="0" y="475468"/>
                  </a:lnTo>
                  <a:lnTo>
                    <a:pt x="0" y="277871"/>
                  </a:lnTo>
                  <a:lnTo>
                    <a:pt x="72041" y="343737"/>
                  </a:lnTo>
                  <a:lnTo>
                    <a:pt x="154479" y="261298"/>
                  </a:lnTo>
                  <a:lnTo>
                    <a:pt x="149501" y="236643"/>
                  </a:lnTo>
                  <a:lnTo>
                    <a:pt x="154112" y="213803"/>
                  </a:lnTo>
                  <a:lnTo>
                    <a:pt x="72041" y="131732"/>
                  </a:lnTo>
                  <a:lnTo>
                    <a:pt x="0" y="197597"/>
                  </a:lnTo>
                  <a:close/>
                </a:path>
              </a:pathLst>
            </a:custGeom>
            <a:grpFill/>
            <a:ln w="9525" cap="rnd">
              <a:solidFill>
                <a:schemeClr val="bg1"/>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fr-FR"/>
            </a:p>
          </p:txBody>
        </p:sp>
        <p:sp>
          <p:nvSpPr>
            <p:cNvPr id="83" name="Oval 82"/>
            <p:cNvSpPr/>
            <p:nvPr userDrawn="1"/>
          </p:nvSpPr>
          <p:spPr>
            <a:xfrm>
              <a:off x="8229600" y="2765425"/>
              <a:ext cx="82550" cy="82550"/>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p:cNvCxnSpPr/>
            <p:nvPr userDrawn="1"/>
          </p:nvCxnSpPr>
          <p:spPr>
            <a:xfrm flipV="1">
              <a:off x="8038824" y="2701788"/>
              <a:ext cx="72041" cy="63637"/>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Retângulo 43">
            <a:extLst>
              <a:ext uri="{FF2B5EF4-FFF2-40B4-BE49-F238E27FC236}">
                <a16:creationId xmlns:a16="http://schemas.microsoft.com/office/drawing/2014/main" id="{D2BD3233-55BA-4E31-8DE7-BEF1438AB184}"/>
              </a:ext>
            </a:extLst>
          </p:cNvPr>
          <p:cNvSpPr/>
          <p:nvPr/>
        </p:nvSpPr>
        <p:spPr>
          <a:xfrm>
            <a:off x="9676214" y="6555758"/>
            <a:ext cx="2591986" cy="219456"/>
          </a:xfrm>
          <a:prstGeom prst="rect">
            <a:avLst/>
          </a:prstGeom>
        </p:spPr>
        <p:txBody>
          <a:bodyPr wrap="none" lIns="0" tIns="0" rIns="0" bIns="0" anchor="ctr">
            <a:noAutofit/>
          </a:bodyPr>
          <a:lstStyle/>
          <a:p>
            <a:pPr>
              <a:lnSpc>
                <a:spcPct val="100000"/>
              </a:lnSpc>
            </a:pPr>
            <a:r>
              <a:rPr lang="en-US" sz="800">
                <a:solidFill>
                  <a:schemeClr val="bg2">
                    <a:lumMod val="50000"/>
                  </a:schemeClr>
                </a:solidFill>
                <a:cs typeface="Arial" panose="020B0604020202020204" pitchFamily="34" charset="0"/>
              </a:rPr>
              <a:t>© 2018 </a:t>
            </a:r>
            <a:r>
              <a:rPr lang="en-US" sz="800" err="1">
                <a:solidFill>
                  <a:schemeClr val="bg2">
                    <a:lumMod val="50000"/>
                  </a:schemeClr>
                </a:solidFill>
                <a:cs typeface="Arial" panose="020B0604020202020204" pitchFamily="34" charset="0"/>
              </a:rPr>
              <a:t>Sogeti</a:t>
            </a:r>
            <a:r>
              <a:rPr lang="en-US" sz="800">
                <a:solidFill>
                  <a:schemeClr val="bg2">
                    <a:lumMod val="50000"/>
                  </a:schemeClr>
                </a:solidFill>
                <a:cs typeface="Arial" panose="020B0604020202020204" pitchFamily="34" charset="0"/>
              </a:rPr>
              <a:t>. All rights reserved.</a:t>
            </a:r>
          </a:p>
        </p:txBody>
      </p:sp>
    </p:spTree>
    <p:extLst>
      <p:ext uri="{BB962C8B-B14F-4D97-AF65-F5344CB8AC3E}">
        <p14:creationId xmlns:p14="http://schemas.microsoft.com/office/powerpoint/2010/main" val="40932534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Blank-White">
    <p:spTree>
      <p:nvGrpSpPr>
        <p:cNvPr id="1" name=""/>
        <p:cNvGrpSpPr/>
        <p:nvPr/>
      </p:nvGrpSpPr>
      <p:grpSpPr>
        <a:xfrm>
          <a:off x="0" y="0"/>
          <a:ext cx="0" cy="0"/>
          <a:chOff x="0" y="0"/>
          <a:chExt cx="0" cy="0"/>
        </a:xfrm>
      </p:grpSpPr>
      <p:sp>
        <p:nvSpPr>
          <p:cNvPr id="9" name="Retângulo 43">
            <a:extLst>
              <a:ext uri="{FF2B5EF4-FFF2-40B4-BE49-F238E27FC236}">
                <a16:creationId xmlns:a16="http://schemas.microsoft.com/office/drawing/2014/main" id="{25FC8637-25BD-4C09-AF25-56B4243DAB3D}"/>
              </a:ext>
            </a:extLst>
          </p:cNvPr>
          <p:cNvSpPr/>
          <p:nvPr/>
        </p:nvSpPr>
        <p:spPr>
          <a:xfrm>
            <a:off x="11424592" y="6523774"/>
            <a:ext cx="360996" cy="215444"/>
          </a:xfrm>
          <a:prstGeom prst="rect">
            <a:avLst/>
          </a:prstGeom>
        </p:spPr>
        <p:txBody>
          <a:bodyPr wrap="none">
            <a:spAutoFit/>
          </a:bodyPr>
          <a:lstStyle/>
          <a:p>
            <a:pPr algn="r"/>
            <a:fld id="{0502E5A9-B53C-401E-A0E0-4A359BB0A9E5}" type="slidenum">
              <a:rPr lang="en-US" sz="800" smtClean="0">
                <a:solidFill>
                  <a:schemeClr val="tx1"/>
                </a:solidFill>
                <a:cs typeface="Arial" panose="020B0604020202020204" pitchFamily="34" charset="0"/>
              </a:rPr>
              <a:pPr algn="r"/>
              <a:t>‹#›</a:t>
            </a:fld>
            <a:endParaRPr lang="en-US" sz="800">
              <a:solidFill>
                <a:schemeClr val="tx1"/>
              </a:solidFill>
              <a:cs typeface="Arial" panose="020B0604020202020204" pitchFamily="34" charset="0"/>
            </a:endParaRPr>
          </a:p>
        </p:txBody>
      </p:sp>
      <p:cxnSp>
        <p:nvCxnSpPr>
          <p:cNvPr id="12" name="Straight Connector 11"/>
          <p:cNvCxnSpPr>
            <a:stCxn id="21" idx="0"/>
          </p:cNvCxnSpPr>
          <p:nvPr/>
        </p:nvCxnSpPr>
        <p:spPr>
          <a:xfrm>
            <a:off x="642519" y="6388938"/>
            <a:ext cx="11141494" cy="0"/>
          </a:xfrm>
          <a:prstGeom prst="line">
            <a:avLst/>
          </a:prstGeom>
          <a:ln w="9525">
            <a:solidFill>
              <a:srgbClr val="0657A5"/>
            </a:solidFill>
          </a:ln>
        </p:spPr>
        <p:style>
          <a:lnRef idx="1">
            <a:schemeClr val="accent1"/>
          </a:lnRef>
          <a:fillRef idx="0">
            <a:schemeClr val="accent1"/>
          </a:fillRef>
          <a:effectRef idx="0">
            <a:schemeClr val="accent1"/>
          </a:effectRef>
          <a:fontRef idx="minor">
            <a:schemeClr val="tx1"/>
          </a:fontRef>
        </p:style>
      </p:cxnSp>
      <p:cxnSp>
        <p:nvCxnSpPr>
          <p:cNvPr id="18" name="Conector reto 49">
            <a:extLst>
              <a:ext uri="{FF2B5EF4-FFF2-40B4-BE49-F238E27FC236}">
                <a16:creationId xmlns:a16="http://schemas.microsoft.com/office/drawing/2014/main" id="{6B6D7F6B-C184-4C2B-8EB7-067E0C1E8DF2}"/>
              </a:ext>
            </a:extLst>
          </p:cNvPr>
          <p:cNvCxnSpPr>
            <a:cxnSpLocks/>
          </p:cNvCxnSpPr>
          <p:nvPr/>
        </p:nvCxnSpPr>
        <p:spPr>
          <a:xfrm flipV="1">
            <a:off x="3821338" y="6553708"/>
            <a:ext cx="0" cy="155576"/>
          </a:xfrm>
          <a:prstGeom prst="line">
            <a:avLst/>
          </a:prstGeom>
          <a:solidFill>
            <a:schemeClr val="tx1"/>
          </a:solidFill>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9" name="Retângulo 43">
            <a:extLst>
              <a:ext uri="{FF2B5EF4-FFF2-40B4-BE49-F238E27FC236}">
                <a16:creationId xmlns:a16="http://schemas.microsoft.com/office/drawing/2014/main" id="{834ADCB4-BFB1-450D-8F6D-64217F4CD92C}"/>
              </a:ext>
            </a:extLst>
          </p:cNvPr>
          <p:cNvSpPr/>
          <p:nvPr/>
        </p:nvSpPr>
        <p:spPr>
          <a:xfrm>
            <a:off x="3949043" y="6521768"/>
            <a:ext cx="2223686" cy="219456"/>
          </a:xfrm>
          <a:prstGeom prst="rect">
            <a:avLst/>
          </a:prstGeom>
        </p:spPr>
        <p:txBody>
          <a:bodyPr wrap="none" lIns="0" tIns="0" rIns="0" bIns="0" anchor="ctr">
            <a:noAutofit/>
          </a:bodyPr>
          <a:lstStyle/>
          <a:p>
            <a:pPr algn="l"/>
            <a:r>
              <a:rPr lang="en-US" sz="800">
                <a:solidFill>
                  <a:schemeClr val="bg2">
                    <a:lumMod val="50000"/>
                  </a:schemeClr>
                </a:solidFill>
                <a:cs typeface="Arial" panose="020B0604020202020204" pitchFamily="34" charset="0"/>
              </a:rPr>
              <a:t>© 2018 Capgemini. All rights reserved.</a:t>
            </a:r>
          </a:p>
        </p:txBody>
      </p:sp>
      <p:sp>
        <p:nvSpPr>
          <p:cNvPr id="21" name="Arc 20"/>
          <p:cNvSpPr/>
          <p:nvPr/>
        </p:nvSpPr>
        <p:spPr>
          <a:xfrm flipH="1">
            <a:off x="407988" y="6388938"/>
            <a:ext cx="469062" cy="469062"/>
          </a:xfrm>
          <a:prstGeom prst="arc">
            <a:avLst/>
          </a:prstGeom>
          <a:ln w="9525" cap="rnd">
            <a:solidFill>
              <a:srgbClr val="0657A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p:cNvSpPr/>
          <p:nvPr/>
        </p:nvSpPr>
        <p:spPr>
          <a:xfrm>
            <a:off x="9982200" y="6197598"/>
            <a:ext cx="381000" cy="381000"/>
          </a:xfrm>
          <a:prstGeom prst="ellipse">
            <a:avLst/>
          </a:prstGeom>
          <a:solidFill>
            <a:schemeClr val="bg1"/>
          </a:solidFill>
          <a:ln w="9525">
            <a:solidFill>
              <a:srgbClr val="0657A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Oval 22"/>
          <p:cNvSpPr/>
          <p:nvPr/>
        </p:nvSpPr>
        <p:spPr>
          <a:xfrm>
            <a:off x="10553700" y="6197598"/>
            <a:ext cx="381000" cy="381000"/>
          </a:xfrm>
          <a:prstGeom prst="ellipse">
            <a:avLst/>
          </a:prstGeom>
          <a:solidFill>
            <a:schemeClr val="bg1"/>
          </a:solidFill>
          <a:ln w="9525">
            <a:solidFill>
              <a:srgbClr val="0657A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Oval 23"/>
          <p:cNvSpPr/>
          <p:nvPr/>
        </p:nvSpPr>
        <p:spPr>
          <a:xfrm>
            <a:off x="11125200" y="6197598"/>
            <a:ext cx="381000" cy="381000"/>
          </a:xfrm>
          <a:prstGeom prst="ellipse">
            <a:avLst/>
          </a:prstGeom>
          <a:solidFill>
            <a:schemeClr val="bg1"/>
          </a:solidFill>
          <a:ln w="9525">
            <a:solidFill>
              <a:srgbClr val="0657A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5" name="Groupe 617"/>
          <p:cNvGrpSpPr/>
          <p:nvPr/>
        </p:nvGrpSpPr>
        <p:grpSpPr>
          <a:xfrm>
            <a:off x="10594635" y="6309781"/>
            <a:ext cx="301965" cy="190969"/>
            <a:chOff x="3868714" y="2093714"/>
            <a:chExt cx="331788" cy="214313"/>
          </a:xfrm>
          <a:noFill/>
        </p:grpSpPr>
        <p:sp>
          <p:nvSpPr>
            <p:cNvPr id="26" name="Freeform 798"/>
            <p:cNvSpPr>
              <a:spLocks/>
            </p:cNvSpPr>
            <p:nvPr/>
          </p:nvSpPr>
          <p:spPr bwMode="auto">
            <a:xfrm>
              <a:off x="3868714" y="2206427"/>
              <a:ext cx="165100" cy="101600"/>
            </a:xfrm>
            <a:custGeom>
              <a:avLst/>
              <a:gdLst/>
              <a:ahLst/>
              <a:cxnLst>
                <a:cxn ang="0">
                  <a:pos x="100" y="47"/>
                </a:cxn>
                <a:cxn ang="0">
                  <a:pos x="100" y="47"/>
                </a:cxn>
                <a:cxn ang="0">
                  <a:pos x="103" y="50"/>
                </a:cxn>
                <a:cxn ang="0">
                  <a:pos x="104" y="54"/>
                </a:cxn>
                <a:cxn ang="0">
                  <a:pos x="103" y="57"/>
                </a:cxn>
                <a:cxn ang="0">
                  <a:pos x="100" y="60"/>
                </a:cxn>
                <a:cxn ang="0">
                  <a:pos x="100" y="60"/>
                </a:cxn>
                <a:cxn ang="0">
                  <a:pos x="100" y="60"/>
                </a:cxn>
                <a:cxn ang="0">
                  <a:pos x="98" y="63"/>
                </a:cxn>
                <a:cxn ang="0">
                  <a:pos x="94" y="64"/>
                </a:cxn>
                <a:cxn ang="0">
                  <a:pos x="90" y="63"/>
                </a:cxn>
                <a:cxn ang="0">
                  <a:pos x="88" y="60"/>
                </a:cxn>
                <a:cxn ang="0">
                  <a:pos x="88" y="60"/>
                </a:cxn>
                <a:cxn ang="0">
                  <a:pos x="67" y="38"/>
                </a:cxn>
                <a:cxn ang="0">
                  <a:pos x="51" y="21"/>
                </a:cxn>
                <a:cxn ang="0">
                  <a:pos x="42" y="14"/>
                </a:cxn>
                <a:cxn ang="0">
                  <a:pos x="36" y="9"/>
                </a:cxn>
                <a:cxn ang="0">
                  <a:pos x="36" y="9"/>
                </a:cxn>
                <a:cxn ang="0">
                  <a:pos x="29" y="7"/>
                </a:cxn>
                <a:cxn ang="0">
                  <a:pos x="22" y="4"/>
                </a:cxn>
                <a:cxn ang="0">
                  <a:pos x="12" y="2"/>
                </a:cxn>
                <a:cxn ang="0">
                  <a:pos x="3" y="0"/>
                </a:cxn>
                <a:cxn ang="0">
                  <a:pos x="0" y="0"/>
                </a:cxn>
              </a:cxnLst>
              <a:rect l="0" t="0" r="r" b="b"/>
              <a:pathLst>
                <a:path w="104" h="64">
                  <a:moveTo>
                    <a:pt x="100" y="47"/>
                  </a:moveTo>
                  <a:lnTo>
                    <a:pt x="100" y="47"/>
                  </a:lnTo>
                  <a:lnTo>
                    <a:pt x="103" y="50"/>
                  </a:lnTo>
                  <a:lnTo>
                    <a:pt x="104" y="54"/>
                  </a:lnTo>
                  <a:lnTo>
                    <a:pt x="103" y="57"/>
                  </a:lnTo>
                  <a:lnTo>
                    <a:pt x="100" y="60"/>
                  </a:lnTo>
                  <a:lnTo>
                    <a:pt x="100" y="60"/>
                  </a:lnTo>
                  <a:lnTo>
                    <a:pt x="100" y="60"/>
                  </a:lnTo>
                  <a:lnTo>
                    <a:pt x="98" y="63"/>
                  </a:lnTo>
                  <a:lnTo>
                    <a:pt x="94" y="64"/>
                  </a:lnTo>
                  <a:lnTo>
                    <a:pt x="90" y="63"/>
                  </a:lnTo>
                  <a:lnTo>
                    <a:pt x="88" y="60"/>
                  </a:lnTo>
                  <a:lnTo>
                    <a:pt x="88" y="60"/>
                  </a:lnTo>
                  <a:lnTo>
                    <a:pt x="67" y="38"/>
                  </a:lnTo>
                  <a:lnTo>
                    <a:pt x="51" y="21"/>
                  </a:lnTo>
                  <a:lnTo>
                    <a:pt x="42" y="14"/>
                  </a:lnTo>
                  <a:lnTo>
                    <a:pt x="36" y="9"/>
                  </a:lnTo>
                  <a:lnTo>
                    <a:pt x="36" y="9"/>
                  </a:lnTo>
                  <a:lnTo>
                    <a:pt x="29" y="7"/>
                  </a:lnTo>
                  <a:lnTo>
                    <a:pt x="22" y="4"/>
                  </a:lnTo>
                  <a:lnTo>
                    <a:pt x="12" y="2"/>
                  </a:lnTo>
                  <a:lnTo>
                    <a:pt x="3" y="0"/>
                  </a:lnTo>
                  <a:lnTo>
                    <a:pt x="0" y="0"/>
                  </a:lnTo>
                </a:path>
              </a:pathLst>
            </a:custGeom>
            <a:ln w="9525">
              <a:solidFill>
                <a:srgbClr val="0657A5"/>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sp>
          <p:nvSpPr>
            <p:cNvPr id="27" name="Freeform 799"/>
            <p:cNvSpPr>
              <a:spLocks/>
            </p:cNvSpPr>
            <p:nvPr/>
          </p:nvSpPr>
          <p:spPr bwMode="auto">
            <a:xfrm>
              <a:off x="3986189" y="2214364"/>
              <a:ext cx="74613" cy="77788"/>
            </a:xfrm>
            <a:custGeom>
              <a:avLst/>
              <a:gdLst/>
              <a:ahLst/>
              <a:cxnLst>
                <a:cxn ang="0">
                  <a:pos x="12" y="0"/>
                </a:cxn>
                <a:cxn ang="0">
                  <a:pos x="44" y="32"/>
                </a:cxn>
                <a:cxn ang="0">
                  <a:pos x="44" y="32"/>
                </a:cxn>
                <a:cxn ang="0">
                  <a:pos x="47" y="35"/>
                </a:cxn>
                <a:cxn ang="0">
                  <a:pos x="47" y="39"/>
                </a:cxn>
                <a:cxn ang="0">
                  <a:pos x="47" y="42"/>
                </a:cxn>
                <a:cxn ang="0">
                  <a:pos x="44" y="46"/>
                </a:cxn>
                <a:cxn ang="0">
                  <a:pos x="44" y="46"/>
                </a:cxn>
                <a:cxn ang="0">
                  <a:pos x="44" y="46"/>
                </a:cxn>
                <a:cxn ang="0">
                  <a:pos x="42" y="47"/>
                </a:cxn>
                <a:cxn ang="0">
                  <a:pos x="38" y="49"/>
                </a:cxn>
                <a:cxn ang="0">
                  <a:pos x="34" y="47"/>
                </a:cxn>
                <a:cxn ang="0">
                  <a:pos x="30" y="46"/>
                </a:cxn>
                <a:cxn ang="0">
                  <a:pos x="0" y="14"/>
                </a:cxn>
              </a:cxnLst>
              <a:rect l="0" t="0" r="r" b="b"/>
              <a:pathLst>
                <a:path w="47" h="49">
                  <a:moveTo>
                    <a:pt x="12" y="0"/>
                  </a:moveTo>
                  <a:lnTo>
                    <a:pt x="44" y="32"/>
                  </a:lnTo>
                  <a:lnTo>
                    <a:pt x="44" y="32"/>
                  </a:lnTo>
                  <a:lnTo>
                    <a:pt x="47" y="35"/>
                  </a:lnTo>
                  <a:lnTo>
                    <a:pt x="47" y="39"/>
                  </a:lnTo>
                  <a:lnTo>
                    <a:pt x="47" y="42"/>
                  </a:lnTo>
                  <a:lnTo>
                    <a:pt x="44" y="46"/>
                  </a:lnTo>
                  <a:lnTo>
                    <a:pt x="44" y="46"/>
                  </a:lnTo>
                  <a:lnTo>
                    <a:pt x="44" y="46"/>
                  </a:lnTo>
                  <a:lnTo>
                    <a:pt x="42" y="47"/>
                  </a:lnTo>
                  <a:lnTo>
                    <a:pt x="38" y="49"/>
                  </a:lnTo>
                  <a:lnTo>
                    <a:pt x="34" y="47"/>
                  </a:lnTo>
                  <a:lnTo>
                    <a:pt x="30" y="46"/>
                  </a:lnTo>
                  <a:lnTo>
                    <a:pt x="0" y="14"/>
                  </a:lnTo>
                </a:path>
              </a:pathLst>
            </a:custGeom>
            <a:ln w="9525">
              <a:solidFill>
                <a:srgbClr val="0657A5"/>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sp>
          <p:nvSpPr>
            <p:cNvPr id="28" name="Freeform 800"/>
            <p:cNvSpPr>
              <a:spLocks/>
            </p:cNvSpPr>
            <p:nvPr/>
          </p:nvSpPr>
          <p:spPr bwMode="auto">
            <a:xfrm>
              <a:off x="4027464" y="2166739"/>
              <a:ext cx="96838" cy="103188"/>
            </a:xfrm>
            <a:custGeom>
              <a:avLst/>
              <a:gdLst/>
              <a:ahLst/>
              <a:cxnLst>
                <a:cxn ang="0">
                  <a:pos x="21" y="0"/>
                </a:cxn>
                <a:cxn ang="0">
                  <a:pos x="59" y="48"/>
                </a:cxn>
                <a:cxn ang="0">
                  <a:pos x="59" y="48"/>
                </a:cxn>
                <a:cxn ang="0">
                  <a:pos x="61" y="51"/>
                </a:cxn>
                <a:cxn ang="0">
                  <a:pos x="61" y="55"/>
                </a:cxn>
                <a:cxn ang="0">
                  <a:pos x="61" y="58"/>
                </a:cxn>
                <a:cxn ang="0">
                  <a:pos x="59" y="62"/>
                </a:cxn>
                <a:cxn ang="0">
                  <a:pos x="59" y="62"/>
                </a:cxn>
                <a:cxn ang="0">
                  <a:pos x="59" y="62"/>
                </a:cxn>
                <a:cxn ang="0">
                  <a:pos x="56" y="63"/>
                </a:cxn>
                <a:cxn ang="0">
                  <a:pos x="52" y="65"/>
                </a:cxn>
                <a:cxn ang="0">
                  <a:pos x="49" y="63"/>
                </a:cxn>
                <a:cxn ang="0">
                  <a:pos x="45" y="62"/>
                </a:cxn>
                <a:cxn ang="0">
                  <a:pos x="0" y="17"/>
                </a:cxn>
              </a:cxnLst>
              <a:rect l="0" t="0" r="r" b="b"/>
              <a:pathLst>
                <a:path w="61" h="65">
                  <a:moveTo>
                    <a:pt x="21" y="0"/>
                  </a:moveTo>
                  <a:lnTo>
                    <a:pt x="59" y="48"/>
                  </a:lnTo>
                  <a:lnTo>
                    <a:pt x="59" y="48"/>
                  </a:lnTo>
                  <a:lnTo>
                    <a:pt x="61" y="51"/>
                  </a:lnTo>
                  <a:lnTo>
                    <a:pt x="61" y="55"/>
                  </a:lnTo>
                  <a:lnTo>
                    <a:pt x="61" y="58"/>
                  </a:lnTo>
                  <a:lnTo>
                    <a:pt x="59" y="62"/>
                  </a:lnTo>
                  <a:lnTo>
                    <a:pt x="59" y="62"/>
                  </a:lnTo>
                  <a:lnTo>
                    <a:pt x="59" y="62"/>
                  </a:lnTo>
                  <a:lnTo>
                    <a:pt x="56" y="63"/>
                  </a:lnTo>
                  <a:lnTo>
                    <a:pt x="52" y="65"/>
                  </a:lnTo>
                  <a:lnTo>
                    <a:pt x="49" y="63"/>
                  </a:lnTo>
                  <a:lnTo>
                    <a:pt x="45" y="62"/>
                  </a:lnTo>
                  <a:lnTo>
                    <a:pt x="0" y="17"/>
                  </a:lnTo>
                </a:path>
              </a:pathLst>
            </a:custGeom>
            <a:ln w="9525">
              <a:solidFill>
                <a:srgbClr val="0657A5"/>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sp>
          <p:nvSpPr>
            <p:cNvPr id="29" name="Freeform 801"/>
            <p:cNvSpPr>
              <a:spLocks/>
            </p:cNvSpPr>
            <p:nvPr/>
          </p:nvSpPr>
          <p:spPr bwMode="auto">
            <a:xfrm>
              <a:off x="3951264" y="2103239"/>
              <a:ext cx="249238" cy="80963"/>
            </a:xfrm>
            <a:custGeom>
              <a:avLst/>
              <a:gdLst/>
              <a:ahLst/>
              <a:cxnLst>
                <a:cxn ang="0">
                  <a:pos x="157" y="7"/>
                </a:cxn>
                <a:cxn ang="0">
                  <a:pos x="157" y="7"/>
                </a:cxn>
                <a:cxn ang="0">
                  <a:pos x="143" y="15"/>
                </a:cxn>
                <a:cxn ang="0">
                  <a:pos x="132" y="19"/>
                </a:cxn>
                <a:cxn ang="0">
                  <a:pos x="126" y="21"/>
                </a:cxn>
                <a:cxn ang="0">
                  <a:pos x="122" y="21"/>
                </a:cxn>
                <a:cxn ang="0">
                  <a:pos x="122" y="21"/>
                </a:cxn>
                <a:cxn ang="0">
                  <a:pos x="116" y="20"/>
                </a:cxn>
                <a:cxn ang="0">
                  <a:pos x="108" y="17"/>
                </a:cxn>
                <a:cxn ang="0">
                  <a:pos x="93" y="10"/>
                </a:cxn>
                <a:cxn ang="0">
                  <a:pos x="79" y="3"/>
                </a:cxn>
                <a:cxn ang="0">
                  <a:pos x="71" y="1"/>
                </a:cxn>
                <a:cxn ang="0">
                  <a:pos x="65" y="0"/>
                </a:cxn>
                <a:cxn ang="0">
                  <a:pos x="65" y="0"/>
                </a:cxn>
                <a:cxn ang="0">
                  <a:pos x="60" y="0"/>
                </a:cxn>
                <a:cxn ang="0">
                  <a:pos x="51" y="3"/>
                </a:cxn>
                <a:cxn ang="0">
                  <a:pos x="32" y="11"/>
                </a:cxn>
                <a:cxn ang="0">
                  <a:pos x="7" y="24"/>
                </a:cxn>
                <a:cxn ang="0">
                  <a:pos x="7" y="24"/>
                </a:cxn>
                <a:cxn ang="0">
                  <a:pos x="3" y="26"/>
                </a:cxn>
                <a:cxn ang="0">
                  <a:pos x="1" y="29"/>
                </a:cxn>
                <a:cxn ang="0">
                  <a:pos x="0" y="32"/>
                </a:cxn>
                <a:cxn ang="0">
                  <a:pos x="1" y="36"/>
                </a:cxn>
                <a:cxn ang="0">
                  <a:pos x="1" y="36"/>
                </a:cxn>
                <a:cxn ang="0">
                  <a:pos x="1" y="36"/>
                </a:cxn>
                <a:cxn ang="0">
                  <a:pos x="4" y="40"/>
                </a:cxn>
                <a:cxn ang="0">
                  <a:pos x="7" y="41"/>
                </a:cxn>
                <a:cxn ang="0">
                  <a:pos x="10" y="43"/>
                </a:cxn>
                <a:cxn ang="0">
                  <a:pos x="14" y="41"/>
                </a:cxn>
                <a:cxn ang="0">
                  <a:pos x="53" y="26"/>
                </a:cxn>
                <a:cxn ang="0">
                  <a:pos x="53" y="26"/>
                </a:cxn>
                <a:cxn ang="0">
                  <a:pos x="57" y="29"/>
                </a:cxn>
                <a:cxn ang="0">
                  <a:pos x="65" y="36"/>
                </a:cxn>
                <a:cxn ang="0">
                  <a:pos x="76" y="45"/>
                </a:cxn>
                <a:cxn ang="0">
                  <a:pos x="83" y="48"/>
                </a:cxn>
                <a:cxn ang="0">
                  <a:pos x="89" y="50"/>
                </a:cxn>
                <a:cxn ang="0">
                  <a:pos x="89" y="50"/>
                </a:cxn>
                <a:cxn ang="0">
                  <a:pos x="98" y="51"/>
                </a:cxn>
                <a:cxn ang="0">
                  <a:pos x="104" y="50"/>
                </a:cxn>
                <a:cxn ang="0">
                  <a:pos x="110" y="49"/>
                </a:cxn>
              </a:cxnLst>
              <a:rect l="0" t="0" r="r" b="b"/>
              <a:pathLst>
                <a:path w="157" h="51">
                  <a:moveTo>
                    <a:pt x="157" y="7"/>
                  </a:moveTo>
                  <a:lnTo>
                    <a:pt x="157" y="7"/>
                  </a:lnTo>
                  <a:lnTo>
                    <a:pt x="143" y="15"/>
                  </a:lnTo>
                  <a:lnTo>
                    <a:pt x="132" y="19"/>
                  </a:lnTo>
                  <a:lnTo>
                    <a:pt x="126" y="21"/>
                  </a:lnTo>
                  <a:lnTo>
                    <a:pt x="122" y="21"/>
                  </a:lnTo>
                  <a:lnTo>
                    <a:pt x="122" y="21"/>
                  </a:lnTo>
                  <a:lnTo>
                    <a:pt x="116" y="20"/>
                  </a:lnTo>
                  <a:lnTo>
                    <a:pt x="108" y="17"/>
                  </a:lnTo>
                  <a:lnTo>
                    <a:pt x="93" y="10"/>
                  </a:lnTo>
                  <a:lnTo>
                    <a:pt x="79" y="3"/>
                  </a:lnTo>
                  <a:lnTo>
                    <a:pt x="71" y="1"/>
                  </a:lnTo>
                  <a:lnTo>
                    <a:pt x="65" y="0"/>
                  </a:lnTo>
                  <a:lnTo>
                    <a:pt x="65" y="0"/>
                  </a:lnTo>
                  <a:lnTo>
                    <a:pt x="60" y="0"/>
                  </a:lnTo>
                  <a:lnTo>
                    <a:pt x="51" y="3"/>
                  </a:lnTo>
                  <a:lnTo>
                    <a:pt x="32" y="11"/>
                  </a:lnTo>
                  <a:lnTo>
                    <a:pt x="7" y="24"/>
                  </a:lnTo>
                  <a:lnTo>
                    <a:pt x="7" y="24"/>
                  </a:lnTo>
                  <a:lnTo>
                    <a:pt x="3" y="26"/>
                  </a:lnTo>
                  <a:lnTo>
                    <a:pt x="1" y="29"/>
                  </a:lnTo>
                  <a:lnTo>
                    <a:pt x="0" y="32"/>
                  </a:lnTo>
                  <a:lnTo>
                    <a:pt x="1" y="36"/>
                  </a:lnTo>
                  <a:lnTo>
                    <a:pt x="1" y="36"/>
                  </a:lnTo>
                  <a:lnTo>
                    <a:pt x="1" y="36"/>
                  </a:lnTo>
                  <a:lnTo>
                    <a:pt x="4" y="40"/>
                  </a:lnTo>
                  <a:lnTo>
                    <a:pt x="7" y="41"/>
                  </a:lnTo>
                  <a:lnTo>
                    <a:pt x="10" y="43"/>
                  </a:lnTo>
                  <a:lnTo>
                    <a:pt x="14" y="41"/>
                  </a:lnTo>
                  <a:lnTo>
                    <a:pt x="53" y="26"/>
                  </a:lnTo>
                  <a:lnTo>
                    <a:pt x="53" y="26"/>
                  </a:lnTo>
                  <a:lnTo>
                    <a:pt x="57" y="29"/>
                  </a:lnTo>
                  <a:lnTo>
                    <a:pt x="65" y="36"/>
                  </a:lnTo>
                  <a:lnTo>
                    <a:pt x="76" y="45"/>
                  </a:lnTo>
                  <a:lnTo>
                    <a:pt x="83" y="48"/>
                  </a:lnTo>
                  <a:lnTo>
                    <a:pt x="89" y="50"/>
                  </a:lnTo>
                  <a:lnTo>
                    <a:pt x="89" y="50"/>
                  </a:lnTo>
                  <a:lnTo>
                    <a:pt x="98" y="51"/>
                  </a:lnTo>
                  <a:lnTo>
                    <a:pt x="104" y="50"/>
                  </a:lnTo>
                  <a:lnTo>
                    <a:pt x="110" y="49"/>
                  </a:lnTo>
                </a:path>
              </a:pathLst>
            </a:custGeom>
            <a:ln w="9525">
              <a:solidFill>
                <a:srgbClr val="0657A5"/>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sp>
          <p:nvSpPr>
            <p:cNvPr id="30" name="Freeform 802"/>
            <p:cNvSpPr>
              <a:spLocks/>
            </p:cNvSpPr>
            <p:nvPr/>
          </p:nvSpPr>
          <p:spPr bwMode="auto">
            <a:xfrm>
              <a:off x="4060801" y="2247702"/>
              <a:ext cx="25400" cy="25400"/>
            </a:xfrm>
            <a:custGeom>
              <a:avLst/>
              <a:gdLst/>
              <a:ahLst/>
              <a:cxnLst>
                <a:cxn ang="0">
                  <a:pos x="14" y="0"/>
                </a:cxn>
                <a:cxn ang="0">
                  <a:pos x="14" y="0"/>
                </a:cxn>
                <a:cxn ang="0">
                  <a:pos x="16" y="4"/>
                </a:cxn>
                <a:cxn ang="0">
                  <a:pos x="16" y="7"/>
                </a:cxn>
                <a:cxn ang="0">
                  <a:pos x="16" y="10"/>
                </a:cxn>
                <a:cxn ang="0">
                  <a:pos x="14" y="14"/>
                </a:cxn>
                <a:cxn ang="0">
                  <a:pos x="14" y="14"/>
                </a:cxn>
                <a:cxn ang="0">
                  <a:pos x="14" y="14"/>
                </a:cxn>
                <a:cxn ang="0">
                  <a:pos x="10" y="16"/>
                </a:cxn>
                <a:cxn ang="0">
                  <a:pos x="7" y="16"/>
                </a:cxn>
                <a:cxn ang="0">
                  <a:pos x="3" y="16"/>
                </a:cxn>
                <a:cxn ang="0">
                  <a:pos x="0" y="14"/>
                </a:cxn>
              </a:cxnLst>
              <a:rect l="0" t="0" r="r" b="b"/>
              <a:pathLst>
                <a:path w="16" h="16">
                  <a:moveTo>
                    <a:pt x="14" y="0"/>
                  </a:moveTo>
                  <a:lnTo>
                    <a:pt x="14" y="0"/>
                  </a:lnTo>
                  <a:lnTo>
                    <a:pt x="16" y="4"/>
                  </a:lnTo>
                  <a:lnTo>
                    <a:pt x="16" y="7"/>
                  </a:lnTo>
                  <a:lnTo>
                    <a:pt x="16" y="10"/>
                  </a:lnTo>
                  <a:lnTo>
                    <a:pt x="14" y="14"/>
                  </a:lnTo>
                  <a:lnTo>
                    <a:pt x="14" y="14"/>
                  </a:lnTo>
                  <a:lnTo>
                    <a:pt x="14" y="14"/>
                  </a:lnTo>
                  <a:lnTo>
                    <a:pt x="10" y="16"/>
                  </a:lnTo>
                  <a:lnTo>
                    <a:pt x="7" y="16"/>
                  </a:lnTo>
                  <a:lnTo>
                    <a:pt x="3" y="16"/>
                  </a:lnTo>
                  <a:lnTo>
                    <a:pt x="0" y="14"/>
                  </a:lnTo>
                </a:path>
              </a:pathLst>
            </a:custGeom>
            <a:ln w="9525">
              <a:solidFill>
                <a:srgbClr val="0657A5"/>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sp>
          <p:nvSpPr>
            <p:cNvPr id="31" name="Freeform 803"/>
            <p:cNvSpPr>
              <a:spLocks/>
            </p:cNvSpPr>
            <p:nvPr/>
          </p:nvSpPr>
          <p:spPr bwMode="auto">
            <a:xfrm>
              <a:off x="4117951" y="2204839"/>
              <a:ext cx="82550" cy="30163"/>
            </a:xfrm>
            <a:custGeom>
              <a:avLst/>
              <a:gdLst/>
              <a:ahLst/>
              <a:cxnLst>
                <a:cxn ang="0">
                  <a:pos x="0" y="19"/>
                </a:cxn>
                <a:cxn ang="0">
                  <a:pos x="0" y="19"/>
                </a:cxn>
                <a:cxn ang="0">
                  <a:pos x="7" y="18"/>
                </a:cxn>
                <a:cxn ang="0">
                  <a:pos x="22" y="15"/>
                </a:cxn>
                <a:cxn ang="0">
                  <a:pos x="31" y="13"/>
                </a:cxn>
                <a:cxn ang="0">
                  <a:pos x="40" y="10"/>
                </a:cxn>
                <a:cxn ang="0">
                  <a:pos x="47" y="5"/>
                </a:cxn>
                <a:cxn ang="0">
                  <a:pos x="52" y="0"/>
                </a:cxn>
              </a:cxnLst>
              <a:rect l="0" t="0" r="r" b="b"/>
              <a:pathLst>
                <a:path w="52" h="19">
                  <a:moveTo>
                    <a:pt x="0" y="19"/>
                  </a:moveTo>
                  <a:lnTo>
                    <a:pt x="0" y="19"/>
                  </a:lnTo>
                  <a:lnTo>
                    <a:pt x="7" y="18"/>
                  </a:lnTo>
                  <a:lnTo>
                    <a:pt x="22" y="15"/>
                  </a:lnTo>
                  <a:lnTo>
                    <a:pt x="31" y="13"/>
                  </a:lnTo>
                  <a:lnTo>
                    <a:pt x="40" y="10"/>
                  </a:lnTo>
                  <a:lnTo>
                    <a:pt x="47" y="5"/>
                  </a:lnTo>
                  <a:lnTo>
                    <a:pt x="52" y="0"/>
                  </a:lnTo>
                </a:path>
              </a:pathLst>
            </a:custGeom>
            <a:ln w="9525">
              <a:solidFill>
                <a:srgbClr val="0657A5"/>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sp>
          <p:nvSpPr>
            <p:cNvPr id="32" name="Freeform 804"/>
            <p:cNvSpPr>
              <a:spLocks/>
            </p:cNvSpPr>
            <p:nvPr/>
          </p:nvSpPr>
          <p:spPr bwMode="auto">
            <a:xfrm>
              <a:off x="3884589" y="2093714"/>
              <a:ext cx="134938" cy="19050"/>
            </a:xfrm>
            <a:custGeom>
              <a:avLst/>
              <a:gdLst/>
              <a:ahLst/>
              <a:cxnLst>
                <a:cxn ang="0">
                  <a:pos x="0" y="2"/>
                </a:cxn>
                <a:cxn ang="0">
                  <a:pos x="0" y="2"/>
                </a:cxn>
                <a:cxn ang="0">
                  <a:pos x="13" y="0"/>
                </a:cxn>
                <a:cxn ang="0">
                  <a:pos x="27" y="0"/>
                </a:cxn>
                <a:cxn ang="0">
                  <a:pos x="42" y="2"/>
                </a:cxn>
                <a:cxn ang="0">
                  <a:pos x="55" y="4"/>
                </a:cxn>
                <a:cxn ang="0">
                  <a:pos x="76" y="9"/>
                </a:cxn>
                <a:cxn ang="0">
                  <a:pos x="85" y="12"/>
                </a:cxn>
              </a:cxnLst>
              <a:rect l="0" t="0" r="r" b="b"/>
              <a:pathLst>
                <a:path w="85" h="12">
                  <a:moveTo>
                    <a:pt x="0" y="2"/>
                  </a:moveTo>
                  <a:lnTo>
                    <a:pt x="0" y="2"/>
                  </a:lnTo>
                  <a:lnTo>
                    <a:pt x="13" y="0"/>
                  </a:lnTo>
                  <a:lnTo>
                    <a:pt x="27" y="0"/>
                  </a:lnTo>
                  <a:lnTo>
                    <a:pt x="42" y="2"/>
                  </a:lnTo>
                  <a:lnTo>
                    <a:pt x="55" y="4"/>
                  </a:lnTo>
                  <a:lnTo>
                    <a:pt x="76" y="9"/>
                  </a:lnTo>
                  <a:lnTo>
                    <a:pt x="85" y="12"/>
                  </a:lnTo>
                </a:path>
              </a:pathLst>
            </a:custGeom>
            <a:ln w="9525">
              <a:solidFill>
                <a:srgbClr val="0657A5"/>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grpSp>
      <p:grpSp>
        <p:nvGrpSpPr>
          <p:cNvPr id="33" name="Group 32"/>
          <p:cNvGrpSpPr/>
          <p:nvPr/>
        </p:nvGrpSpPr>
        <p:grpSpPr>
          <a:xfrm>
            <a:off x="10029825" y="6269642"/>
            <a:ext cx="285751" cy="250850"/>
            <a:chOff x="4941173" y="5406320"/>
            <a:chExt cx="780524" cy="685196"/>
          </a:xfrm>
          <a:noFill/>
        </p:grpSpPr>
        <p:grpSp>
          <p:nvGrpSpPr>
            <p:cNvPr id="34" name="Group 128"/>
            <p:cNvGrpSpPr>
              <a:grpSpLocks noChangeAspect="1"/>
            </p:cNvGrpSpPr>
            <p:nvPr/>
          </p:nvGrpSpPr>
          <p:grpSpPr>
            <a:xfrm>
              <a:off x="5051876" y="5406320"/>
              <a:ext cx="667934" cy="389884"/>
              <a:chOff x="27743138" y="6211893"/>
              <a:chExt cx="1139526" cy="665163"/>
            </a:xfrm>
            <a:grpFill/>
          </p:grpSpPr>
          <p:sp>
            <p:nvSpPr>
              <p:cNvPr id="36" name="Freeform 4138"/>
              <p:cNvSpPr>
                <a:spLocks/>
              </p:cNvSpPr>
              <p:nvPr/>
            </p:nvSpPr>
            <p:spPr bwMode="auto">
              <a:xfrm>
                <a:off x="27743138" y="6211893"/>
                <a:ext cx="576263" cy="665163"/>
              </a:xfrm>
              <a:custGeom>
                <a:avLst/>
                <a:gdLst/>
                <a:ahLst/>
                <a:cxnLst>
                  <a:cxn ang="0">
                    <a:pos x="133" y="101"/>
                  </a:cxn>
                  <a:cxn ang="0">
                    <a:pos x="112" y="80"/>
                  </a:cxn>
                  <a:cxn ang="0">
                    <a:pos x="133" y="59"/>
                  </a:cxn>
                  <a:cxn ang="0">
                    <a:pos x="134" y="59"/>
                  </a:cxn>
                  <a:cxn ang="0">
                    <a:pos x="134" y="55"/>
                  </a:cxn>
                  <a:cxn ang="0">
                    <a:pos x="119" y="39"/>
                  </a:cxn>
                  <a:cxn ang="0">
                    <a:pos x="95" y="39"/>
                  </a:cxn>
                  <a:cxn ang="0">
                    <a:pos x="95" y="36"/>
                  </a:cxn>
                  <a:cxn ang="0">
                    <a:pos x="95" y="34"/>
                  </a:cxn>
                  <a:cxn ang="0">
                    <a:pos x="106" y="18"/>
                  </a:cxn>
                  <a:cxn ang="0">
                    <a:pos x="88" y="0"/>
                  </a:cxn>
                  <a:cxn ang="0">
                    <a:pos x="70" y="18"/>
                  </a:cxn>
                  <a:cxn ang="0">
                    <a:pos x="79" y="33"/>
                  </a:cxn>
                  <a:cxn ang="0">
                    <a:pos x="79" y="36"/>
                  </a:cxn>
                  <a:cxn ang="0">
                    <a:pos x="79" y="39"/>
                  </a:cxn>
                  <a:cxn ang="0">
                    <a:pos x="54" y="39"/>
                  </a:cxn>
                  <a:cxn ang="0">
                    <a:pos x="38" y="55"/>
                  </a:cxn>
                  <a:cxn ang="0">
                    <a:pos x="38" y="67"/>
                  </a:cxn>
                  <a:cxn ang="0">
                    <a:pos x="36" y="67"/>
                  </a:cxn>
                  <a:cxn ang="0">
                    <a:pos x="34" y="67"/>
                  </a:cxn>
                  <a:cxn ang="0">
                    <a:pos x="17" y="56"/>
                  </a:cxn>
                  <a:cxn ang="0">
                    <a:pos x="0" y="74"/>
                  </a:cxn>
                  <a:cxn ang="0">
                    <a:pos x="17" y="92"/>
                  </a:cxn>
                  <a:cxn ang="0">
                    <a:pos x="33" y="83"/>
                  </a:cxn>
                  <a:cxn ang="0">
                    <a:pos x="36" y="84"/>
                  </a:cxn>
                  <a:cxn ang="0">
                    <a:pos x="38" y="84"/>
                  </a:cxn>
                  <a:cxn ang="0">
                    <a:pos x="38" y="101"/>
                  </a:cxn>
                  <a:cxn ang="0">
                    <a:pos x="54" y="117"/>
                  </a:cxn>
                  <a:cxn ang="0">
                    <a:pos x="100" y="117"/>
                  </a:cxn>
                  <a:cxn ang="0">
                    <a:pos x="100" y="119"/>
                  </a:cxn>
                  <a:cxn ang="0">
                    <a:pos x="100" y="120"/>
                  </a:cxn>
                  <a:cxn ang="0">
                    <a:pos x="89" y="137"/>
                  </a:cxn>
                  <a:cxn ang="0">
                    <a:pos x="107" y="155"/>
                  </a:cxn>
                  <a:cxn ang="0">
                    <a:pos x="125" y="137"/>
                  </a:cxn>
                  <a:cxn ang="0">
                    <a:pos x="116" y="121"/>
                  </a:cxn>
                  <a:cxn ang="0">
                    <a:pos x="116" y="119"/>
                  </a:cxn>
                  <a:cxn ang="0">
                    <a:pos x="116" y="117"/>
                  </a:cxn>
                  <a:cxn ang="0">
                    <a:pos x="119" y="117"/>
                  </a:cxn>
                  <a:cxn ang="0">
                    <a:pos x="134" y="101"/>
                  </a:cxn>
                  <a:cxn ang="0">
                    <a:pos x="134" y="101"/>
                  </a:cxn>
                  <a:cxn ang="0">
                    <a:pos x="133" y="101"/>
                  </a:cxn>
                </a:cxnLst>
                <a:rect l="0" t="0" r="r" b="b"/>
                <a:pathLst>
                  <a:path w="134" h="155">
                    <a:moveTo>
                      <a:pt x="133" y="101"/>
                    </a:moveTo>
                    <a:cubicBezTo>
                      <a:pt x="122" y="101"/>
                      <a:pt x="112" y="92"/>
                      <a:pt x="112" y="80"/>
                    </a:cubicBezTo>
                    <a:cubicBezTo>
                      <a:pt x="112" y="68"/>
                      <a:pt x="122" y="59"/>
                      <a:pt x="133" y="59"/>
                    </a:cubicBezTo>
                    <a:cubicBezTo>
                      <a:pt x="134" y="59"/>
                      <a:pt x="134" y="59"/>
                      <a:pt x="134" y="59"/>
                    </a:cubicBezTo>
                    <a:cubicBezTo>
                      <a:pt x="134" y="55"/>
                      <a:pt x="134" y="55"/>
                      <a:pt x="134" y="55"/>
                    </a:cubicBezTo>
                    <a:cubicBezTo>
                      <a:pt x="134" y="46"/>
                      <a:pt x="127" y="39"/>
                      <a:pt x="119" y="39"/>
                    </a:cubicBezTo>
                    <a:cubicBezTo>
                      <a:pt x="95" y="39"/>
                      <a:pt x="95" y="39"/>
                      <a:pt x="95" y="39"/>
                    </a:cubicBezTo>
                    <a:cubicBezTo>
                      <a:pt x="95" y="36"/>
                      <a:pt x="95" y="36"/>
                      <a:pt x="95" y="36"/>
                    </a:cubicBezTo>
                    <a:cubicBezTo>
                      <a:pt x="95" y="35"/>
                      <a:pt x="95" y="35"/>
                      <a:pt x="95" y="34"/>
                    </a:cubicBezTo>
                    <a:cubicBezTo>
                      <a:pt x="102" y="32"/>
                      <a:pt x="106" y="25"/>
                      <a:pt x="106" y="18"/>
                    </a:cubicBezTo>
                    <a:cubicBezTo>
                      <a:pt x="106" y="8"/>
                      <a:pt x="98" y="0"/>
                      <a:pt x="88" y="0"/>
                    </a:cubicBezTo>
                    <a:cubicBezTo>
                      <a:pt x="78" y="0"/>
                      <a:pt x="70" y="8"/>
                      <a:pt x="70" y="18"/>
                    </a:cubicBezTo>
                    <a:cubicBezTo>
                      <a:pt x="70" y="25"/>
                      <a:pt x="74" y="30"/>
                      <a:pt x="79" y="33"/>
                    </a:cubicBezTo>
                    <a:cubicBezTo>
                      <a:pt x="79" y="34"/>
                      <a:pt x="79" y="35"/>
                      <a:pt x="79" y="36"/>
                    </a:cubicBezTo>
                    <a:cubicBezTo>
                      <a:pt x="79" y="39"/>
                      <a:pt x="79" y="39"/>
                      <a:pt x="79" y="39"/>
                    </a:cubicBezTo>
                    <a:cubicBezTo>
                      <a:pt x="54" y="39"/>
                      <a:pt x="54" y="39"/>
                      <a:pt x="54" y="39"/>
                    </a:cubicBezTo>
                    <a:cubicBezTo>
                      <a:pt x="45" y="39"/>
                      <a:pt x="38" y="46"/>
                      <a:pt x="38" y="55"/>
                    </a:cubicBezTo>
                    <a:cubicBezTo>
                      <a:pt x="38" y="67"/>
                      <a:pt x="38" y="67"/>
                      <a:pt x="38" y="67"/>
                    </a:cubicBezTo>
                    <a:cubicBezTo>
                      <a:pt x="36" y="67"/>
                      <a:pt x="36" y="67"/>
                      <a:pt x="36" y="67"/>
                    </a:cubicBezTo>
                    <a:cubicBezTo>
                      <a:pt x="35" y="67"/>
                      <a:pt x="35" y="67"/>
                      <a:pt x="34" y="67"/>
                    </a:cubicBezTo>
                    <a:cubicBezTo>
                      <a:pt x="31" y="61"/>
                      <a:pt x="25" y="56"/>
                      <a:pt x="17" y="56"/>
                    </a:cubicBezTo>
                    <a:cubicBezTo>
                      <a:pt x="8" y="56"/>
                      <a:pt x="0" y="64"/>
                      <a:pt x="0" y="74"/>
                    </a:cubicBezTo>
                    <a:cubicBezTo>
                      <a:pt x="0" y="84"/>
                      <a:pt x="8" y="92"/>
                      <a:pt x="17" y="92"/>
                    </a:cubicBezTo>
                    <a:cubicBezTo>
                      <a:pt x="24" y="92"/>
                      <a:pt x="30" y="89"/>
                      <a:pt x="33" y="83"/>
                    </a:cubicBezTo>
                    <a:cubicBezTo>
                      <a:pt x="34" y="84"/>
                      <a:pt x="35" y="84"/>
                      <a:pt x="36" y="84"/>
                    </a:cubicBezTo>
                    <a:cubicBezTo>
                      <a:pt x="38" y="84"/>
                      <a:pt x="38" y="84"/>
                      <a:pt x="38" y="84"/>
                    </a:cubicBezTo>
                    <a:cubicBezTo>
                      <a:pt x="38" y="101"/>
                      <a:pt x="38" y="101"/>
                      <a:pt x="38" y="101"/>
                    </a:cubicBezTo>
                    <a:cubicBezTo>
                      <a:pt x="38" y="110"/>
                      <a:pt x="45" y="117"/>
                      <a:pt x="54" y="117"/>
                    </a:cubicBezTo>
                    <a:cubicBezTo>
                      <a:pt x="100" y="117"/>
                      <a:pt x="100" y="117"/>
                      <a:pt x="100" y="117"/>
                    </a:cubicBezTo>
                    <a:cubicBezTo>
                      <a:pt x="100" y="119"/>
                      <a:pt x="100" y="119"/>
                      <a:pt x="100" y="119"/>
                    </a:cubicBezTo>
                    <a:cubicBezTo>
                      <a:pt x="100" y="119"/>
                      <a:pt x="100" y="120"/>
                      <a:pt x="100" y="120"/>
                    </a:cubicBezTo>
                    <a:cubicBezTo>
                      <a:pt x="93" y="123"/>
                      <a:pt x="89" y="130"/>
                      <a:pt x="89" y="137"/>
                    </a:cubicBezTo>
                    <a:cubicBezTo>
                      <a:pt x="89" y="147"/>
                      <a:pt x="97" y="155"/>
                      <a:pt x="107" y="155"/>
                    </a:cubicBezTo>
                    <a:cubicBezTo>
                      <a:pt x="117" y="155"/>
                      <a:pt x="125" y="147"/>
                      <a:pt x="125" y="137"/>
                    </a:cubicBezTo>
                    <a:cubicBezTo>
                      <a:pt x="125" y="130"/>
                      <a:pt x="121" y="125"/>
                      <a:pt x="116" y="121"/>
                    </a:cubicBezTo>
                    <a:cubicBezTo>
                      <a:pt x="116" y="121"/>
                      <a:pt x="116" y="120"/>
                      <a:pt x="116" y="119"/>
                    </a:cubicBezTo>
                    <a:cubicBezTo>
                      <a:pt x="116" y="117"/>
                      <a:pt x="116" y="117"/>
                      <a:pt x="116" y="117"/>
                    </a:cubicBezTo>
                    <a:cubicBezTo>
                      <a:pt x="119" y="117"/>
                      <a:pt x="119" y="117"/>
                      <a:pt x="119" y="117"/>
                    </a:cubicBezTo>
                    <a:cubicBezTo>
                      <a:pt x="127" y="117"/>
                      <a:pt x="134" y="110"/>
                      <a:pt x="134" y="101"/>
                    </a:cubicBezTo>
                    <a:cubicBezTo>
                      <a:pt x="134" y="101"/>
                      <a:pt x="134" y="101"/>
                      <a:pt x="134" y="101"/>
                    </a:cubicBezTo>
                    <a:cubicBezTo>
                      <a:pt x="134" y="101"/>
                      <a:pt x="134" y="101"/>
                      <a:pt x="133" y="101"/>
                    </a:cubicBezTo>
                    <a:close/>
                  </a:path>
                </a:pathLst>
              </a:custGeom>
              <a:ln w="9525">
                <a:solidFill>
                  <a:srgbClr val="0657A5"/>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sz="1200"/>
              </a:p>
            </p:txBody>
          </p:sp>
          <p:sp>
            <p:nvSpPr>
              <p:cNvPr id="37" name="Freeform 4139"/>
              <p:cNvSpPr>
                <a:spLocks/>
              </p:cNvSpPr>
              <p:nvPr/>
            </p:nvSpPr>
            <p:spPr bwMode="auto">
              <a:xfrm>
                <a:off x="28303226" y="6237288"/>
                <a:ext cx="579438" cy="501650"/>
              </a:xfrm>
              <a:custGeom>
                <a:avLst/>
                <a:gdLst/>
                <a:ahLst/>
                <a:cxnLst>
                  <a:cxn ang="0">
                    <a:pos x="119" y="39"/>
                  </a:cxn>
                  <a:cxn ang="0">
                    <a:pos x="96" y="39"/>
                  </a:cxn>
                  <a:cxn ang="0">
                    <a:pos x="96" y="36"/>
                  </a:cxn>
                  <a:cxn ang="0">
                    <a:pos x="95" y="34"/>
                  </a:cxn>
                  <a:cxn ang="0">
                    <a:pos x="106" y="18"/>
                  </a:cxn>
                  <a:cxn ang="0">
                    <a:pos x="88" y="0"/>
                  </a:cxn>
                  <a:cxn ang="0">
                    <a:pos x="70" y="18"/>
                  </a:cxn>
                  <a:cxn ang="0">
                    <a:pos x="79" y="33"/>
                  </a:cxn>
                  <a:cxn ang="0">
                    <a:pos x="79" y="36"/>
                  </a:cxn>
                  <a:cxn ang="0">
                    <a:pos x="79" y="39"/>
                  </a:cxn>
                  <a:cxn ang="0">
                    <a:pos x="54" y="39"/>
                  </a:cxn>
                  <a:cxn ang="0">
                    <a:pos x="38" y="55"/>
                  </a:cxn>
                  <a:cxn ang="0">
                    <a:pos x="38" y="67"/>
                  </a:cxn>
                  <a:cxn ang="0">
                    <a:pos x="36" y="67"/>
                  </a:cxn>
                  <a:cxn ang="0">
                    <a:pos x="34" y="67"/>
                  </a:cxn>
                  <a:cxn ang="0">
                    <a:pos x="18" y="56"/>
                  </a:cxn>
                  <a:cxn ang="0">
                    <a:pos x="0" y="74"/>
                  </a:cxn>
                  <a:cxn ang="0">
                    <a:pos x="18" y="92"/>
                  </a:cxn>
                  <a:cxn ang="0">
                    <a:pos x="33" y="83"/>
                  </a:cxn>
                  <a:cxn ang="0">
                    <a:pos x="36" y="84"/>
                  </a:cxn>
                  <a:cxn ang="0">
                    <a:pos x="38" y="84"/>
                  </a:cxn>
                  <a:cxn ang="0">
                    <a:pos x="38" y="101"/>
                  </a:cxn>
                  <a:cxn ang="0">
                    <a:pos x="54" y="117"/>
                  </a:cxn>
                  <a:cxn ang="0">
                    <a:pos x="58" y="117"/>
                  </a:cxn>
                  <a:cxn ang="0">
                    <a:pos x="54" y="105"/>
                  </a:cxn>
                  <a:cxn ang="0">
                    <a:pos x="75" y="83"/>
                  </a:cxn>
                  <a:cxn ang="0">
                    <a:pos x="96" y="105"/>
                  </a:cxn>
                  <a:cxn ang="0">
                    <a:pos x="92" y="117"/>
                  </a:cxn>
                  <a:cxn ang="0">
                    <a:pos x="119" y="117"/>
                  </a:cxn>
                  <a:cxn ang="0">
                    <a:pos x="135" y="101"/>
                  </a:cxn>
                  <a:cxn ang="0">
                    <a:pos x="135" y="55"/>
                  </a:cxn>
                  <a:cxn ang="0">
                    <a:pos x="119" y="39"/>
                  </a:cxn>
                </a:cxnLst>
                <a:rect l="0" t="0" r="r" b="b"/>
                <a:pathLst>
                  <a:path w="135" h="117">
                    <a:moveTo>
                      <a:pt x="119" y="39"/>
                    </a:moveTo>
                    <a:cubicBezTo>
                      <a:pt x="96" y="39"/>
                      <a:pt x="96" y="39"/>
                      <a:pt x="96" y="39"/>
                    </a:cubicBezTo>
                    <a:cubicBezTo>
                      <a:pt x="96" y="36"/>
                      <a:pt x="96" y="36"/>
                      <a:pt x="96" y="36"/>
                    </a:cubicBezTo>
                    <a:cubicBezTo>
                      <a:pt x="96" y="35"/>
                      <a:pt x="96" y="35"/>
                      <a:pt x="95" y="34"/>
                    </a:cubicBezTo>
                    <a:cubicBezTo>
                      <a:pt x="102" y="32"/>
                      <a:pt x="106" y="25"/>
                      <a:pt x="106" y="18"/>
                    </a:cubicBezTo>
                    <a:cubicBezTo>
                      <a:pt x="106" y="8"/>
                      <a:pt x="98" y="0"/>
                      <a:pt x="88" y="0"/>
                    </a:cubicBezTo>
                    <a:cubicBezTo>
                      <a:pt x="78" y="0"/>
                      <a:pt x="70" y="8"/>
                      <a:pt x="70" y="18"/>
                    </a:cubicBezTo>
                    <a:cubicBezTo>
                      <a:pt x="70" y="24"/>
                      <a:pt x="74" y="30"/>
                      <a:pt x="79" y="33"/>
                    </a:cubicBezTo>
                    <a:cubicBezTo>
                      <a:pt x="79" y="34"/>
                      <a:pt x="79" y="35"/>
                      <a:pt x="79" y="36"/>
                    </a:cubicBezTo>
                    <a:cubicBezTo>
                      <a:pt x="79" y="39"/>
                      <a:pt x="79" y="39"/>
                      <a:pt x="79" y="39"/>
                    </a:cubicBezTo>
                    <a:cubicBezTo>
                      <a:pt x="54" y="39"/>
                      <a:pt x="54" y="39"/>
                      <a:pt x="54" y="39"/>
                    </a:cubicBezTo>
                    <a:cubicBezTo>
                      <a:pt x="45" y="39"/>
                      <a:pt x="38" y="46"/>
                      <a:pt x="38" y="55"/>
                    </a:cubicBezTo>
                    <a:cubicBezTo>
                      <a:pt x="38" y="67"/>
                      <a:pt x="38" y="67"/>
                      <a:pt x="38" y="67"/>
                    </a:cubicBezTo>
                    <a:cubicBezTo>
                      <a:pt x="36" y="67"/>
                      <a:pt x="36" y="67"/>
                      <a:pt x="36" y="67"/>
                    </a:cubicBezTo>
                    <a:cubicBezTo>
                      <a:pt x="35" y="67"/>
                      <a:pt x="35" y="67"/>
                      <a:pt x="34" y="67"/>
                    </a:cubicBezTo>
                    <a:cubicBezTo>
                      <a:pt x="31" y="61"/>
                      <a:pt x="25" y="56"/>
                      <a:pt x="18" y="56"/>
                    </a:cubicBezTo>
                    <a:cubicBezTo>
                      <a:pt x="8" y="56"/>
                      <a:pt x="0" y="64"/>
                      <a:pt x="0" y="74"/>
                    </a:cubicBezTo>
                    <a:cubicBezTo>
                      <a:pt x="0" y="84"/>
                      <a:pt x="8" y="92"/>
                      <a:pt x="18" y="92"/>
                    </a:cubicBezTo>
                    <a:cubicBezTo>
                      <a:pt x="24" y="92"/>
                      <a:pt x="30" y="89"/>
                      <a:pt x="33" y="83"/>
                    </a:cubicBezTo>
                    <a:cubicBezTo>
                      <a:pt x="34" y="83"/>
                      <a:pt x="35" y="84"/>
                      <a:pt x="36" y="84"/>
                    </a:cubicBezTo>
                    <a:cubicBezTo>
                      <a:pt x="38" y="84"/>
                      <a:pt x="38" y="84"/>
                      <a:pt x="38" y="84"/>
                    </a:cubicBezTo>
                    <a:cubicBezTo>
                      <a:pt x="38" y="101"/>
                      <a:pt x="38" y="101"/>
                      <a:pt x="38" y="101"/>
                    </a:cubicBezTo>
                    <a:cubicBezTo>
                      <a:pt x="38" y="110"/>
                      <a:pt x="45" y="117"/>
                      <a:pt x="54" y="117"/>
                    </a:cubicBezTo>
                    <a:cubicBezTo>
                      <a:pt x="58" y="117"/>
                      <a:pt x="58" y="117"/>
                      <a:pt x="58" y="117"/>
                    </a:cubicBezTo>
                    <a:cubicBezTo>
                      <a:pt x="55" y="113"/>
                      <a:pt x="54" y="109"/>
                      <a:pt x="54" y="105"/>
                    </a:cubicBezTo>
                    <a:cubicBezTo>
                      <a:pt x="54" y="93"/>
                      <a:pt x="63" y="83"/>
                      <a:pt x="75" y="83"/>
                    </a:cubicBezTo>
                    <a:cubicBezTo>
                      <a:pt x="87" y="83"/>
                      <a:pt x="96" y="93"/>
                      <a:pt x="96" y="105"/>
                    </a:cubicBezTo>
                    <a:cubicBezTo>
                      <a:pt x="96" y="109"/>
                      <a:pt x="95" y="113"/>
                      <a:pt x="92" y="117"/>
                    </a:cubicBezTo>
                    <a:cubicBezTo>
                      <a:pt x="119" y="117"/>
                      <a:pt x="119" y="117"/>
                      <a:pt x="119" y="117"/>
                    </a:cubicBezTo>
                    <a:cubicBezTo>
                      <a:pt x="128" y="117"/>
                      <a:pt x="135" y="110"/>
                      <a:pt x="135" y="101"/>
                    </a:cubicBezTo>
                    <a:cubicBezTo>
                      <a:pt x="135" y="55"/>
                      <a:pt x="135" y="55"/>
                      <a:pt x="135" y="55"/>
                    </a:cubicBezTo>
                    <a:cubicBezTo>
                      <a:pt x="135" y="46"/>
                      <a:pt x="128" y="39"/>
                      <a:pt x="119" y="39"/>
                    </a:cubicBezTo>
                    <a:close/>
                  </a:path>
                </a:pathLst>
              </a:custGeom>
              <a:ln w="9525">
                <a:solidFill>
                  <a:srgbClr val="0657A5"/>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sz="1200"/>
              </a:p>
            </p:txBody>
          </p:sp>
        </p:grpSp>
        <p:sp>
          <p:nvSpPr>
            <p:cNvPr id="35" name="Freeform 34"/>
            <p:cNvSpPr/>
            <p:nvPr/>
          </p:nvSpPr>
          <p:spPr>
            <a:xfrm rot="5400000" flipH="1">
              <a:off x="5158964" y="5528784"/>
              <a:ext cx="344941" cy="780524"/>
            </a:xfrm>
            <a:custGeom>
              <a:avLst/>
              <a:gdLst>
                <a:gd name="connsiteX0" fmla="*/ 374650 w 869950"/>
                <a:gd name="connsiteY0" fmla="*/ 1962150 h 1968500"/>
                <a:gd name="connsiteX1" fmla="*/ 387350 w 869950"/>
                <a:gd name="connsiteY1" fmla="*/ 1587500 h 1968500"/>
                <a:gd name="connsiteX2" fmla="*/ 0 w 869950"/>
                <a:gd name="connsiteY2" fmla="*/ 971550 h 1968500"/>
                <a:gd name="connsiteX3" fmla="*/ 508000 w 869950"/>
                <a:gd name="connsiteY3" fmla="*/ 0 h 1968500"/>
                <a:gd name="connsiteX4" fmla="*/ 571500 w 869950"/>
                <a:gd name="connsiteY4" fmla="*/ 0 h 1968500"/>
                <a:gd name="connsiteX5" fmla="*/ 603250 w 869950"/>
                <a:gd name="connsiteY5" fmla="*/ 57150 h 1968500"/>
                <a:gd name="connsiteX6" fmla="*/ 323850 w 869950"/>
                <a:gd name="connsiteY6" fmla="*/ 831850 h 1968500"/>
                <a:gd name="connsiteX7" fmla="*/ 457200 w 869950"/>
                <a:gd name="connsiteY7" fmla="*/ 882650 h 1968500"/>
                <a:gd name="connsiteX8" fmla="*/ 590550 w 869950"/>
                <a:gd name="connsiteY8" fmla="*/ 1168400 h 1968500"/>
                <a:gd name="connsiteX9" fmla="*/ 869950 w 869950"/>
                <a:gd name="connsiteY9" fmla="*/ 1358900 h 1968500"/>
                <a:gd name="connsiteX10" fmla="*/ 806450 w 869950"/>
                <a:gd name="connsiteY10" fmla="*/ 1968500 h 1968500"/>
                <a:gd name="connsiteX11" fmla="*/ 374650 w 869950"/>
                <a:gd name="connsiteY11" fmla="*/ 1962150 h 196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9950" h="1968500">
                  <a:moveTo>
                    <a:pt x="374650" y="1962150"/>
                  </a:moveTo>
                  <a:lnTo>
                    <a:pt x="387350" y="1587500"/>
                  </a:lnTo>
                  <a:lnTo>
                    <a:pt x="0" y="971550"/>
                  </a:lnTo>
                  <a:lnTo>
                    <a:pt x="508000" y="0"/>
                  </a:lnTo>
                  <a:lnTo>
                    <a:pt x="571500" y="0"/>
                  </a:lnTo>
                  <a:lnTo>
                    <a:pt x="603250" y="57150"/>
                  </a:lnTo>
                  <a:lnTo>
                    <a:pt x="323850" y="831850"/>
                  </a:lnTo>
                  <a:lnTo>
                    <a:pt x="457200" y="882650"/>
                  </a:lnTo>
                  <a:lnTo>
                    <a:pt x="590550" y="1168400"/>
                  </a:lnTo>
                  <a:lnTo>
                    <a:pt x="869950" y="1358900"/>
                  </a:lnTo>
                  <a:lnTo>
                    <a:pt x="806450" y="1968500"/>
                  </a:lnTo>
                  <a:lnTo>
                    <a:pt x="374650" y="1962150"/>
                  </a:lnTo>
                  <a:close/>
                </a:path>
              </a:pathLst>
            </a:custGeom>
            <a:ln w="9525">
              <a:solidFill>
                <a:srgbClr val="0657A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schemeClr val="tx2">
                    <a:lumMod val="50000"/>
                  </a:schemeClr>
                </a:solidFill>
              </a:endParaRPr>
            </a:p>
          </p:txBody>
        </p:sp>
      </p:grpSp>
      <p:grpSp>
        <p:nvGrpSpPr>
          <p:cNvPr id="38" name="Group 37"/>
          <p:cNvGrpSpPr/>
          <p:nvPr/>
        </p:nvGrpSpPr>
        <p:grpSpPr>
          <a:xfrm rot="2714980">
            <a:off x="11207276" y="6278108"/>
            <a:ext cx="225426" cy="225427"/>
            <a:chOff x="8038821" y="2570048"/>
            <a:chExt cx="475468" cy="475467"/>
          </a:xfrm>
          <a:noFill/>
        </p:grpSpPr>
        <p:sp>
          <p:nvSpPr>
            <p:cNvPr id="39" name="Freeform 38"/>
            <p:cNvSpPr>
              <a:spLocks/>
            </p:cNvSpPr>
            <p:nvPr userDrawn="1"/>
          </p:nvSpPr>
          <p:spPr bwMode="auto">
            <a:xfrm>
              <a:off x="8038821" y="2570048"/>
              <a:ext cx="475468" cy="475467"/>
            </a:xfrm>
            <a:custGeom>
              <a:avLst/>
              <a:gdLst>
                <a:gd name="connsiteX0" fmla="*/ 0 w 475468"/>
                <a:gd name="connsiteY0" fmla="*/ 0 h 475468"/>
                <a:gd name="connsiteX1" fmla="*/ 199656 w 475468"/>
                <a:gd name="connsiteY1" fmla="*/ 0 h 475468"/>
                <a:gd name="connsiteX2" fmla="*/ 127615 w 475468"/>
                <a:gd name="connsiteY2" fmla="*/ 69982 h 475468"/>
                <a:gd name="connsiteX3" fmla="*/ 212406 w 475468"/>
                <a:gd name="connsiteY3" fmla="*/ 158059 h 475468"/>
                <a:gd name="connsiteX4" fmla="*/ 232051 w 475468"/>
                <a:gd name="connsiteY4" fmla="*/ 154093 h 475468"/>
                <a:gd name="connsiteX5" fmla="*/ 256707 w 475468"/>
                <a:gd name="connsiteY5" fmla="*/ 159071 h 475468"/>
                <a:gd name="connsiteX6" fmla="*/ 339620 w 475468"/>
                <a:gd name="connsiteY6" fmla="*/ 76157 h 475468"/>
                <a:gd name="connsiteX7" fmla="*/ 271696 w 475468"/>
                <a:gd name="connsiteY7" fmla="*/ 8233 h 475468"/>
                <a:gd name="connsiteX8" fmla="*/ 475468 w 475468"/>
                <a:gd name="connsiteY8" fmla="*/ 0 h 475468"/>
                <a:gd name="connsiteX9" fmla="*/ 475468 w 475468"/>
                <a:gd name="connsiteY9" fmla="*/ 201714 h 475468"/>
                <a:gd name="connsiteX10" fmla="*/ 393136 w 475468"/>
                <a:gd name="connsiteY10" fmla="*/ 129673 h 475468"/>
                <a:gd name="connsiteX11" fmla="*/ 310364 w 475468"/>
                <a:gd name="connsiteY11" fmla="*/ 215654 h 475468"/>
                <a:gd name="connsiteX12" fmla="*/ 314601 w 475468"/>
                <a:gd name="connsiteY12" fmla="*/ 236643 h 475468"/>
                <a:gd name="connsiteX13" fmla="*/ 310000 w 475468"/>
                <a:gd name="connsiteY13" fmla="*/ 259436 h 475468"/>
                <a:gd name="connsiteX14" fmla="*/ 393136 w 475468"/>
                <a:gd name="connsiteY14" fmla="*/ 345795 h 475468"/>
                <a:gd name="connsiteX15" fmla="*/ 475468 w 475468"/>
                <a:gd name="connsiteY15" fmla="*/ 273754 h 475468"/>
                <a:gd name="connsiteX16" fmla="*/ 475468 w 475468"/>
                <a:gd name="connsiteY16" fmla="*/ 475468 h 475468"/>
                <a:gd name="connsiteX17" fmla="*/ 271696 w 475468"/>
                <a:gd name="connsiteY17" fmla="*/ 467235 h 475468"/>
                <a:gd name="connsiteX18" fmla="*/ 339620 w 475468"/>
                <a:gd name="connsiteY18" fmla="*/ 399311 h 475468"/>
                <a:gd name="connsiteX19" fmla="*/ 254891 w 475468"/>
                <a:gd name="connsiteY19" fmla="*/ 314582 h 475468"/>
                <a:gd name="connsiteX20" fmla="*/ 232051 w 475468"/>
                <a:gd name="connsiteY20" fmla="*/ 319193 h 475468"/>
                <a:gd name="connsiteX21" fmla="*/ 214165 w 475468"/>
                <a:gd name="connsiteY21" fmla="*/ 315582 h 475468"/>
                <a:gd name="connsiteX22" fmla="*/ 127615 w 475468"/>
                <a:gd name="connsiteY22" fmla="*/ 405486 h 475468"/>
                <a:gd name="connsiteX23" fmla="*/ 199656 w 475468"/>
                <a:gd name="connsiteY23" fmla="*/ 475468 h 475468"/>
                <a:gd name="connsiteX24" fmla="*/ 0 w 475468"/>
                <a:gd name="connsiteY24" fmla="*/ 475468 h 475468"/>
                <a:gd name="connsiteX25" fmla="*/ 0 w 475468"/>
                <a:gd name="connsiteY25" fmla="*/ 277871 h 475468"/>
                <a:gd name="connsiteX26" fmla="*/ 72041 w 475468"/>
                <a:gd name="connsiteY26" fmla="*/ 343737 h 475468"/>
                <a:gd name="connsiteX27" fmla="*/ 154479 w 475468"/>
                <a:gd name="connsiteY27" fmla="*/ 261298 h 475468"/>
                <a:gd name="connsiteX28" fmla="*/ 149501 w 475468"/>
                <a:gd name="connsiteY28" fmla="*/ 236643 h 475468"/>
                <a:gd name="connsiteX29" fmla="*/ 154112 w 475468"/>
                <a:gd name="connsiteY29" fmla="*/ 213803 h 475468"/>
                <a:gd name="connsiteX30" fmla="*/ 72041 w 475468"/>
                <a:gd name="connsiteY30" fmla="*/ 131732 h 475468"/>
                <a:gd name="connsiteX31" fmla="*/ 0 w 475468"/>
                <a:gd name="connsiteY31" fmla="*/ 197597 h 47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5468" h="475468">
                  <a:moveTo>
                    <a:pt x="0" y="0"/>
                  </a:moveTo>
                  <a:lnTo>
                    <a:pt x="199656" y="0"/>
                  </a:lnTo>
                  <a:lnTo>
                    <a:pt x="127615" y="69982"/>
                  </a:lnTo>
                  <a:lnTo>
                    <a:pt x="212406" y="158059"/>
                  </a:lnTo>
                  <a:lnTo>
                    <a:pt x="232051" y="154093"/>
                  </a:lnTo>
                  <a:lnTo>
                    <a:pt x="256707" y="159071"/>
                  </a:lnTo>
                  <a:lnTo>
                    <a:pt x="339620" y="76157"/>
                  </a:lnTo>
                  <a:lnTo>
                    <a:pt x="271696" y="8233"/>
                  </a:lnTo>
                  <a:lnTo>
                    <a:pt x="475468" y="0"/>
                  </a:lnTo>
                  <a:lnTo>
                    <a:pt x="475468" y="201714"/>
                  </a:lnTo>
                  <a:lnTo>
                    <a:pt x="393136" y="129673"/>
                  </a:lnTo>
                  <a:lnTo>
                    <a:pt x="310364" y="215654"/>
                  </a:lnTo>
                  <a:lnTo>
                    <a:pt x="314601" y="236643"/>
                  </a:lnTo>
                  <a:lnTo>
                    <a:pt x="310000" y="259436"/>
                  </a:lnTo>
                  <a:lnTo>
                    <a:pt x="393136" y="345795"/>
                  </a:lnTo>
                  <a:lnTo>
                    <a:pt x="475468" y="273754"/>
                  </a:lnTo>
                  <a:lnTo>
                    <a:pt x="475468" y="475468"/>
                  </a:lnTo>
                  <a:lnTo>
                    <a:pt x="271696" y="467235"/>
                  </a:lnTo>
                  <a:lnTo>
                    <a:pt x="339620" y="399311"/>
                  </a:lnTo>
                  <a:lnTo>
                    <a:pt x="254891" y="314582"/>
                  </a:lnTo>
                  <a:lnTo>
                    <a:pt x="232051" y="319193"/>
                  </a:lnTo>
                  <a:lnTo>
                    <a:pt x="214165" y="315582"/>
                  </a:lnTo>
                  <a:lnTo>
                    <a:pt x="127615" y="405486"/>
                  </a:lnTo>
                  <a:lnTo>
                    <a:pt x="199656" y="475468"/>
                  </a:lnTo>
                  <a:lnTo>
                    <a:pt x="0" y="475468"/>
                  </a:lnTo>
                  <a:lnTo>
                    <a:pt x="0" y="277871"/>
                  </a:lnTo>
                  <a:lnTo>
                    <a:pt x="72041" y="343737"/>
                  </a:lnTo>
                  <a:lnTo>
                    <a:pt x="154479" y="261298"/>
                  </a:lnTo>
                  <a:lnTo>
                    <a:pt x="149501" y="236643"/>
                  </a:lnTo>
                  <a:lnTo>
                    <a:pt x="154112" y="213803"/>
                  </a:lnTo>
                  <a:lnTo>
                    <a:pt x="72041" y="131732"/>
                  </a:lnTo>
                  <a:lnTo>
                    <a:pt x="0" y="197597"/>
                  </a:lnTo>
                  <a:close/>
                </a:path>
              </a:pathLst>
            </a:custGeom>
            <a:ln w="9525">
              <a:solidFill>
                <a:srgbClr val="0657A5"/>
              </a:solidFill>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noAutofit/>
            </a:bodyPr>
            <a:lstStyle/>
            <a:p>
              <a:endParaRPr lang="fr-FR"/>
            </a:p>
          </p:txBody>
        </p:sp>
        <p:sp>
          <p:nvSpPr>
            <p:cNvPr id="40" name="Oval 39"/>
            <p:cNvSpPr/>
            <p:nvPr userDrawn="1"/>
          </p:nvSpPr>
          <p:spPr>
            <a:xfrm>
              <a:off x="8229600" y="2765425"/>
              <a:ext cx="82550" cy="82550"/>
            </a:xfrm>
            <a:prstGeom prst="ellipse">
              <a:avLst/>
            </a:prstGeom>
            <a:ln w="9525">
              <a:solidFill>
                <a:srgbClr val="0657A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Connector 40"/>
            <p:cNvCxnSpPr/>
            <p:nvPr userDrawn="1"/>
          </p:nvCxnSpPr>
          <p:spPr>
            <a:xfrm flipV="1">
              <a:off x="8038824" y="2701788"/>
              <a:ext cx="72041" cy="63637"/>
            </a:xfrm>
            <a:prstGeom prst="line">
              <a:avLst/>
            </a:prstGeom>
            <a:ln w="9525">
              <a:solidFill>
                <a:srgbClr val="0657A5"/>
              </a:solidFill>
            </a:ln>
          </p:spPr>
          <p:style>
            <a:lnRef idx="1">
              <a:schemeClr val="accent1"/>
            </a:lnRef>
            <a:fillRef idx="0">
              <a:schemeClr val="accent1"/>
            </a:fillRef>
            <a:effectRef idx="0">
              <a:schemeClr val="accent1"/>
            </a:effectRef>
            <a:fontRef idx="minor">
              <a:schemeClr val="tx1"/>
            </a:fontRef>
          </p:style>
        </p:cxnSp>
      </p:grpSp>
      <p:sp>
        <p:nvSpPr>
          <p:cNvPr id="43" name="Title Placeholder 1">
            <a:extLst>
              <a:ext uri="{FF2B5EF4-FFF2-40B4-BE49-F238E27FC236}">
                <a16:creationId xmlns:a16="http://schemas.microsoft.com/office/drawing/2014/main" id="{F2EB016D-CF9A-4584-982E-40465F70132F}"/>
              </a:ext>
            </a:extLst>
          </p:cNvPr>
          <p:cNvSpPr>
            <a:spLocks noGrp="1"/>
          </p:cNvSpPr>
          <p:nvPr>
            <p:ph type="title"/>
          </p:nvPr>
        </p:nvSpPr>
        <p:spPr>
          <a:xfrm>
            <a:off x="407988" y="0"/>
            <a:ext cx="8964612" cy="863601"/>
          </a:xfrm>
          <a:prstGeom prst="rect">
            <a:avLst/>
          </a:prstGeom>
        </p:spPr>
        <p:txBody>
          <a:bodyPr vert="horz" lIns="0" tIns="0" rIns="0" bIns="0" rtlCol="0" anchor="ctr">
            <a:normAutofit/>
          </a:bodyPr>
          <a:lstStyle/>
          <a:p>
            <a:pPr lvl="0">
              <a:lnSpc>
                <a:spcPts val="3000"/>
              </a:lnSpc>
            </a:pPr>
            <a:r>
              <a:rPr lang="en-US"/>
              <a:t>Click to edit Master title style</a:t>
            </a:r>
            <a:endParaRPr lang="pt-PT"/>
          </a:p>
        </p:txBody>
      </p:sp>
    </p:spTree>
    <p:extLst>
      <p:ext uri="{BB962C8B-B14F-4D97-AF65-F5344CB8AC3E}">
        <p14:creationId xmlns:p14="http://schemas.microsoft.com/office/powerpoint/2010/main" val="42879950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Section Opener2">
    <p:bg>
      <p:bgPr>
        <a:solidFill>
          <a:schemeClr val="bg1"/>
        </a:solidFill>
        <a:effectLst/>
      </p:bgPr>
    </p:bg>
    <p:spTree>
      <p:nvGrpSpPr>
        <p:cNvPr id="1" name=""/>
        <p:cNvGrpSpPr/>
        <p:nvPr/>
      </p:nvGrpSpPr>
      <p:grpSpPr>
        <a:xfrm>
          <a:off x="0" y="0"/>
          <a:ext cx="0" cy="0"/>
          <a:chOff x="0" y="0"/>
          <a:chExt cx="0" cy="0"/>
        </a:xfrm>
      </p:grpSpPr>
      <p:sp>
        <p:nvSpPr>
          <p:cNvPr id="12" name="Freeform 11"/>
          <p:cNvSpPr/>
          <p:nvPr/>
        </p:nvSpPr>
        <p:spPr>
          <a:xfrm>
            <a:off x="5837769" y="2731746"/>
            <a:ext cx="6354232" cy="4126254"/>
          </a:xfrm>
          <a:custGeom>
            <a:avLst/>
            <a:gdLst>
              <a:gd name="connsiteX0" fmla="*/ 3218905 w 6354232"/>
              <a:gd name="connsiteY0" fmla="*/ 0 h 4126254"/>
              <a:gd name="connsiteX1" fmla="*/ 6338060 w 6354232"/>
              <a:gd name="connsiteY1" fmla="*/ 0 h 4126254"/>
              <a:gd name="connsiteX2" fmla="*/ 6354232 w 6354232"/>
              <a:gd name="connsiteY2" fmla="*/ 0 h 4126254"/>
              <a:gd name="connsiteX3" fmla="*/ 6354232 w 6354232"/>
              <a:gd name="connsiteY3" fmla="*/ 4126254 h 4126254"/>
              <a:gd name="connsiteX4" fmla="*/ 0 w 6354232"/>
              <a:gd name="connsiteY4" fmla="*/ 4126254 h 4126254"/>
              <a:gd name="connsiteX5" fmla="*/ 18928 w 6354232"/>
              <a:gd name="connsiteY5" fmla="*/ 4013385 h 4126254"/>
              <a:gd name="connsiteX6" fmla="*/ 273133 w 6354232"/>
              <a:gd name="connsiteY6" fmla="*/ 2497612 h 4126254"/>
              <a:gd name="connsiteX7" fmla="*/ 3218905 w 6354232"/>
              <a:gd name="connsiteY7" fmla="*/ 0 h 412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4232" h="4126254">
                <a:moveTo>
                  <a:pt x="3218905" y="0"/>
                </a:moveTo>
                <a:cubicBezTo>
                  <a:pt x="3218905" y="0"/>
                  <a:pt x="3218905" y="0"/>
                  <a:pt x="6338060" y="0"/>
                </a:cubicBezTo>
                <a:lnTo>
                  <a:pt x="6354232" y="0"/>
                </a:lnTo>
                <a:lnTo>
                  <a:pt x="6354232" y="4126254"/>
                </a:lnTo>
                <a:lnTo>
                  <a:pt x="0" y="4126254"/>
                </a:lnTo>
                <a:lnTo>
                  <a:pt x="18928" y="4013385"/>
                </a:lnTo>
                <a:cubicBezTo>
                  <a:pt x="86797" y="3608700"/>
                  <a:pt x="170327" y="3110626"/>
                  <a:pt x="273133" y="2497612"/>
                </a:cubicBezTo>
                <a:cubicBezTo>
                  <a:pt x="509655" y="1050498"/>
                  <a:pt x="1756770" y="0"/>
                  <a:pt x="321890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5C674D03-4995-4743-8CE4-61CF32CFBDDE}"/>
              </a:ext>
            </a:extLst>
          </p:cNvPr>
          <p:cNvSpPr>
            <a:spLocks noGrp="1"/>
          </p:cNvSpPr>
          <p:nvPr>
            <p:ph type="body" sz="quarter" idx="11" hasCustomPrompt="1"/>
          </p:nvPr>
        </p:nvSpPr>
        <p:spPr>
          <a:xfrm>
            <a:off x="407988" y="1443355"/>
            <a:ext cx="4751909" cy="1418714"/>
          </a:xfrm>
          <a:prstGeom prst="rect">
            <a:avLst/>
          </a:prstGeom>
        </p:spPr>
        <p:txBody>
          <a:bodyPr anchor="b">
            <a:normAutofit/>
          </a:bodyPr>
          <a:lstStyle>
            <a:lvl1pPr marL="0" indent="0" algn="l">
              <a:lnSpc>
                <a:spcPts val="3000"/>
              </a:lnSpc>
              <a:buNone/>
              <a:defRPr sz="2600">
                <a:solidFill>
                  <a:schemeClr val="accent3"/>
                </a:solidFill>
              </a:defRPr>
            </a:lvl1pPr>
            <a:lvl2pPr marL="457200" indent="0">
              <a:buNone/>
              <a:defRPr sz="6000">
                <a:solidFill>
                  <a:schemeClr val="bg1"/>
                </a:solidFill>
              </a:defRPr>
            </a:lvl2pPr>
          </a:lstStyle>
          <a:p>
            <a:pPr lvl="0"/>
            <a:r>
              <a:rPr lang="en-US"/>
              <a:t>Click to add section title</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8400" y="838200"/>
            <a:ext cx="4147523" cy="5410200"/>
          </a:xfrm>
          <a:prstGeom prst="rect">
            <a:avLst/>
          </a:prstGeom>
        </p:spPr>
      </p:pic>
    </p:spTree>
    <p:extLst>
      <p:ext uri="{BB962C8B-B14F-4D97-AF65-F5344CB8AC3E}">
        <p14:creationId xmlns:p14="http://schemas.microsoft.com/office/powerpoint/2010/main" val="31550628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2_Blank-Grey">
    <p:spTree>
      <p:nvGrpSpPr>
        <p:cNvPr id="1" name=""/>
        <p:cNvGrpSpPr/>
        <p:nvPr/>
      </p:nvGrpSpPr>
      <p:grpSpPr>
        <a:xfrm>
          <a:off x="0" y="0"/>
          <a:ext cx="0" cy="0"/>
          <a:chOff x="0" y="0"/>
          <a:chExt cx="0" cy="0"/>
        </a:xfrm>
      </p:grpSpPr>
      <p:sp>
        <p:nvSpPr>
          <p:cNvPr id="3" name="Retângulo 43">
            <a:extLst>
              <a:ext uri="{FF2B5EF4-FFF2-40B4-BE49-F238E27FC236}">
                <a16:creationId xmlns:a16="http://schemas.microsoft.com/office/drawing/2014/main" id="{25FC8637-25BD-4C09-AF25-56B4243DAB3D}"/>
              </a:ext>
            </a:extLst>
          </p:cNvPr>
          <p:cNvSpPr/>
          <p:nvPr/>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pic>
        <p:nvPicPr>
          <p:cNvPr id="11" name="Graphic 4">
            <a:extLst>
              <a:ext uri="{FF2B5EF4-FFF2-40B4-BE49-F238E27FC236}">
                <a16:creationId xmlns:a16="http://schemas.microsoft.com/office/drawing/2014/main" id="{25EEA1D4-3AF7-42D7-AE97-AE404AECFAEB}"/>
              </a:ext>
            </a:extLst>
          </p:cNvPr>
          <p:cNvPicPr>
            <a:picLocks noChangeAspect="1"/>
          </p:cNvPicPr>
          <p:nvPr/>
        </p:nvPicPr>
        <p:blipFill rotWithShape="1">
          <a:blip/>
          <a:srcRect l="81836" t="-4713" b="16530"/>
          <a:stretch/>
        </p:blipFill>
        <p:spPr>
          <a:xfrm>
            <a:off x="11547793" y="188640"/>
            <a:ext cx="424356" cy="459624"/>
          </a:xfrm>
          <a:prstGeom prst="rect">
            <a:avLst/>
          </a:prstGeom>
        </p:spPr>
      </p:pic>
    </p:spTree>
    <p:extLst>
      <p:ext uri="{BB962C8B-B14F-4D97-AF65-F5344CB8AC3E}">
        <p14:creationId xmlns:p14="http://schemas.microsoft.com/office/powerpoint/2010/main" val="39746112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Section Opener3">
    <p:spTree>
      <p:nvGrpSpPr>
        <p:cNvPr id="1" name=""/>
        <p:cNvGrpSpPr/>
        <p:nvPr/>
      </p:nvGrpSpPr>
      <p:grpSpPr>
        <a:xfrm>
          <a:off x="0" y="0"/>
          <a:ext cx="0" cy="0"/>
          <a:chOff x="0" y="0"/>
          <a:chExt cx="0" cy="0"/>
        </a:xfrm>
      </p:grpSpPr>
      <p:sp>
        <p:nvSpPr>
          <p:cNvPr id="12" name="Freeform 11"/>
          <p:cNvSpPr/>
          <p:nvPr/>
        </p:nvSpPr>
        <p:spPr>
          <a:xfrm>
            <a:off x="2" y="1924738"/>
            <a:ext cx="7237505" cy="4933262"/>
          </a:xfrm>
          <a:custGeom>
            <a:avLst/>
            <a:gdLst>
              <a:gd name="connsiteX0" fmla="*/ 4395998 w 7237505"/>
              <a:gd name="connsiteY0" fmla="*/ 58 h 4933262"/>
              <a:gd name="connsiteX1" fmla="*/ 7233138 w 7237505"/>
              <a:gd name="connsiteY1" fmla="*/ 4903565 h 4933262"/>
              <a:gd name="connsiteX2" fmla="*/ 7237505 w 7237505"/>
              <a:gd name="connsiteY2" fmla="*/ 4933262 h 4933262"/>
              <a:gd name="connsiteX3" fmla="*/ 0 w 7237505"/>
              <a:gd name="connsiteY3" fmla="*/ 4933262 h 4933262"/>
              <a:gd name="connsiteX4" fmla="*/ 0 w 7237505"/>
              <a:gd name="connsiteY4" fmla="*/ 1491292 h 4933262"/>
              <a:gd name="connsiteX5" fmla="*/ 148016 w 7237505"/>
              <a:gd name="connsiteY5" fmla="*/ 1437398 h 4933262"/>
              <a:gd name="connsiteX6" fmla="*/ 3756131 w 7237505"/>
              <a:gd name="connsiteY6" fmla="*/ 123640 h 4933262"/>
              <a:gd name="connsiteX7" fmla="*/ 4395998 w 7237505"/>
              <a:gd name="connsiteY7" fmla="*/ 58 h 493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05" h="4933262">
                <a:moveTo>
                  <a:pt x="4395998" y="58"/>
                </a:moveTo>
                <a:cubicBezTo>
                  <a:pt x="6238787" y="-15730"/>
                  <a:pt x="6966936" y="3156975"/>
                  <a:pt x="7233138" y="4903565"/>
                </a:cubicBezTo>
                <a:lnTo>
                  <a:pt x="7237505" y="4933262"/>
                </a:lnTo>
                <a:lnTo>
                  <a:pt x="0" y="4933262"/>
                </a:lnTo>
                <a:lnTo>
                  <a:pt x="0" y="1491292"/>
                </a:lnTo>
                <a:lnTo>
                  <a:pt x="148016" y="1437398"/>
                </a:lnTo>
                <a:cubicBezTo>
                  <a:pt x="1090161" y="1094352"/>
                  <a:pt x="2272461" y="663862"/>
                  <a:pt x="3756131" y="123640"/>
                </a:cubicBezTo>
                <a:cubicBezTo>
                  <a:pt x="3983091" y="41001"/>
                  <a:pt x="4196102" y="1771"/>
                  <a:pt x="4395998" y="5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5C674D03-4995-4743-8CE4-61CF32CFBDDE}"/>
              </a:ext>
            </a:extLst>
          </p:cNvPr>
          <p:cNvSpPr>
            <a:spLocks noGrp="1"/>
          </p:cNvSpPr>
          <p:nvPr>
            <p:ph type="body" sz="quarter" idx="11" hasCustomPrompt="1"/>
          </p:nvPr>
        </p:nvSpPr>
        <p:spPr>
          <a:xfrm>
            <a:off x="7138784" y="1696711"/>
            <a:ext cx="4645229" cy="1418714"/>
          </a:xfrm>
          <a:prstGeom prst="rect">
            <a:avLst/>
          </a:prstGeom>
        </p:spPr>
        <p:txBody>
          <a:bodyPr anchor="b">
            <a:normAutofit/>
          </a:bodyPr>
          <a:lstStyle>
            <a:lvl1pPr marL="0" indent="0" algn="r">
              <a:lnSpc>
                <a:spcPts val="3000"/>
              </a:lnSpc>
              <a:buNone/>
              <a:defRPr sz="2600">
                <a:solidFill>
                  <a:schemeClr val="accent3"/>
                </a:solidFill>
              </a:defRPr>
            </a:lvl1pPr>
            <a:lvl2pPr marL="457200" indent="0">
              <a:buNone/>
              <a:defRPr sz="6000">
                <a:solidFill>
                  <a:schemeClr val="bg1"/>
                </a:solidFill>
              </a:defRPr>
            </a:lvl2pPr>
          </a:lstStyle>
          <a:p>
            <a:pPr lvl="0"/>
            <a:r>
              <a:rPr lang="en-US"/>
              <a:t>Click to add section title</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784457" y="609600"/>
            <a:ext cx="4905075" cy="5597907"/>
          </a:xfrm>
          <a:prstGeom prst="rect">
            <a:avLst/>
          </a:prstGeom>
        </p:spPr>
      </p:pic>
      <p:sp>
        <p:nvSpPr>
          <p:cNvPr id="5" name="Freeform 11">
            <a:extLst>
              <a:ext uri="{FF2B5EF4-FFF2-40B4-BE49-F238E27FC236}">
                <a16:creationId xmlns:a16="http://schemas.microsoft.com/office/drawing/2014/main" id="{2D92A1F8-2E88-4DEF-93CB-2B0F798C3111}"/>
              </a:ext>
            </a:extLst>
          </p:cNvPr>
          <p:cNvSpPr/>
          <p:nvPr userDrawn="1"/>
        </p:nvSpPr>
        <p:spPr>
          <a:xfrm>
            <a:off x="2" y="1924738"/>
            <a:ext cx="7237505" cy="4933262"/>
          </a:xfrm>
          <a:custGeom>
            <a:avLst/>
            <a:gdLst>
              <a:gd name="connsiteX0" fmla="*/ 4395998 w 7237505"/>
              <a:gd name="connsiteY0" fmla="*/ 58 h 4933262"/>
              <a:gd name="connsiteX1" fmla="*/ 7233138 w 7237505"/>
              <a:gd name="connsiteY1" fmla="*/ 4903565 h 4933262"/>
              <a:gd name="connsiteX2" fmla="*/ 7237505 w 7237505"/>
              <a:gd name="connsiteY2" fmla="*/ 4933262 h 4933262"/>
              <a:gd name="connsiteX3" fmla="*/ 0 w 7237505"/>
              <a:gd name="connsiteY3" fmla="*/ 4933262 h 4933262"/>
              <a:gd name="connsiteX4" fmla="*/ 0 w 7237505"/>
              <a:gd name="connsiteY4" fmla="*/ 1491292 h 4933262"/>
              <a:gd name="connsiteX5" fmla="*/ 148016 w 7237505"/>
              <a:gd name="connsiteY5" fmla="*/ 1437398 h 4933262"/>
              <a:gd name="connsiteX6" fmla="*/ 3756131 w 7237505"/>
              <a:gd name="connsiteY6" fmla="*/ 123640 h 4933262"/>
              <a:gd name="connsiteX7" fmla="*/ 4395998 w 7237505"/>
              <a:gd name="connsiteY7" fmla="*/ 58 h 493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05" h="4933262">
                <a:moveTo>
                  <a:pt x="4395998" y="58"/>
                </a:moveTo>
                <a:cubicBezTo>
                  <a:pt x="6238787" y="-15730"/>
                  <a:pt x="6966936" y="3156975"/>
                  <a:pt x="7233138" y="4903565"/>
                </a:cubicBezTo>
                <a:lnTo>
                  <a:pt x="7237505" y="4933262"/>
                </a:lnTo>
                <a:lnTo>
                  <a:pt x="0" y="4933262"/>
                </a:lnTo>
                <a:lnTo>
                  <a:pt x="0" y="1491292"/>
                </a:lnTo>
                <a:lnTo>
                  <a:pt x="148016" y="1437398"/>
                </a:lnTo>
                <a:cubicBezTo>
                  <a:pt x="1090161" y="1094352"/>
                  <a:pt x="2272461" y="663862"/>
                  <a:pt x="3756131" y="123640"/>
                </a:cubicBezTo>
                <a:cubicBezTo>
                  <a:pt x="3983091" y="41001"/>
                  <a:pt x="4196102" y="1771"/>
                  <a:pt x="4395998" y="5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9A75AB9-2C8E-44EF-A281-73E17A0A02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84457" y="609600"/>
            <a:ext cx="4905075" cy="5597907"/>
          </a:xfrm>
          <a:prstGeom prst="rect">
            <a:avLst/>
          </a:prstGeom>
        </p:spPr>
      </p:pic>
    </p:spTree>
    <p:extLst>
      <p:ext uri="{BB962C8B-B14F-4D97-AF65-F5344CB8AC3E}">
        <p14:creationId xmlns:p14="http://schemas.microsoft.com/office/powerpoint/2010/main" val="13526139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solidFill>
                  <a:srgbClr val="FF0000"/>
                </a:solidFill>
              </a:defRPr>
            </a:lvl1pPr>
          </a:lstStyle>
          <a:p>
            <a:r>
              <a:rPr lang="sv-SE" err="1"/>
              <a:t>Title</a:t>
            </a:r>
            <a:r>
              <a:rPr lang="sv-SE"/>
              <a:t> </a:t>
            </a:r>
            <a:r>
              <a:rPr lang="sv-SE" err="1"/>
              <a:t>placeholder</a:t>
            </a:r>
            <a:endParaRPr lang="sv-SE"/>
          </a:p>
        </p:txBody>
      </p:sp>
      <p:sp>
        <p:nvSpPr>
          <p:cNvPr id="3" name="Platshållare för innehåll 2"/>
          <p:cNvSpPr>
            <a:spLocks noGrp="1"/>
          </p:cNvSpPr>
          <p:nvPr>
            <p:ph idx="1" hasCustomPrompt="1"/>
          </p:nvPr>
        </p:nvSpPr>
        <p:spPr/>
        <p:txBody>
          <a:bodyPr/>
          <a:lstStyle>
            <a:lvl1pPr>
              <a:defRPr baseline="0"/>
            </a:lvl1pPr>
          </a:lstStyle>
          <a:p>
            <a:pPr lvl="0"/>
            <a:r>
              <a:rPr lang="en-US"/>
              <a:t>Content placeholder</a:t>
            </a:r>
            <a:endParaRPr lang="sv-SE"/>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3656241"/>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Blanc">
    <p:spTree>
      <p:nvGrpSpPr>
        <p:cNvPr id="1" name=""/>
        <p:cNvGrpSpPr/>
        <p:nvPr/>
      </p:nvGrpSpPr>
      <p:grpSpPr>
        <a:xfrm>
          <a:off x="0" y="0"/>
          <a:ext cx="0" cy="0"/>
          <a:chOff x="0" y="0"/>
          <a:chExt cx="0" cy="0"/>
        </a:xfrm>
      </p:grpSpPr>
      <p:sp>
        <p:nvSpPr>
          <p:cNvPr id="2" name="Date Placeholder 2"/>
          <p:cNvSpPr>
            <a:spLocks noGrp="1"/>
          </p:cNvSpPr>
          <p:nvPr>
            <p:ph type="dt" idx="10"/>
          </p:nvPr>
        </p:nvSpPr>
        <p:spPr/>
        <p:txBody>
          <a:bodyPr/>
          <a:lstStyle>
            <a:lvl1pPr>
              <a:defRPr sz="702"/>
            </a:lvl1pPr>
          </a:lstStyle>
          <a:p>
            <a:pPr>
              <a:defRPr/>
            </a:pPr>
            <a:endParaRPr lang="en-US"/>
          </a:p>
        </p:txBody>
      </p:sp>
      <p:sp>
        <p:nvSpPr>
          <p:cNvPr id="3" name="Slide Number Placeholder 3"/>
          <p:cNvSpPr>
            <a:spLocks noGrp="1"/>
          </p:cNvSpPr>
          <p:nvPr>
            <p:ph type="sldNum" idx="11"/>
          </p:nvPr>
        </p:nvSpPr>
        <p:spPr/>
        <p:txBody>
          <a:bodyPr/>
          <a:lstStyle>
            <a:lvl1pPr>
              <a:defRPr sz="702" smtClean="0"/>
            </a:lvl1pPr>
          </a:lstStyle>
          <a:p>
            <a:pPr>
              <a:defRPr/>
            </a:pPr>
            <a:r>
              <a:rPr lang="en-US" altLang="nl-NL"/>
              <a:t> </a:t>
            </a:r>
            <a:r>
              <a:rPr lang="en-US" altLang="nl-NL">
                <a:solidFill>
                  <a:srgbClr val="888888"/>
                </a:solidFill>
                <a:sym typeface="Calibri" panose="020F0502020204030204" pitchFamily="34" charset="0"/>
              </a:rPr>
              <a:t>Copyright © Capgemini 2016. All Rights Reserved </a:t>
            </a:r>
            <a:r>
              <a:rPr lang="en-US" altLang="nl-NL"/>
              <a:t>// </a:t>
            </a:r>
            <a:fld id="{73A338FD-C005-47BB-A31B-F5E0EA09ED27}" type="slidenum">
              <a:rPr lang="en-US" altLang="nl-NL"/>
              <a:pPr>
                <a:defRPr/>
              </a:pPr>
              <a:t>‹#›</a:t>
            </a:fld>
            <a:endParaRPr lang="en-US" altLang="nl-NL"/>
          </a:p>
        </p:txBody>
      </p:sp>
    </p:spTree>
    <p:extLst>
      <p:ext uri="{BB962C8B-B14F-4D97-AF65-F5344CB8AC3E}">
        <p14:creationId xmlns:p14="http://schemas.microsoft.com/office/powerpoint/2010/main" val="2920838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293F-242F-473B-BFB2-020F28A9D9D8}"/>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295A0FB9-64EA-4448-BF8E-B04FE6AB9204}"/>
              </a:ext>
            </a:extLst>
          </p:cNvPr>
          <p:cNvSpPr>
            <a:spLocks noGrp="1"/>
          </p:cNvSpPr>
          <p:nvPr>
            <p:ph type="pic" idx="1"/>
          </p:nvPr>
        </p:nvSpPr>
        <p:spPr>
          <a:xfrm>
            <a:off x="5183188" y="987426"/>
            <a:ext cx="6172200" cy="4873625"/>
          </a:xfrm>
        </p:spPr>
        <p:txBody>
          <a:bodyPr/>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endParaRPr lang="en-NL"/>
          </a:p>
        </p:txBody>
      </p:sp>
      <p:sp>
        <p:nvSpPr>
          <p:cNvPr id="4" name="Text Placeholder 3">
            <a:extLst>
              <a:ext uri="{FF2B5EF4-FFF2-40B4-BE49-F238E27FC236}">
                <a16:creationId xmlns:a16="http://schemas.microsoft.com/office/drawing/2014/main" id="{0BA1F338-BE28-4ACF-830D-03EEAD32588C}"/>
              </a:ext>
            </a:extLst>
          </p:cNvPr>
          <p:cNvSpPr>
            <a:spLocks noGrp="1"/>
          </p:cNvSpPr>
          <p:nvPr>
            <p:ph type="body" sz="half" idx="2"/>
          </p:nvPr>
        </p:nvSpPr>
        <p:spPr>
          <a:xfrm>
            <a:off x="839789" y="2057400"/>
            <a:ext cx="3932237" cy="3811588"/>
          </a:xfr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A7D2E6-5549-4185-9228-F3B39A585024}"/>
              </a:ext>
            </a:extLst>
          </p:cNvPr>
          <p:cNvSpPr>
            <a:spLocks noGrp="1"/>
          </p:cNvSpPr>
          <p:nvPr>
            <p:ph type="dt" sz="half" idx="10"/>
          </p:nvPr>
        </p:nvSpPr>
        <p:spPr/>
        <p:txBody>
          <a:bodyPr/>
          <a:lstStyle/>
          <a:p>
            <a:fld id="{F6DC1B7F-F3F0-41FC-83E6-3A0DAAECDEDB}" type="datetimeFigureOut">
              <a:rPr lang="en-NL" smtClean="0"/>
              <a:t>07/10/2019</a:t>
            </a:fld>
            <a:endParaRPr lang="en-NL"/>
          </a:p>
        </p:txBody>
      </p:sp>
      <p:sp>
        <p:nvSpPr>
          <p:cNvPr id="6" name="Footer Placeholder 5">
            <a:extLst>
              <a:ext uri="{FF2B5EF4-FFF2-40B4-BE49-F238E27FC236}">
                <a16:creationId xmlns:a16="http://schemas.microsoft.com/office/drawing/2014/main" id="{44E7A098-BEB3-4C78-BD02-CDBAAEEAF97E}"/>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EA1DA6AD-203D-40A0-8E1C-3E4B51A2A843}"/>
              </a:ext>
            </a:extLst>
          </p:cNvPr>
          <p:cNvSpPr>
            <a:spLocks noGrp="1"/>
          </p:cNvSpPr>
          <p:nvPr>
            <p:ph type="sldNum" sz="quarter" idx="12"/>
          </p:nvPr>
        </p:nvSpPr>
        <p:spPr/>
        <p:txBody>
          <a:bodyPr/>
          <a:lstStyle/>
          <a:p>
            <a:fld id="{A2A2220F-DF39-4F27-A532-389DDBE93331}" type="slidenum">
              <a:rPr lang="en-NL" smtClean="0"/>
              <a:t>‹#›</a:t>
            </a:fld>
            <a:endParaRPr lang="en-NL"/>
          </a:p>
        </p:txBody>
      </p:sp>
    </p:spTree>
    <p:extLst>
      <p:ext uri="{BB962C8B-B14F-4D97-AF65-F5344CB8AC3E}">
        <p14:creationId xmlns:p14="http://schemas.microsoft.com/office/powerpoint/2010/main" val="28251128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Section Opener1">
    <p:bg>
      <p:bgPr>
        <a:solidFill>
          <a:schemeClr val="bg1"/>
        </a:solidFill>
        <a:effectLst/>
      </p:bgPr>
    </p:bg>
    <p:spTree>
      <p:nvGrpSpPr>
        <p:cNvPr id="1" name=""/>
        <p:cNvGrpSpPr/>
        <p:nvPr/>
      </p:nvGrpSpPr>
      <p:grpSpPr>
        <a:xfrm>
          <a:off x="0" y="0"/>
          <a:ext cx="0" cy="0"/>
          <a:chOff x="0" y="0"/>
          <a:chExt cx="0" cy="0"/>
        </a:xfrm>
      </p:grpSpPr>
      <p:sp>
        <p:nvSpPr>
          <p:cNvPr id="11" name="Freeform 10"/>
          <p:cNvSpPr/>
          <p:nvPr/>
        </p:nvSpPr>
        <p:spPr>
          <a:xfrm>
            <a:off x="0" y="0"/>
            <a:ext cx="6309360" cy="4765196"/>
          </a:xfrm>
          <a:custGeom>
            <a:avLst/>
            <a:gdLst>
              <a:gd name="connsiteX0" fmla="*/ 0 w 6309360"/>
              <a:gd name="connsiteY0" fmla="*/ 0 h 4765196"/>
              <a:gd name="connsiteX1" fmla="*/ 6309360 w 6309360"/>
              <a:gd name="connsiteY1" fmla="*/ 0 h 4765196"/>
              <a:gd name="connsiteX2" fmla="*/ 6309360 w 6309360"/>
              <a:gd name="connsiteY2" fmla="*/ 56339 h 4765196"/>
              <a:gd name="connsiteX3" fmla="*/ 6309360 w 6309360"/>
              <a:gd name="connsiteY3" fmla="*/ 4765196 h 4765196"/>
              <a:gd name="connsiteX4" fmla="*/ 6030064 w 6309360"/>
              <a:gd name="connsiteY4" fmla="*/ 4718537 h 4765196"/>
              <a:gd name="connsiteX5" fmla="*/ 161022 w 6309360"/>
              <a:gd name="connsiteY5" fmla="*/ 3490219 h 4765196"/>
              <a:gd name="connsiteX6" fmla="*/ 0 w 6309360"/>
              <a:gd name="connsiteY6" fmla="*/ 3448369 h 4765196"/>
              <a:gd name="connsiteX7" fmla="*/ 0 w 6309360"/>
              <a:gd name="connsiteY7" fmla="*/ 0 h 47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9360" h="4765196">
                <a:moveTo>
                  <a:pt x="0" y="0"/>
                </a:moveTo>
                <a:lnTo>
                  <a:pt x="6309360" y="0"/>
                </a:lnTo>
                <a:lnTo>
                  <a:pt x="6309360" y="56339"/>
                </a:lnTo>
                <a:cubicBezTo>
                  <a:pt x="6309360" y="1086668"/>
                  <a:pt x="6309360" y="2585327"/>
                  <a:pt x="6309360" y="4765196"/>
                </a:cubicBezTo>
                <a:cubicBezTo>
                  <a:pt x="6216261" y="4753531"/>
                  <a:pt x="6123163" y="4741867"/>
                  <a:pt x="6030064" y="4718537"/>
                </a:cubicBezTo>
                <a:cubicBezTo>
                  <a:pt x="3779692" y="4330681"/>
                  <a:pt x="1823345" y="3916032"/>
                  <a:pt x="161022" y="3490219"/>
                </a:cubicBezTo>
                <a:lnTo>
                  <a:pt x="0" y="34483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520" y="228600"/>
            <a:ext cx="4176384" cy="6979920"/>
          </a:xfrm>
          <a:prstGeom prst="rect">
            <a:avLst/>
          </a:prstGeom>
        </p:spPr>
      </p:pic>
      <p:sp>
        <p:nvSpPr>
          <p:cNvPr id="7" name="Text Placeholder 13">
            <a:extLst>
              <a:ext uri="{FF2B5EF4-FFF2-40B4-BE49-F238E27FC236}">
                <a16:creationId xmlns:a16="http://schemas.microsoft.com/office/drawing/2014/main" id="{5C674D03-4995-4743-8CE4-61CF32CFBDDE}"/>
              </a:ext>
            </a:extLst>
          </p:cNvPr>
          <p:cNvSpPr>
            <a:spLocks noGrp="1"/>
          </p:cNvSpPr>
          <p:nvPr>
            <p:ph type="body" sz="quarter" idx="11" hasCustomPrompt="1"/>
          </p:nvPr>
        </p:nvSpPr>
        <p:spPr>
          <a:xfrm>
            <a:off x="6522826" y="3570847"/>
            <a:ext cx="5261187" cy="1182207"/>
          </a:xfrm>
          <a:prstGeom prst="rect">
            <a:avLst/>
          </a:prstGeom>
        </p:spPr>
        <p:txBody>
          <a:bodyPr anchor="b">
            <a:normAutofit/>
          </a:bodyPr>
          <a:lstStyle>
            <a:lvl1pPr marL="0" indent="0" algn="r">
              <a:lnSpc>
                <a:spcPts val="3000"/>
              </a:lnSpc>
              <a:buNone/>
              <a:defRPr sz="2600">
                <a:solidFill>
                  <a:schemeClr val="accent3"/>
                </a:solidFill>
              </a:defRPr>
            </a:lvl1pPr>
            <a:lvl2pPr marL="457200" indent="0">
              <a:buNone/>
              <a:defRPr sz="6000">
                <a:solidFill>
                  <a:schemeClr val="bg1"/>
                </a:solidFill>
              </a:defRPr>
            </a:lvl2pPr>
          </a:lstStyle>
          <a:p>
            <a:pPr lvl="0"/>
            <a:r>
              <a:rPr lang="en-US"/>
              <a:t>Click to insert section title</a:t>
            </a:r>
            <a:endParaRPr lang="pt-PT"/>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295400"/>
            <a:ext cx="1577986" cy="1447800"/>
          </a:xfrm>
          <a:prstGeom prst="rect">
            <a:avLst/>
          </a:prstGeom>
        </p:spPr>
      </p:pic>
      <p:sp>
        <p:nvSpPr>
          <p:cNvPr id="6" name="Freeform 10">
            <a:extLst>
              <a:ext uri="{FF2B5EF4-FFF2-40B4-BE49-F238E27FC236}">
                <a16:creationId xmlns:a16="http://schemas.microsoft.com/office/drawing/2014/main" id="{2EE03604-5886-41F3-A640-995E0F9F8A71}"/>
              </a:ext>
            </a:extLst>
          </p:cNvPr>
          <p:cNvSpPr/>
          <p:nvPr userDrawn="1"/>
        </p:nvSpPr>
        <p:spPr>
          <a:xfrm>
            <a:off x="0" y="0"/>
            <a:ext cx="6309360" cy="4765196"/>
          </a:xfrm>
          <a:custGeom>
            <a:avLst/>
            <a:gdLst>
              <a:gd name="connsiteX0" fmla="*/ 0 w 6309360"/>
              <a:gd name="connsiteY0" fmla="*/ 0 h 4765196"/>
              <a:gd name="connsiteX1" fmla="*/ 6309360 w 6309360"/>
              <a:gd name="connsiteY1" fmla="*/ 0 h 4765196"/>
              <a:gd name="connsiteX2" fmla="*/ 6309360 w 6309360"/>
              <a:gd name="connsiteY2" fmla="*/ 56339 h 4765196"/>
              <a:gd name="connsiteX3" fmla="*/ 6309360 w 6309360"/>
              <a:gd name="connsiteY3" fmla="*/ 4765196 h 4765196"/>
              <a:gd name="connsiteX4" fmla="*/ 6030064 w 6309360"/>
              <a:gd name="connsiteY4" fmla="*/ 4718537 h 4765196"/>
              <a:gd name="connsiteX5" fmla="*/ 161022 w 6309360"/>
              <a:gd name="connsiteY5" fmla="*/ 3490219 h 4765196"/>
              <a:gd name="connsiteX6" fmla="*/ 0 w 6309360"/>
              <a:gd name="connsiteY6" fmla="*/ 3448369 h 4765196"/>
              <a:gd name="connsiteX7" fmla="*/ 0 w 6309360"/>
              <a:gd name="connsiteY7" fmla="*/ 0 h 476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9360" h="4765196">
                <a:moveTo>
                  <a:pt x="0" y="0"/>
                </a:moveTo>
                <a:lnTo>
                  <a:pt x="6309360" y="0"/>
                </a:lnTo>
                <a:lnTo>
                  <a:pt x="6309360" y="56339"/>
                </a:lnTo>
                <a:cubicBezTo>
                  <a:pt x="6309360" y="1086668"/>
                  <a:pt x="6309360" y="2585327"/>
                  <a:pt x="6309360" y="4765196"/>
                </a:cubicBezTo>
                <a:cubicBezTo>
                  <a:pt x="6216261" y="4753531"/>
                  <a:pt x="6123163" y="4741867"/>
                  <a:pt x="6030064" y="4718537"/>
                </a:cubicBezTo>
                <a:cubicBezTo>
                  <a:pt x="3779692" y="4330681"/>
                  <a:pt x="1823345" y="3916032"/>
                  <a:pt x="161022" y="3490219"/>
                </a:cubicBezTo>
                <a:lnTo>
                  <a:pt x="0" y="34483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006D770-0D8D-49D3-9F9C-3F618B4F2D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20" y="228600"/>
            <a:ext cx="4176384" cy="6979920"/>
          </a:xfrm>
          <a:prstGeom prst="rect">
            <a:avLst/>
          </a:prstGeom>
        </p:spPr>
      </p:pic>
      <p:pic>
        <p:nvPicPr>
          <p:cNvPr id="9" name="Picture 8">
            <a:extLst>
              <a:ext uri="{FF2B5EF4-FFF2-40B4-BE49-F238E27FC236}">
                <a16:creationId xmlns:a16="http://schemas.microsoft.com/office/drawing/2014/main" id="{23D9C196-EA57-4F8D-977F-1A2B960CFD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7000" y="1295400"/>
            <a:ext cx="1577986" cy="1447800"/>
          </a:xfrm>
          <a:prstGeom prst="rect">
            <a:avLst/>
          </a:prstGeom>
        </p:spPr>
      </p:pic>
    </p:spTree>
    <p:extLst>
      <p:ext uri="{BB962C8B-B14F-4D97-AF65-F5344CB8AC3E}">
        <p14:creationId xmlns:p14="http://schemas.microsoft.com/office/powerpoint/2010/main" val="22478344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_Cover1">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3862" y="411481"/>
            <a:ext cx="1577338" cy="820447"/>
          </a:xfrm>
          <a:prstGeom prst="rect">
            <a:avLst/>
          </a:prstGeom>
        </p:spPr>
      </p:pic>
      <p:sp>
        <p:nvSpPr>
          <p:cNvPr id="1415" name="Freeform 15"/>
          <p:cNvSpPr>
            <a:spLocks/>
          </p:cNvSpPr>
          <p:nvPr/>
        </p:nvSpPr>
        <p:spPr bwMode="auto">
          <a:xfrm>
            <a:off x="6637408" y="0"/>
            <a:ext cx="5554592" cy="6471083"/>
          </a:xfrm>
          <a:custGeom>
            <a:avLst/>
            <a:gdLst>
              <a:gd name="T0" fmla="*/ 0 w 885"/>
              <a:gd name="T1" fmla="*/ 0 h 1032"/>
              <a:gd name="T2" fmla="*/ 0 w 885"/>
              <a:gd name="T3" fmla="*/ 844 h 1032"/>
              <a:gd name="T4" fmla="*/ 850 w 885"/>
              <a:gd name="T5" fmla="*/ 1026 h 1032"/>
              <a:gd name="T6" fmla="*/ 885 w 885"/>
              <a:gd name="T7" fmla="*/ 1032 h 1032"/>
              <a:gd name="T8" fmla="*/ 885 w 885"/>
              <a:gd name="T9" fmla="*/ 0 h 1032"/>
              <a:gd name="T10" fmla="*/ 0 w 885"/>
              <a:gd name="T11" fmla="*/ 0 h 1032"/>
            </a:gdLst>
            <a:ahLst/>
            <a:cxnLst>
              <a:cxn ang="0">
                <a:pos x="T0" y="T1"/>
              </a:cxn>
              <a:cxn ang="0">
                <a:pos x="T2" y="T3"/>
              </a:cxn>
              <a:cxn ang="0">
                <a:pos x="T4" y="T5"/>
              </a:cxn>
              <a:cxn ang="0">
                <a:pos x="T6" y="T7"/>
              </a:cxn>
              <a:cxn ang="0">
                <a:pos x="T8" y="T9"/>
              </a:cxn>
              <a:cxn ang="0">
                <a:pos x="T10" y="T11"/>
              </a:cxn>
            </a:cxnLst>
            <a:rect l="0" t="0" r="r" b="b"/>
            <a:pathLst>
              <a:path w="885" h="1032">
                <a:moveTo>
                  <a:pt x="0" y="0"/>
                </a:moveTo>
                <a:cubicBezTo>
                  <a:pt x="0" y="844"/>
                  <a:pt x="0" y="844"/>
                  <a:pt x="0" y="844"/>
                </a:cubicBezTo>
                <a:cubicBezTo>
                  <a:pt x="233" y="908"/>
                  <a:pt x="516" y="969"/>
                  <a:pt x="850" y="1026"/>
                </a:cubicBezTo>
                <a:cubicBezTo>
                  <a:pt x="861" y="1028"/>
                  <a:pt x="873" y="1030"/>
                  <a:pt x="885" y="1032"/>
                </a:cubicBezTo>
                <a:cubicBezTo>
                  <a:pt x="885" y="0"/>
                  <a:pt x="885" y="0"/>
                  <a:pt x="885" y="0"/>
                </a:cubicBezTo>
                <a:cubicBezTo>
                  <a:pt x="0" y="0"/>
                  <a:pt x="0" y="0"/>
                  <a:pt x="0"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itle 1"/>
          <p:cNvSpPr>
            <a:spLocks noGrp="1"/>
          </p:cNvSpPr>
          <p:nvPr>
            <p:ph type="ctrTitle" hasCustomPrompt="1"/>
          </p:nvPr>
        </p:nvSpPr>
        <p:spPr>
          <a:xfrm>
            <a:off x="407988" y="2408560"/>
            <a:ext cx="4967932"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3000"/>
              </a:lnSpc>
              <a:defRPr lang="en-US" sz="2600" b="0" dirty="0">
                <a:solidFill>
                  <a:schemeClr val="accent3"/>
                </a:solidFill>
              </a:defRPr>
            </a:lvl1pPr>
          </a:lstStyle>
          <a:p>
            <a:pPr marL="0" lvl="0"/>
            <a:r>
              <a:rPr lang="en-US"/>
              <a:t>Title of Presentation</a:t>
            </a:r>
          </a:p>
        </p:txBody>
      </p:sp>
      <p:sp>
        <p:nvSpPr>
          <p:cNvPr id="12" name="Subtitle 2"/>
          <p:cNvSpPr>
            <a:spLocks noGrp="1"/>
          </p:cNvSpPr>
          <p:nvPr>
            <p:ph type="subTitle" idx="1" hasCustomPrompt="1"/>
          </p:nvPr>
        </p:nvSpPr>
        <p:spPr>
          <a:xfrm>
            <a:off x="407988" y="3322959"/>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2000" dirty="0">
                <a:solidFill>
                  <a:schemeClr val="accent1"/>
                </a:solidFill>
              </a:defRPr>
            </a:lvl1pPr>
          </a:lstStyle>
          <a:p>
            <a:pPr marL="0" lvl="0"/>
            <a:r>
              <a:rPr lang="en-US"/>
              <a:t>Subtitle</a:t>
            </a:r>
          </a:p>
        </p:txBody>
      </p:sp>
      <p:pic>
        <p:nvPicPr>
          <p:cNvPr id="6" name="Picture 5">
            <a:extLst>
              <a:ext uri="{FF2B5EF4-FFF2-40B4-BE49-F238E27FC236}">
                <a16:creationId xmlns:a16="http://schemas.microsoft.com/office/drawing/2014/main" id="{E0317FF6-7001-4B64-A9B4-C0B76261A9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2" y="411481"/>
            <a:ext cx="1415698" cy="736371"/>
          </a:xfrm>
          <a:prstGeom prst="rect">
            <a:avLst/>
          </a:prstGeom>
        </p:spPr>
      </p:pic>
      <p:sp>
        <p:nvSpPr>
          <p:cNvPr id="8" name="Freeform 15">
            <a:extLst>
              <a:ext uri="{FF2B5EF4-FFF2-40B4-BE49-F238E27FC236}">
                <a16:creationId xmlns:a16="http://schemas.microsoft.com/office/drawing/2014/main" id="{552B2CEC-4010-451A-AB99-56E911F915D0}"/>
              </a:ext>
            </a:extLst>
          </p:cNvPr>
          <p:cNvSpPr>
            <a:spLocks/>
          </p:cNvSpPr>
          <p:nvPr userDrawn="1"/>
        </p:nvSpPr>
        <p:spPr bwMode="auto">
          <a:xfrm>
            <a:off x="6637408" y="0"/>
            <a:ext cx="5554592" cy="6471083"/>
          </a:xfrm>
          <a:custGeom>
            <a:avLst/>
            <a:gdLst>
              <a:gd name="T0" fmla="*/ 0 w 885"/>
              <a:gd name="T1" fmla="*/ 0 h 1032"/>
              <a:gd name="T2" fmla="*/ 0 w 885"/>
              <a:gd name="T3" fmla="*/ 844 h 1032"/>
              <a:gd name="T4" fmla="*/ 850 w 885"/>
              <a:gd name="T5" fmla="*/ 1026 h 1032"/>
              <a:gd name="T6" fmla="*/ 885 w 885"/>
              <a:gd name="T7" fmla="*/ 1032 h 1032"/>
              <a:gd name="T8" fmla="*/ 885 w 885"/>
              <a:gd name="T9" fmla="*/ 0 h 1032"/>
              <a:gd name="T10" fmla="*/ 0 w 885"/>
              <a:gd name="T11" fmla="*/ 0 h 1032"/>
            </a:gdLst>
            <a:ahLst/>
            <a:cxnLst>
              <a:cxn ang="0">
                <a:pos x="T0" y="T1"/>
              </a:cxn>
              <a:cxn ang="0">
                <a:pos x="T2" y="T3"/>
              </a:cxn>
              <a:cxn ang="0">
                <a:pos x="T4" y="T5"/>
              </a:cxn>
              <a:cxn ang="0">
                <a:pos x="T6" y="T7"/>
              </a:cxn>
              <a:cxn ang="0">
                <a:pos x="T8" y="T9"/>
              </a:cxn>
              <a:cxn ang="0">
                <a:pos x="T10" y="T11"/>
              </a:cxn>
            </a:cxnLst>
            <a:rect l="0" t="0" r="r" b="b"/>
            <a:pathLst>
              <a:path w="885" h="1032">
                <a:moveTo>
                  <a:pt x="0" y="0"/>
                </a:moveTo>
                <a:cubicBezTo>
                  <a:pt x="0" y="844"/>
                  <a:pt x="0" y="844"/>
                  <a:pt x="0" y="844"/>
                </a:cubicBezTo>
                <a:cubicBezTo>
                  <a:pt x="233" y="908"/>
                  <a:pt x="516" y="969"/>
                  <a:pt x="850" y="1026"/>
                </a:cubicBezTo>
                <a:cubicBezTo>
                  <a:pt x="861" y="1028"/>
                  <a:pt x="873" y="1030"/>
                  <a:pt x="885" y="1032"/>
                </a:cubicBezTo>
                <a:cubicBezTo>
                  <a:pt x="885" y="0"/>
                  <a:pt x="885" y="0"/>
                  <a:pt x="885" y="0"/>
                </a:cubicBezTo>
                <a:cubicBezTo>
                  <a:pt x="0" y="0"/>
                  <a:pt x="0" y="0"/>
                  <a:pt x="0" y="0"/>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9" name="Straight Connector 8">
            <a:extLst>
              <a:ext uri="{FF2B5EF4-FFF2-40B4-BE49-F238E27FC236}">
                <a16:creationId xmlns:a16="http://schemas.microsoft.com/office/drawing/2014/main" id="{2D03B790-1747-475A-BBCE-823AED1BF186}"/>
              </a:ext>
            </a:extLst>
          </p:cNvPr>
          <p:cNvCxnSpPr/>
          <p:nvPr userDrawn="1"/>
        </p:nvCxnSpPr>
        <p:spPr>
          <a:xfrm>
            <a:off x="2189018" y="411481"/>
            <a:ext cx="0" cy="706119"/>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BF704E0E-ED25-48C3-A7EA-363F32D90C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56877" y="494893"/>
            <a:ext cx="2909802" cy="540619"/>
          </a:xfrm>
          <a:prstGeom prst="rect">
            <a:avLst/>
          </a:prstGeom>
        </p:spPr>
      </p:pic>
      <p:pic>
        <p:nvPicPr>
          <p:cNvPr id="13" name="Picture 12">
            <a:extLst>
              <a:ext uri="{FF2B5EF4-FFF2-40B4-BE49-F238E27FC236}">
                <a16:creationId xmlns:a16="http://schemas.microsoft.com/office/drawing/2014/main" id="{D6B951DA-4AE6-476B-8CF6-2FA52103ECE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416095" y="740609"/>
            <a:ext cx="4986972" cy="5730474"/>
          </a:xfrm>
          <a:prstGeom prst="rect">
            <a:avLst/>
          </a:prstGeom>
        </p:spPr>
      </p:pic>
    </p:spTree>
    <p:extLst>
      <p:ext uri="{BB962C8B-B14F-4D97-AF65-F5344CB8AC3E}">
        <p14:creationId xmlns:p14="http://schemas.microsoft.com/office/powerpoint/2010/main" val="102414840"/>
      </p:ext>
    </p:extLst>
  </p:cSld>
  <p:clrMapOvr>
    <a:masterClrMapping/>
  </p:clrMapOvr>
  <p:extLst>
    <p:ext uri="{DCECCB84-F9BA-43D5-87BE-67443E8EF086}">
      <p15:sldGuideLst xmlns:p15="http://schemas.microsoft.com/office/powerpoint/2012/main">
        <p15:guide id="1" pos="721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Text with shape 6">
    <p:spTree>
      <p:nvGrpSpPr>
        <p:cNvPr id="1" name=""/>
        <p:cNvGrpSpPr/>
        <p:nvPr/>
      </p:nvGrpSpPr>
      <p:grpSpPr>
        <a:xfrm>
          <a:off x="0" y="0"/>
          <a:ext cx="0" cy="0"/>
          <a:chOff x="0" y="0"/>
          <a:chExt cx="0" cy="0"/>
        </a:xfrm>
      </p:grpSpPr>
      <p:sp>
        <p:nvSpPr>
          <p:cNvPr id="9" name="Freeform 10">
            <a:extLst>
              <a:ext uri="{FF2B5EF4-FFF2-40B4-BE49-F238E27FC236}">
                <a16:creationId xmlns:a16="http://schemas.microsoft.com/office/drawing/2014/main" id="{864CE6E5-A4BC-441C-AA47-9924021C2BBA}"/>
              </a:ext>
            </a:extLst>
          </p:cNvPr>
          <p:cNvSpPr>
            <a:spLocks/>
          </p:cNvSpPr>
          <p:nvPr/>
        </p:nvSpPr>
        <p:spPr bwMode="auto">
          <a:xfrm>
            <a:off x="0" y="-1"/>
            <a:ext cx="4433104" cy="6956385"/>
          </a:xfrm>
          <a:custGeom>
            <a:avLst/>
            <a:gdLst>
              <a:gd name="T0" fmla="*/ 0 w 532"/>
              <a:gd name="T1" fmla="*/ 0 h 861"/>
              <a:gd name="T2" fmla="*/ 0 w 532"/>
              <a:gd name="T3" fmla="*/ 727 h 861"/>
              <a:gd name="T4" fmla="*/ 532 w 532"/>
              <a:gd name="T5" fmla="*/ 616 h 861"/>
              <a:gd name="T6" fmla="*/ 532 w 532"/>
              <a:gd name="T7" fmla="*/ 0 h 861"/>
              <a:gd name="T8" fmla="*/ 0 w 532"/>
              <a:gd name="T9" fmla="*/ 0 h 861"/>
            </a:gdLst>
            <a:ahLst/>
            <a:cxnLst>
              <a:cxn ang="0">
                <a:pos x="T0" y="T1"/>
              </a:cxn>
              <a:cxn ang="0">
                <a:pos x="T2" y="T3"/>
              </a:cxn>
              <a:cxn ang="0">
                <a:pos x="T4" y="T5"/>
              </a:cxn>
              <a:cxn ang="0">
                <a:pos x="T6" y="T7"/>
              </a:cxn>
              <a:cxn ang="0">
                <a:pos x="T8" y="T9"/>
              </a:cxn>
            </a:cxnLst>
            <a:rect l="0" t="0" r="r" b="b"/>
            <a:pathLst>
              <a:path w="532" h="861">
                <a:moveTo>
                  <a:pt x="0" y="0"/>
                </a:moveTo>
                <a:cubicBezTo>
                  <a:pt x="0" y="727"/>
                  <a:pt x="0" y="727"/>
                  <a:pt x="0" y="727"/>
                </a:cubicBezTo>
                <a:cubicBezTo>
                  <a:pt x="63" y="743"/>
                  <a:pt x="532" y="861"/>
                  <a:pt x="532" y="616"/>
                </a:cubicBezTo>
                <a:cubicBezTo>
                  <a:pt x="532" y="0"/>
                  <a:pt x="532" y="0"/>
                  <a:pt x="532"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5" name="Object 4"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4107"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49">
            <a:extLst>
              <a:ext uri="{FF2B5EF4-FFF2-40B4-BE49-F238E27FC236}">
                <a16:creationId xmlns:a16="http://schemas.microsoft.com/office/drawing/2014/main" id="{A9693E6A-90D9-4C93-BF94-8E82C4BE65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58364" y="1210319"/>
            <a:ext cx="2971800" cy="5011222"/>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fr-FR"/>
              <a:t>Modifiez le style du titre</a:t>
            </a:r>
            <a:endParaRPr lang="en-GB"/>
          </a:p>
        </p:txBody>
      </p:sp>
    </p:spTree>
    <p:extLst>
      <p:ext uri="{BB962C8B-B14F-4D97-AF65-F5344CB8AC3E}">
        <p14:creationId xmlns:p14="http://schemas.microsoft.com/office/powerpoint/2010/main" val="22637640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BAFFD42-1752-4892-A221-D603E524D7F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1" name="think-cell Slide" r:id="rId5" imgW="216" imgH="216" progId="TCLayout.ActiveDocument.1">
                  <p:embed/>
                </p:oleObj>
              </mc:Choice>
              <mc:Fallback>
                <p:oleObj name="think-cell Slide" r:id="rId5" imgW="216" imgH="216" progId="TCLayout.ActiveDocument.1">
                  <p:embed/>
                  <p:pic>
                    <p:nvPicPr>
                      <p:cNvPr id="4" name="Object 3" hidden="1">
                        <a:extLst>
                          <a:ext uri="{FF2B5EF4-FFF2-40B4-BE49-F238E27FC236}">
                            <a16:creationId xmlns:a16="http://schemas.microsoft.com/office/drawing/2014/main" id="{DBAFFD42-1752-4892-A221-D603E524D7F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BCEF3D4-48E7-4DBB-8B48-A27DC5F50FA6}"/>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US" sz="2600" b="0" i="0" baseline="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5" name="Freeform 10">
            <a:extLst>
              <a:ext uri="{FF2B5EF4-FFF2-40B4-BE49-F238E27FC236}">
                <a16:creationId xmlns:a16="http://schemas.microsoft.com/office/drawing/2014/main" id="{B686770D-2D45-4175-9172-ED97A0EFEA1E}"/>
              </a:ext>
            </a:extLst>
          </p:cNvPr>
          <p:cNvSpPr>
            <a:spLocks/>
          </p:cNvSpPr>
          <p:nvPr/>
        </p:nvSpPr>
        <p:spPr bwMode="auto">
          <a:xfrm flipV="1">
            <a:off x="0" y="636608"/>
            <a:ext cx="2129742" cy="6221392"/>
          </a:xfrm>
          <a:custGeom>
            <a:avLst/>
            <a:gdLst>
              <a:gd name="T0" fmla="*/ 0 w 532"/>
              <a:gd name="T1" fmla="*/ 0 h 861"/>
              <a:gd name="T2" fmla="*/ 0 w 532"/>
              <a:gd name="T3" fmla="*/ 727 h 861"/>
              <a:gd name="T4" fmla="*/ 532 w 532"/>
              <a:gd name="T5" fmla="*/ 616 h 861"/>
              <a:gd name="T6" fmla="*/ 532 w 532"/>
              <a:gd name="T7" fmla="*/ 0 h 861"/>
              <a:gd name="T8" fmla="*/ 0 w 532"/>
              <a:gd name="T9" fmla="*/ 0 h 861"/>
            </a:gdLst>
            <a:ahLst/>
            <a:cxnLst>
              <a:cxn ang="0">
                <a:pos x="T0" y="T1"/>
              </a:cxn>
              <a:cxn ang="0">
                <a:pos x="T2" y="T3"/>
              </a:cxn>
              <a:cxn ang="0">
                <a:pos x="T4" y="T5"/>
              </a:cxn>
              <a:cxn ang="0">
                <a:pos x="T6" y="T7"/>
              </a:cxn>
              <a:cxn ang="0">
                <a:pos x="T8" y="T9"/>
              </a:cxn>
            </a:cxnLst>
            <a:rect l="0" t="0" r="r" b="b"/>
            <a:pathLst>
              <a:path w="532" h="861">
                <a:moveTo>
                  <a:pt x="0" y="0"/>
                </a:moveTo>
                <a:cubicBezTo>
                  <a:pt x="0" y="727"/>
                  <a:pt x="0" y="727"/>
                  <a:pt x="0" y="727"/>
                </a:cubicBezTo>
                <a:cubicBezTo>
                  <a:pt x="63" y="743"/>
                  <a:pt x="532" y="861"/>
                  <a:pt x="532" y="616"/>
                </a:cubicBezTo>
                <a:cubicBezTo>
                  <a:pt x="532" y="0"/>
                  <a:pt x="532" y="0"/>
                  <a:pt x="532" y="0"/>
                </a:cubicBez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407987" y="404813"/>
            <a:ext cx="11376025" cy="863601"/>
          </a:xfrm>
        </p:spPr>
        <p:txBody>
          <a:bodyPr vert="horz" lIns="0" tIns="0" rIns="0" bIns="0" rtlCol="0" anchor="t">
            <a:normAutofit/>
          </a:bodyPr>
          <a:lstStyle>
            <a:lvl1pPr>
              <a:lnSpc>
                <a:spcPct val="100000"/>
              </a:lnSpc>
              <a:defRPr lang="en-US"/>
            </a:lvl1pPr>
          </a:lstStyle>
          <a:p>
            <a:pPr lvl="0">
              <a:lnSpc>
                <a:spcPts val="3000"/>
              </a:lnSpc>
            </a:pPr>
            <a:r>
              <a:rPr lang="en-US"/>
              <a:t>Click to edit Master title style</a:t>
            </a:r>
          </a:p>
        </p:txBody>
      </p:sp>
      <p:sp>
        <p:nvSpPr>
          <p:cNvPr id="7" name="Rectangle 27">
            <a:hlinkClick r:id="rId7"/>
            <a:extLst>
              <a:ext uri="{FF2B5EF4-FFF2-40B4-BE49-F238E27FC236}">
                <a16:creationId xmlns:a16="http://schemas.microsoft.com/office/drawing/2014/main" id="{E14B2548-4FFC-4D06-9B78-C7A2DB485E78}"/>
              </a:ext>
            </a:extLst>
          </p:cNvPr>
          <p:cNvSpPr/>
          <p:nvPr/>
        </p:nvSpPr>
        <p:spPr>
          <a:xfrm>
            <a:off x="399153" y="6604144"/>
            <a:ext cx="3714158" cy="123111"/>
          </a:xfrm>
          <a:prstGeom prst="rect">
            <a:avLst/>
          </a:prstGeom>
        </p:spPr>
        <p:txBody>
          <a:bodyPr wrap="none" lIns="0" tIns="0" rIns="0" bIns="0" anchor="ctr" anchorCtr="0">
            <a:spAutoFit/>
          </a:bodyPr>
          <a:lstStyle/>
          <a:p>
            <a:pPr lvl="0" algn="l" defTabSz="914400">
              <a:lnSpc>
                <a:spcPct val="100000"/>
              </a:lnSpc>
              <a:defRPr/>
            </a:pPr>
            <a:r>
              <a:rPr lang="en-US" sz="800" kern="0">
                <a:solidFill>
                  <a:schemeClr val="tx2"/>
                </a:solidFill>
                <a:latin typeface="+mj-lt"/>
                <a:cs typeface="Arial" panose="020B0604020202020204" pitchFamily="34" charset="0"/>
              </a:rPr>
              <a:t>Sogeti –  Finland and Europe Largest Digital Quality Assurance Provider</a:t>
            </a:r>
          </a:p>
        </p:txBody>
      </p:sp>
    </p:spTree>
    <p:extLst>
      <p:ext uri="{BB962C8B-B14F-4D97-AF65-F5344CB8AC3E}">
        <p14:creationId xmlns:p14="http://schemas.microsoft.com/office/powerpoint/2010/main" val="8244617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ADC349-2D76-40A6-9F88-BDDE49E738F7}" type="datetimeFigureOut">
              <a:rPr lang="en-US" smtClean="0"/>
              <a:t>10/7/2019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92F221-3B8C-478F-830E-5D7CA9F85B31}" type="slidenum">
              <a:rPr lang="en-US" smtClean="0"/>
              <a:t>‹#›</a:t>
            </a:fld>
            <a:endParaRPr lang="en-US"/>
          </a:p>
        </p:txBody>
      </p:sp>
    </p:spTree>
    <p:extLst>
      <p:ext uri="{BB962C8B-B14F-4D97-AF65-F5344CB8AC3E}">
        <p14:creationId xmlns:p14="http://schemas.microsoft.com/office/powerpoint/2010/main" val="17028404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11_Text with Shapes - Layout1">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B8399AD-113C-408D-A8BE-CD23261214A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5" name="think-cell Slide" r:id="rId5" imgW="216" imgH="216" progId="TCLayout.ActiveDocument.1">
                  <p:embed/>
                </p:oleObj>
              </mc:Choice>
              <mc:Fallback>
                <p:oleObj name="think-cell Slide" r:id="rId5" imgW="216" imgH="216" progId="TCLayout.ActiveDocument.1">
                  <p:embed/>
                  <p:pic>
                    <p:nvPicPr>
                      <p:cNvPr id="3" name="Object 2" hidden="1">
                        <a:extLst>
                          <a:ext uri="{FF2B5EF4-FFF2-40B4-BE49-F238E27FC236}">
                            <a16:creationId xmlns:a16="http://schemas.microsoft.com/office/drawing/2014/main" id="{EB8399AD-113C-408D-A8BE-CD23261214A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B142CE7-41E0-4896-8128-C98AFD2B9546}"/>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US" sz="3600" b="0" i="0" baseline="0">
              <a:solidFill>
                <a:schemeClr val="tx1"/>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8" name="Freeform 27"/>
          <p:cNvSpPr/>
          <p:nvPr/>
        </p:nvSpPr>
        <p:spPr>
          <a:xfrm>
            <a:off x="7631598" y="0"/>
            <a:ext cx="4560403" cy="6858001"/>
          </a:xfrm>
          <a:custGeom>
            <a:avLst/>
            <a:gdLst>
              <a:gd name="connsiteX0" fmla="*/ 3889339 w 4560403"/>
              <a:gd name="connsiteY0" fmla="*/ 0 h 6858001"/>
              <a:gd name="connsiteX1" fmla="*/ 4560403 w 4560403"/>
              <a:gd name="connsiteY1" fmla="*/ 0 h 6858001"/>
              <a:gd name="connsiteX2" fmla="*/ 4560403 w 4560403"/>
              <a:gd name="connsiteY2" fmla="*/ 6858001 h 6858001"/>
              <a:gd name="connsiteX3" fmla="*/ 797256 w 4560403"/>
              <a:gd name="connsiteY3" fmla="*/ 6858001 h 6858001"/>
              <a:gd name="connsiteX4" fmla="*/ 788343 w 4560403"/>
              <a:gd name="connsiteY4" fmla="*/ 6827268 h 6858001"/>
              <a:gd name="connsiteX5" fmla="*/ 116308 w 4560403"/>
              <a:gd name="connsiteY5" fmla="*/ 4510048 h 6858001"/>
              <a:gd name="connsiteX6" fmla="*/ 1654161 w 4560403"/>
              <a:gd name="connsiteY6" fmla="*/ 1075400 h 6858001"/>
              <a:gd name="connsiteX7" fmla="*/ 3880655 w 4560403"/>
              <a:gd name="connsiteY7" fmla="*/ 4178 h 6858001"/>
              <a:gd name="connsiteX8" fmla="*/ 3889339 w 4560403"/>
              <a:gd name="connsiteY8"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0403" h="6858001">
                <a:moveTo>
                  <a:pt x="3889339" y="0"/>
                </a:moveTo>
                <a:lnTo>
                  <a:pt x="4560403" y="0"/>
                </a:lnTo>
                <a:lnTo>
                  <a:pt x="4560403" y="6858001"/>
                </a:lnTo>
                <a:lnTo>
                  <a:pt x="797256" y="6858001"/>
                </a:lnTo>
                <a:lnTo>
                  <a:pt x="788343" y="6827268"/>
                </a:lnTo>
                <a:cubicBezTo>
                  <a:pt x="116308" y="4510048"/>
                  <a:pt x="116308" y="4510048"/>
                  <a:pt x="116308" y="4510048"/>
                </a:cubicBezTo>
                <a:cubicBezTo>
                  <a:pt x="-280530" y="3141724"/>
                  <a:pt x="364088" y="1689508"/>
                  <a:pt x="1654161" y="1075400"/>
                </a:cubicBezTo>
                <a:cubicBezTo>
                  <a:pt x="2768462" y="539282"/>
                  <a:pt x="3456195" y="208397"/>
                  <a:pt x="3880655" y="4178"/>
                </a:cubicBezTo>
                <a:lnTo>
                  <a:pt x="388933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2565400"/>
            <a:ext cx="4560403" cy="863600"/>
          </a:xfrm>
          <a:prstGeom prst="rect">
            <a:avLst/>
          </a:prstGeom>
        </p:spPr>
        <p:txBody>
          <a:bodyPr vert="horz" lIns="0" tIns="0" rIns="0" bIns="0" rtlCol="0" anchor="t">
            <a:normAutofit/>
          </a:bodyPr>
          <a:lstStyle>
            <a:lvl1pPr>
              <a:defRPr lang="pt-PT" sz="3600" dirty="0"/>
            </a:lvl1pPr>
          </a:lstStyle>
          <a:p>
            <a:pPr lvl="0">
              <a:lnSpc>
                <a:spcPts val="3000"/>
              </a:lnSpc>
            </a:pPr>
            <a:r>
              <a:rPr lang="en-US"/>
              <a:t>Click to add title</a:t>
            </a:r>
            <a:endParaRPr lang="pt-PT"/>
          </a:p>
        </p:txBody>
      </p:sp>
      <p:pic>
        <p:nvPicPr>
          <p:cNvPr id="27" name="Picture 2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49520" y="1654230"/>
            <a:ext cx="7363358" cy="4787097"/>
          </a:xfrm>
          <a:prstGeom prst="rect">
            <a:avLst/>
          </a:prstGeom>
        </p:spPr>
      </p:pic>
    </p:spTree>
    <p:extLst>
      <p:ext uri="{BB962C8B-B14F-4D97-AF65-F5344CB8AC3E}">
        <p14:creationId xmlns:p14="http://schemas.microsoft.com/office/powerpoint/2010/main" val="3915795269"/>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Closing1">
    <p:spTree>
      <p:nvGrpSpPr>
        <p:cNvPr id="1" name=""/>
        <p:cNvGrpSpPr/>
        <p:nvPr/>
      </p:nvGrpSpPr>
      <p:grpSpPr>
        <a:xfrm>
          <a:off x="0" y="0"/>
          <a:ext cx="0" cy="0"/>
          <a:chOff x="0" y="0"/>
          <a:chExt cx="0" cy="0"/>
        </a:xfrm>
      </p:grpSpPr>
      <p:sp>
        <p:nvSpPr>
          <p:cNvPr id="24" name="Freeform 23"/>
          <p:cNvSpPr/>
          <p:nvPr/>
        </p:nvSpPr>
        <p:spPr>
          <a:xfrm>
            <a:off x="1" y="0"/>
            <a:ext cx="7037465" cy="6858000"/>
          </a:xfrm>
          <a:custGeom>
            <a:avLst/>
            <a:gdLst>
              <a:gd name="connsiteX0" fmla="*/ 0 w 7037465"/>
              <a:gd name="connsiteY0" fmla="*/ 0 h 6858000"/>
              <a:gd name="connsiteX1" fmla="*/ 7037465 w 7037465"/>
              <a:gd name="connsiteY1" fmla="*/ 0 h 6858000"/>
              <a:gd name="connsiteX2" fmla="*/ 7037465 w 7037465"/>
              <a:gd name="connsiteY2" fmla="*/ 114293 h 6858000"/>
              <a:gd name="connsiteX3" fmla="*/ 7037465 w 7037465"/>
              <a:gd name="connsiteY3" fmla="*/ 2657010 h 6858000"/>
              <a:gd name="connsiteX4" fmla="*/ 3733176 w 7037465"/>
              <a:gd name="connsiteY4" fmla="*/ 6564069 h 6858000"/>
              <a:gd name="connsiteX5" fmla="*/ 2097225 w 7037465"/>
              <a:gd name="connsiteY5" fmla="*/ 6832749 h 6858000"/>
              <a:gd name="connsiteX6" fmla="*/ 1943476 w 7037465"/>
              <a:gd name="connsiteY6" fmla="*/ 6858000 h 6858000"/>
              <a:gd name="connsiteX7" fmla="*/ 0 w 7037465"/>
              <a:gd name="connsiteY7" fmla="*/ 6858000 h 6858000"/>
              <a:gd name="connsiteX8" fmla="*/ 0 w 703746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7465" h="6858000">
                <a:moveTo>
                  <a:pt x="0" y="0"/>
                </a:moveTo>
                <a:lnTo>
                  <a:pt x="7037465" y="0"/>
                </a:lnTo>
                <a:lnTo>
                  <a:pt x="7037465" y="114293"/>
                </a:lnTo>
                <a:cubicBezTo>
                  <a:pt x="7037465" y="2657010"/>
                  <a:pt x="7037465" y="2657010"/>
                  <a:pt x="7037465" y="2657010"/>
                </a:cubicBezTo>
                <a:cubicBezTo>
                  <a:pt x="7037465" y="4603435"/>
                  <a:pt x="5647678" y="6251504"/>
                  <a:pt x="3733176" y="6564069"/>
                </a:cubicBezTo>
                <a:cubicBezTo>
                  <a:pt x="3099579" y="6668128"/>
                  <a:pt x="2558794" y="6756943"/>
                  <a:pt x="2097225" y="6832749"/>
                </a:cubicBezTo>
                <a:lnTo>
                  <a:pt x="1943476"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43034" y="411481"/>
            <a:ext cx="1577338" cy="820447"/>
          </a:xfrm>
          <a:prstGeom prst="rect">
            <a:avLst/>
          </a:prstGeom>
        </p:spPr>
      </p:pic>
      <p:sp>
        <p:nvSpPr>
          <p:cNvPr id="15" name="Rectangle 14"/>
          <p:cNvSpPr/>
          <p:nvPr/>
        </p:nvSpPr>
        <p:spPr>
          <a:xfrm>
            <a:off x="407988" y="2317233"/>
            <a:ext cx="2219960" cy="2349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600">
                <a:solidFill>
                  <a:schemeClr val="bg1"/>
                </a:solidFill>
              </a:rPr>
              <a:t>About Sogeti</a:t>
            </a:r>
          </a:p>
        </p:txBody>
      </p:sp>
      <p:sp>
        <p:nvSpPr>
          <p:cNvPr id="16" name="Rectangle 15"/>
          <p:cNvSpPr/>
          <p:nvPr/>
        </p:nvSpPr>
        <p:spPr>
          <a:xfrm>
            <a:off x="407988" y="4048433"/>
            <a:ext cx="2057400"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lnSpc>
                <a:spcPct val="100000"/>
              </a:lnSpc>
              <a:spcAft>
                <a:spcPts val="400"/>
              </a:spcAft>
            </a:pPr>
            <a:r>
              <a:rPr lang="en-US" sz="900">
                <a:solidFill>
                  <a:schemeClr val="bg1"/>
                </a:solidFill>
              </a:rPr>
              <a:t>Learn more about us at</a:t>
            </a:r>
          </a:p>
          <a:p>
            <a:pPr algn="l">
              <a:lnSpc>
                <a:spcPct val="100000"/>
              </a:lnSpc>
              <a:spcAft>
                <a:spcPts val="400"/>
              </a:spcAft>
            </a:pPr>
            <a:r>
              <a:rPr lang="en-US" sz="1050">
                <a:solidFill>
                  <a:schemeClr val="bg1"/>
                </a:solidFill>
              </a:rPr>
              <a:t>www.sogeti.com</a:t>
            </a:r>
          </a:p>
        </p:txBody>
      </p:sp>
      <p:sp>
        <p:nvSpPr>
          <p:cNvPr id="23" name="Rectangle 22"/>
          <p:cNvSpPr/>
          <p:nvPr/>
        </p:nvSpPr>
        <p:spPr>
          <a:xfrm>
            <a:off x="8305799" y="5764024"/>
            <a:ext cx="3512821" cy="446276"/>
          </a:xfrm>
          <a:prstGeom prst="rect">
            <a:avLst/>
          </a:prstGeom>
        </p:spPr>
        <p:txBody>
          <a:bodyPr wrap="square" lIns="0" tIns="0" rIns="0" bIns="0" anchor="b" anchorCtr="0">
            <a:spAutoFit/>
          </a:bodyPr>
          <a:lstStyle/>
          <a:p>
            <a:pPr algn="r">
              <a:spcAft>
                <a:spcPts val="600"/>
              </a:spcAft>
            </a:pPr>
            <a:r>
              <a:rPr lang="en-US" sz="800" noProof="0">
                <a:solidFill>
                  <a:schemeClr val="tx1"/>
                </a:solidFill>
                <a:latin typeface="+mn-lt"/>
                <a:cs typeface="Arial"/>
              </a:rPr>
              <a:t>This message contains information that may be privileged or confidential and is the property of the Capgemini Group.</a:t>
            </a:r>
          </a:p>
          <a:p>
            <a:pPr algn="r">
              <a:spcAft>
                <a:spcPts val="600"/>
              </a:spcAft>
            </a:pPr>
            <a:r>
              <a:rPr lang="en-US" sz="800" noProof="0">
                <a:solidFill>
                  <a:schemeClr val="tx1"/>
                </a:solidFill>
                <a:latin typeface="+mn-lt"/>
                <a:cs typeface="Arial"/>
              </a:rPr>
              <a:t>Copyright</a:t>
            </a:r>
            <a:r>
              <a:rPr lang="en-US" sz="800" baseline="30000" noProof="0">
                <a:solidFill>
                  <a:schemeClr val="tx1"/>
                </a:solidFill>
                <a:latin typeface="+mn-lt"/>
                <a:cs typeface="Arial"/>
              </a:rPr>
              <a:t>©</a:t>
            </a:r>
            <a:r>
              <a:rPr lang="en-US" sz="800" noProof="0">
                <a:solidFill>
                  <a:schemeClr val="tx1"/>
                </a:solidFill>
                <a:latin typeface="+mn-lt"/>
                <a:cs typeface="Arial"/>
              </a:rPr>
              <a:t> 2018 Sogeti. All rights reserved.</a:t>
            </a:r>
          </a:p>
        </p:txBody>
      </p:sp>
      <p:sp>
        <p:nvSpPr>
          <p:cNvPr id="26" name="Rectangle 25">
            <a:hlinkClick r:id="rId3"/>
          </p:cNvPr>
          <p:cNvSpPr/>
          <p:nvPr/>
        </p:nvSpPr>
        <p:spPr>
          <a:xfrm>
            <a:off x="10730865" y="3812094"/>
            <a:ext cx="704850" cy="124676"/>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hlinkClick r:id="rId4"/>
          </p:cNvPr>
          <p:cNvSpPr/>
          <p:nvPr/>
        </p:nvSpPr>
        <p:spPr>
          <a:xfrm>
            <a:off x="6532245" y="4445639"/>
            <a:ext cx="1851660" cy="183449"/>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5"/>
          </p:cNvPr>
          <p:cNvSpPr/>
          <p:nvPr/>
        </p:nvSpPr>
        <p:spPr>
          <a:xfrm>
            <a:off x="407989" y="4235890"/>
            <a:ext cx="1105076" cy="18415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21" name="Picture 2" descr="D:\My Work\Template\Icons\Social Media\LinkedIN.png">
            <a:hlinkClick r:id="rId6"/>
            <a:extLst>
              <a:ext uri="{FF2B5EF4-FFF2-40B4-BE49-F238E27FC236}">
                <a16:creationId xmlns:a16="http://schemas.microsoft.com/office/drawing/2014/main" id="{08F614DE-51DA-4BFF-8E53-D2741450B87F}"/>
              </a:ext>
            </a:extLst>
          </p:cNvPr>
          <p:cNvPicPr>
            <a:picLocks noChangeAspect="1" noChangeArrowheads="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Lst>
          </a:blip>
          <a:srcRect/>
          <a:stretch>
            <a:fillRect/>
          </a:stretch>
        </p:blipFill>
        <p:spPr bwMode="auto">
          <a:xfrm>
            <a:off x="10684065" y="5181600"/>
            <a:ext cx="333195" cy="333195"/>
          </a:xfrm>
          <a:prstGeom prst="rect">
            <a:avLst/>
          </a:prstGeom>
          <a:noFill/>
        </p:spPr>
      </p:pic>
      <p:pic>
        <p:nvPicPr>
          <p:cNvPr id="22" name="Picture 5" descr="D:\My Work\Template\Icons\Social Media\Twitter.png">
            <a:hlinkClick r:id="rId9"/>
            <a:extLst>
              <a:ext uri="{FF2B5EF4-FFF2-40B4-BE49-F238E27FC236}">
                <a16:creationId xmlns:a16="http://schemas.microsoft.com/office/drawing/2014/main" id="{407A4AAB-4D4A-41A6-8AB1-41DD0D45E3A3}"/>
              </a:ext>
            </a:extLst>
          </p:cNvPr>
          <p:cNvPicPr>
            <a:picLocks noChangeAspect="1" noChangeArrowheads="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brightnessContrast bright="-100000"/>
                    </a14:imgEffect>
                  </a14:imgLayer>
                </a14:imgProps>
              </a:ext>
            </a:extLst>
          </a:blip>
          <a:srcRect/>
          <a:stretch>
            <a:fillRect/>
          </a:stretch>
        </p:blipFill>
        <p:spPr bwMode="auto">
          <a:xfrm>
            <a:off x="11067442" y="5181600"/>
            <a:ext cx="333195" cy="333195"/>
          </a:xfrm>
          <a:prstGeom prst="rect">
            <a:avLst/>
          </a:prstGeom>
          <a:noFill/>
        </p:spPr>
      </p:pic>
      <p:pic>
        <p:nvPicPr>
          <p:cNvPr id="25" name="Picture 6" descr="D:\My Work\Template\Icons\Social Media\YouTube.png">
            <a:hlinkClick r:id="rId12"/>
            <a:extLst>
              <a:ext uri="{FF2B5EF4-FFF2-40B4-BE49-F238E27FC236}">
                <a16:creationId xmlns:a16="http://schemas.microsoft.com/office/drawing/2014/main" id="{B8D13D2F-BC30-4A06-B353-FAA883C674F8}"/>
              </a:ext>
            </a:extLst>
          </p:cNvPr>
          <p:cNvPicPr>
            <a:picLocks noChangeAspect="1" noChangeArrowheads="1"/>
          </p:cNvPicPr>
          <p:nvPr/>
        </p:nvPicPr>
        <p:blipFill>
          <a:blip r:embed="rId13" cstate="print">
            <a:duotone>
              <a:schemeClr val="accent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brightnessContrast bright="-100000"/>
                    </a14:imgEffect>
                  </a14:imgLayer>
                </a14:imgProps>
              </a:ext>
            </a:extLst>
          </a:blip>
          <a:srcRect/>
          <a:stretch>
            <a:fillRect/>
          </a:stretch>
        </p:blipFill>
        <p:spPr bwMode="auto">
          <a:xfrm>
            <a:off x="11450818" y="5181600"/>
            <a:ext cx="333195" cy="333195"/>
          </a:xfrm>
          <a:prstGeom prst="rect">
            <a:avLst/>
          </a:prstGeom>
          <a:noFill/>
        </p:spPr>
      </p:pic>
      <p:sp>
        <p:nvSpPr>
          <p:cNvPr id="17" name="Rectangle 16">
            <a:extLst>
              <a:ext uri="{FF2B5EF4-FFF2-40B4-BE49-F238E27FC236}">
                <a16:creationId xmlns:a16="http://schemas.microsoft.com/office/drawing/2014/main" id="{851D6730-9622-4316-9ACE-C0BFBC830794}"/>
              </a:ext>
            </a:extLst>
          </p:cNvPr>
          <p:cNvSpPr/>
          <p:nvPr/>
        </p:nvSpPr>
        <p:spPr>
          <a:xfrm>
            <a:off x="401188" y="2708920"/>
            <a:ext cx="5230812" cy="770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n-US" sz="900" kern="1200">
                <a:solidFill>
                  <a:schemeClr val="lt1"/>
                </a:solidFill>
                <a:effectLst/>
                <a:latin typeface="+mn-lt"/>
                <a:ea typeface="+mn-ea"/>
                <a:cs typeface="+mn-cs"/>
              </a:rPr>
              <a:t>Sogeti is a leading provider of technology and engineering services. Sogeti delivers solutions that enable digital transformation and offers cutting-edge expertise in Cloud, Cybersecurity, Digital Manufacturing, Digital Assurance &amp; Testing, and emerging technologies. Sogeti combines agility and speed of implementation with strong technology supplier partnerships, world class methodologies and its global delivery model, Rightshore®. Sogeti brings together more than 25,000 professionals in 15 countries, based in over 100 locations in Europe, USA and India. Sogeti is a wholly-owned subsidiary of Capgemini SE, listed on the Paris Stock Exchange. </a:t>
            </a:r>
            <a:endParaRPr lang="fr-FR" sz="900" kern="1200">
              <a:solidFill>
                <a:schemeClr val="lt1"/>
              </a:solidFill>
              <a:effectLst/>
              <a:latin typeface="+mn-lt"/>
              <a:ea typeface="+mn-ea"/>
              <a:cs typeface="+mn-cs"/>
            </a:endParaRPr>
          </a:p>
        </p:txBody>
      </p:sp>
    </p:spTree>
    <p:extLst>
      <p:ext uri="{BB962C8B-B14F-4D97-AF65-F5344CB8AC3E}">
        <p14:creationId xmlns:p14="http://schemas.microsoft.com/office/powerpoint/2010/main" val="35734131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itle Only-whit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7179" name="think-cell Slide" r:id="rId4" imgW="270" imgH="270" progId="TCLayout.ActiveDocument.1">
                  <p:embed/>
                </p:oleObj>
              </mc:Choice>
              <mc:Fallback>
                <p:oleObj name="think-cell Slide" r:id="rId4" imgW="270" imgH="270" progId="TCLayout.ActiveDocument.1">
                  <p:embed/>
                  <p:pic>
                    <p:nvPicPr>
                      <p:cNvPr id="5" name="Object 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407988" y="404813"/>
            <a:ext cx="11430000" cy="494347"/>
          </a:xfrm>
        </p:spPr>
        <p:txBody>
          <a:bodyPr vert="horz" lIns="0" tIns="0" rIns="0" bIns="0" rtlCol="0" anchor="t">
            <a:noAutofit/>
          </a:bodyPr>
          <a:lstStyle>
            <a:lvl1pPr>
              <a:defRPr lang="en-GB" dirty="0">
                <a:solidFill>
                  <a:schemeClr val="tx2"/>
                </a:solidFill>
              </a:defRPr>
            </a:lvl1pPr>
          </a:lstStyle>
          <a:p>
            <a:pPr lvl="0">
              <a:lnSpc>
                <a:spcPts val="3000"/>
              </a:lnSpc>
            </a:pPr>
            <a:r>
              <a:rPr lang="en-US"/>
              <a:t>Click to edit Master title style</a:t>
            </a:r>
            <a:endParaRPr lang="en-GB"/>
          </a:p>
        </p:txBody>
      </p:sp>
    </p:spTree>
    <p:extLst>
      <p:ext uri="{BB962C8B-B14F-4D97-AF65-F5344CB8AC3E}">
        <p14:creationId xmlns:p14="http://schemas.microsoft.com/office/powerpoint/2010/main" val="32931616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losing1">
    <p:spTree>
      <p:nvGrpSpPr>
        <p:cNvPr id="1" name=""/>
        <p:cNvGrpSpPr/>
        <p:nvPr/>
      </p:nvGrpSpPr>
      <p:grpSpPr>
        <a:xfrm>
          <a:off x="0" y="0"/>
          <a:ext cx="0" cy="0"/>
          <a:chOff x="0" y="0"/>
          <a:chExt cx="0" cy="0"/>
        </a:xfrm>
      </p:grpSpPr>
      <p:sp>
        <p:nvSpPr>
          <p:cNvPr id="24" name="Freeform 23"/>
          <p:cNvSpPr/>
          <p:nvPr userDrawn="1"/>
        </p:nvSpPr>
        <p:spPr>
          <a:xfrm>
            <a:off x="1" y="0"/>
            <a:ext cx="7037465" cy="6858000"/>
          </a:xfrm>
          <a:custGeom>
            <a:avLst/>
            <a:gdLst>
              <a:gd name="connsiteX0" fmla="*/ 0 w 7037465"/>
              <a:gd name="connsiteY0" fmla="*/ 0 h 6858000"/>
              <a:gd name="connsiteX1" fmla="*/ 7037465 w 7037465"/>
              <a:gd name="connsiteY1" fmla="*/ 0 h 6858000"/>
              <a:gd name="connsiteX2" fmla="*/ 7037465 w 7037465"/>
              <a:gd name="connsiteY2" fmla="*/ 114293 h 6858000"/>
              <a:gd name="connsiteX3" fmla="*/ 7037465 w 7037465"/>
              <a:gd name="connsiteY3" fmla="*/ 2657010 h 6858000"/>
              <a:gd name="connsiteX4" fmla="*/ 3733176 w 7037465"/>
              <a:gd name="connsiteY4" fmla="*/ 6564069 h 6858000"/>
              <a:gd name="connsiteX5" fmla="*/ 2097225 w 7037465"/>
              <a:gd name="connsiteY5" fmla="*/ 6832749 h 6858000"/>
              <a:gd name="connsiteX6" fmla="*/ 1943476 w 7037465"/>
              <a:gd name="connsiteY6" fmla="*/ 6858000 h 6858000"/>
              <a:gd name="connsiteX7" fmla="*/ 0 w 7037465"/>
              <a:gd name="connsiteY7" fmla="*/ 6858000 h 6858000"/>
              <a:gd name="connsiteX8" fmla="*/ 0 w 703746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7465" h="6858000">
                <a:moveTo>
                  <a:pt x="0" y="0"/>
                </a:moveTo>
                <a:lnTo>
                  <a:pt x="7037465" y="0"/>
                </a:lnTo>
                <a:lnTo>
                  <a:pt x="7037465" y="114293"/>
                </a:lnTo>
                <a:cubicBezTo>
                  <a:pt x="7037465" y="2657010"/>
                  <a:pt x="7037465" y="2657010"/>
                  <a:pt x="7037465" y="2657010"/>
                </a:cubicBezTo>
                <a:cubicBezTo>
                  <a:pt x="7037465" y="4603435"/>
                  <a:pt x="5647678" y="6251504"/>
                  <a:pt x="3733176" y="6564069"/>
                </a:cubicBezTo>
                <a:cubicBezTo>
                  <a:pt x="3099579" y="6668128"/>
                  <a:pt x="2558794" y="6756943"/>
                  <a:pt x="2097225" y="6832749"/>
                </a:cubicBezTo>
                <a:lnTo>
                  <a:pt x="1943476" y="6858000"/>
                </a:lnTo>
                <a:lnTo>
                  <a:pt x="0" y="68580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000000"/>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3034" y="411481"/>
            <a:ext cx="1577338" cy="820447"/>
          </a:xfrm>
          <a:prstGeom prst="rect">
            <a:avLst/>
          </a:prstGeom>
        </p:spPr>
      </p:pic>
      <p:sp>
        <p:nvSpPr>
          <p:cNvPr id="15" name="Rectangle 14"/>
          <p:cNvSpPr/>
          <p:nvPr userDrawn="1"/>
        </p:nvSpPr>
        <p:spPr>
          <a:xfrm>
            <a:off x="407988" y="1981200"/>
            <a:ext cx="2219960" cy="256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a:solidFill>
                  <a:prstClr val="white"/>
                </a:solidFill>
              </a:rPr>
              <a:t>About Sogeti</a:t>
            </a:r>
          </a:p>
        </p:txBody>
      </p:sp>
      <p:sp>
        <p:nvSpPr>
          <p:cNvPr id="16" name="Rectangle 15"/>
          <p:cNvSpPr/>
          <p:nvPr userDrawn="1"/>
        </p:nvSpPr>
        <p:spPr>
          <a:xfrm>
            <a:off x="407988" y="5410200"/>
            <a:ext cx="2057400"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spcAft>
                <a:spcPts val="400"/>
              </a:spcAft>
            </a:pPr>
            <a:r>
              <a:rPr lang="en-US" sz="900">
                <a:solidFill>
                  <a:prstClr val="white"/>
                </a:solidFill>
              </a:rPr>
              <a:t>Learn more about us at</a:t>
            </a:r>
          </a:p>
          <a:p>
            <a:pPr>
              <a:spcAft>
                <a:spcPts val="400"/>
              </a:spcAft>
            </a:pPr>
            <a:r>
              <a:rPr lang="en-US" sz="1050">
                <a:solidFill>
                  <a:prstClr val="white"/>
                </a:solidFill>
              </a:rPr>
              <a:t>www.sogeti.com</a:t>
            </a:r>
          </a:p>
        </p:txBody>
      </p:sp>
      <p:sp>
        <p:nvSpPr>
          <p:cNvPr id="23" name="Rectangle 22"/>
          <p:cNvSpPr/>
          <p:nvPr userDrawn="1"/>
        </p:nvSpPr>
        <p:spPr>
          <a:xfrm>
            <a:off x="8305799" y="5764024"/>
            <a:ext cx="3512821" cy="446276"/>
          </a:xfrm>
          <a:prstGeom prst="rect">
            <a:avLst/>
          </a:prstGeom>
        </p:spPr>
        <p:txBody>
          <a:bodyPr wrap="square" lIns="0" tIns="0" rIns="0" bIns="0" anchor="b" anchorCtr="0">
            <a:spAutoFit/>
          </a:bodyPr>
          <a:lstStyle/>
          <a:p>
            <a:pPr algn="r">
              <a:spcAft>
                <a:spcPts val="600"/>
              </a:spcAft>
            </a:pPr>
            <a:r>
              <a:rPr lang="en-US" sz="800">
                <a:solidFill>
                  <a:srgbClr val="000000"/>
                </a:solidFill>
                <a:cs typeface="Arial"/>
              </a:rPr>
              <a:t>This message contains information that may be privileged or confidential and is the property of the Capgemini Group.</a:t>
            </a:r>
          </a:p>
          <a:p>
            <a:pPr algn="r">
              <a:spcAft>
                <a:spcPts val="600"/>
              </a:spcAft>
            </a:pPr>
            <a:r>
              <a:rPr lang="en-US" sz="800">
                <a:solidFill>
                  <a:srgbClr val="000000"/>
                </a:solidFill>
                <a:cs typeface="Arial"/>
              </a:rPr>
              <a:t>Copyright</a:t>
            </a:r>
            <a:r>
              <a:rPr lang="en-US" sz="800" baseline="30000">
                <a:solidFill>
                  <a:srgbClr val="000000"/>
                </a:solidFill>
                <a:cs typeface="Arial"/>
              </a:rPr>
              <a:t>©</a:t>
            </a:r>
            <a:r>
              <a:rPr lang="en-US" sz="800">
                <a:solidFill>
                  <a:srgbClr val="000000"/>
                </a:solidFill>
                <a:cs typeface="Arial"/>
              </a:rPr>
              <a:t> 2019 Sogeti. All rights reserved.</a:t>
            </a:r>
          </a:p>
        </p:txBody>
      </p:sp>
      <p:sp>
        <p:nvSpPr>
          <p:cNvPr id="26" name="Rectangle 25">
            <a:hlinkClick r:id="rId3"/>
          </p:cNvPr>
          <p:cNvSpPr/>
          <p:nvPr userDrawn="1"/>
        </p:nvSpPr>
        <p:spPr>
          <a:xfrm>
            <a:off x="10730865" y="3812094"/>
            <a:ext cx="704850" cy="124676"/>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Rectangle 26">
            <a:hlinkClick r:id="rId4"/>
          </p:cNvPr>
          <p:cNvSpPr/>
          <p:nvPr userDrawn="1"/>
        </p:nvSpPr>
        <p:spPr>
          <a:xfrm>
            <a:off x="6532245" y="4445639"/>
            <a:ext cx="1851660" cy="183449"/>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0" name="Rectangle 29">
            <a:hlinkClick r:id="rId5"/>
          </p:cNvPr>
          <p:cNvSpPr/>
          <p:nvPr userDrawn="1"/>
        </p:nvSpPr>
        <p:spPr>
          <a:xfrm>
            <a:off x="407989" y="5597657"/>
            <a:ext cx="1105076" cy="18415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AD"/>
              </a:solidFill>
            </a:endParaRPr>
          </a:p>
        </p:txBody>
      </p:sp>
      <p:pic>
        <p:nvPicPr>
          <p:cNvPr id="21" name="Picture 2" descr="D:\My Work\Template\Icons\Social Media\LinkedIN.png">
            <a:hlinkClick r:id="rId6"/>
            <a:extLst>
              <a:ext uri="{FF2B5EF4-FFF2-40B4-BE49-F238E27FC236}">
                <a16:creationId xmlns:a16="http://schemas.microsoft.com/office/drawing/2014/main" id="{08F614DE-51DA-4BFF-8E53-D2741450B87F}"/>
              </a:ext>
            </a:extLst>
          </p:cNvPr>
          <p:cNvPicPr>
            <a:picLocks noChangeAspect="1" noChangeArrowheads="1"/>
          </p:cNvPicPr>
          <p:nvPr userDrawn="1"/>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Lst>
          </a:blip>
          <a:srcRect/>
          <a:stretch>
            <a:fillRect/>
          </a:stretch>
        </p:blipFill>
        <p:spPr bwMode="auto">
          <a:xfrm>
            <a:off x="10684065" y="5181600"/>
            <a:ext cx="333195" cy="333195"/>
          </a:xfrm>
          <a:prstGeom prst="rect">
            <a:avLst/>
          </a:prstGeom>
          <a:noFill/>
        </p:spPr>
      </p:pic>
      <p:pic>
        <p:nvPicPr>
          <p:cNvPr id="22" name="Picture 5" descr="D:\My Work\Template\Icons\Social Media\Twitter.png">
            <a:hlinkClick r:id="rId9"/>
            <a:extLst>
              <a:ext uri="{FF2B5EF4-FFF2-40B4-BE49-F238E27FC236}">
                <a16:creationId xmlns:a16="http://schemas.microsoft.com/office/drawing/2014/main" id="{407A4AAB-4D4A-41A6-8AB1-41DD0D45E3A3}"/>
              </a:ext>
            </a:extLst>
          </p:cNvPr>
          <p:cNvPicPr>
            <a:picLocks noChangeAspect="1" noChangeArrowheads="1"/>
          </p:cNvPicPr>
          <p:nvPr userDrawn="1"/>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brightnessContrast bright="-100000"/>
                    </a14:imgEffect>
                  </a14:imgLayer>
                </a14:imgProps>
              </a:ext>
            </a:extLst>
          </a:blip>
          <a:srcRect/>
          <a:stretch>
            <a:fillRect/>
          </a:stretch>
        </p:blipFill>
        <p:spPr bwMode="auto">
          <a:xfrm>
            <a:off x="11067442" y="5181600"/>
            <a:ext cx="333195" cy="333195"/>
          </a:xfrm>
          <a:prstGeom prst="rect">
            <a:avLst/>
          </a:prstGeom>
          <a:noFill/>
        </p:spPr>
      </p:pic>
      <p:pic>
        <p:nvPicPr>
          <p:cNvPr id="25" name="Picture 6" descr="D:\My Work\Template\Icons\Social Media\YouTube.png">
            <a:hlinkClick r:id="rId12"/>
            <a:extLst>
              <a:ext uri="{FF2B5EF4-FFF2-40B4-BE49-F238E27FC236}">
                <a16:creationId xmlns:a16="http://schemas.microsoft.com/office/drawing/2014/main" id="{B8D13D2F-BC30-4A06-B353-FAA883C674F8}"/>
              </a:ext>
            </a:extLst>
          </p:cNvPr>
          <p:cNvPicPr>
            <a:picLocks noChangeAspect="1" noChangeArrowheads="1"/>
          </p:cNvPicPr>
          <p:nvPr userDrawn="1"/>
        </p:nvPicPr>
        <p:blipFill>
          <a:blip r:embed="rId13" cstate="print">
            <a:duotone>
              <a:schemeClr val="accent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brightnessContrast bright="-100000"/>
                    </a14:imgEffect>
                  </a14:imgLayer>
                </a14:imgProps>
              </a:ext>
            </a:extLst>
          </a:blip>
          <a:srcRect/>
          <a:stretch>
            <a:fillRect/>
          </a:stretch>
        </p:blipFill>
        <p:spPr bwMode="auto">
          <a:xfrm>
            <a:off x="11450818" y="5181600"/>
            <a:ext cx="333195" cy="333195"/>
          </a:xfrm>
          <a:prstGeom prst="rect">
            <a:avLst/>
          </a:prstGeom>
          <a:noFill/>
        </p:spPr>
      </p:pic>
      <p:sp>
        <p:nvSpPr>
          <p:cNvPr id="17" name="Rectangle 16">
            <a:extLst>
              <a:ext uri="{FF2B5EF4-FFF2-40B4-BE49-F238E27FC236}">
                <a16:creationId xmlns:a16="http://schemas.microsoft.com/office/drawing/2014/main" id="{851D6730-9622-4316-9ACE-C0BFBC830794}"/>
              </a:ext>
            </a:extLst>
          </p:cNvPr>
          <p:cNvSpPr/>
          <p:nvPr userDrawn="1"/>
        </p:nvSpPr>
        <p:spPr>
          <a:xfrm>
            <a:off x="401188" y="2372887"/>
            <a:ext cx="5100452" cy="770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n-US" sz="900">
                <a:solidFill>
                  <a:prstClr val="white"/>
                </a:solidFill>
              </a:rPr>
              <a:t>Part of the Capgemini Group, Sogeti operates in more than 100 locations globally. Working closely with clients and partners to take full advantage of the opportunities of technology, Sogeti combines agility and speed of implementation to tailor innovative future-focused solutions in Digital Assurance and Testing, Cloud and Cybersecurity, all fueled by AI and automation. With its hands-on ‘value in the making’ approach and passion for technology, Sogeti helps organizations implement their digital journeys at speed. </a:t>
            </a:r>
          </a:p>
          <a:p>
            <a:pPr algn="just"/>
            <a:endParaRPr lang="en-US" sz="900">
              <a:solidFill>
                <a:prstClr val="white"/>
              </a:solidFill>
            </a:endParaRPr>
          </a:p>
          <a:p>
            <a:pPr algn="just"/>
            <a:r>
              <a:rPr lang="en-US" sz="900">
                <a:solidFill>
                  <a:prstClr val="white"/>
                </a:solidFill>
              </a:rPr>
              <a:t>A global leader in consulting, technology services and digital transformation, the Capgemini Group is at the forefront of innovation to address the entire breadth of clients’ opportunities in the evolving world of cloud, digital and platforms. Building on its strong 50-year heritage and deep industry-specific expertise, Capgemini enables organizations to realize their business ambitions through an array of services from strategy to operations. Capgemini is driven by the conviction that the business value of technology comes from and through people. It is a multicultural company of over 200,000 team members in more than 40 countries. The Group reported 2018 global revenues of EUR 13.2 billion. </a:t>
            </a:r>
            <a:r>
              <a:rPr lang="en-US" sz="900" i="1">
                <a:solidFill>
                  <a:prstClr val="white"/>
                </a:solidFill>
              </a:rPr>
              <a:t>People matter, results count.</a:t>
            </a:r>
          </a:p>
        </p:txBody>
      </p:sp>
    </p:spTree>
    <p:extLst>
      <p:ext uri="{BB962C8B-B14F-4D97-AF65-F5344CB8AC3E}">
        <p14:creationId xmlns:p14="http://schemas.microsoft.com/office/powerpoint/2010/main" val="11966878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0869612"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10"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407987" y="1413990"/>
            <a:ext cx="11376025" cy="5039198"/>
          </a:xfrm>
          <a:prstGeom prst="rect">
            <a:avLst/>
          </a:prstGeom>
        </p:spPr>
        <p:txBody>
          <a:bodyPr>
            <a:noAutofit/>
          </a:bodyPr>
          <a:lstStyle>
            <a:lvl1pPr marL="0" indent="0">
              <a:lnSpc>
                <a:spcPts val="2200"/>
              </a:lnSpc>
              <a:buNone/>
              <a:defRPr sz="1800">
                <a:solidFill>
                  <a:schemeClr val="tx1"/>
                </a:solidFill>
              </a:defRPr>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225425" indent="-225425">
              <a:buClr>
                <a:schemeClr val="tx2"/>
              </a:buClr>
              <a:buFont typeface="Wingdings" panose="05000000000000000000" pitchFamily="2" charset="2"/>
              <a:buChar char="§"/>
            </a:pPr>
            <a:r>
              <a:rPr lang="en-US"/>
              <a:t>Click to insert text</a:t>
            </a:r>
          </a:p>
          <a:p>
            <a:pPr marL="461963" lvl="1" indent="-236538">
              <a:buClr>
                <a:schemeClr val="accent4"/>
              </a:buClr>
              <a:buFont typeface="Arial" panose="020B0604020202020204" pitchFamily="34" charset="0"/>
              <a:buChar char="•"/>
            </a:pPr>
            <a:r>
              <a:rPr lang="en-US" sz="1600"/>
              <a:t>Click to insert text</a:t>
            </a:r>
            <a:endParaRPr lang="pt-PT" sz="1600"/>
          </a:p>
          <a:p>
            <a:pPr marL="688975" lvl="2" indent="-241300">
              <a:buClr>
                <a:schemeClr val="accent2"/>
              </a:buClr>
              <a:buFont typeface="Verdana" panose="020B0604030504040204" pitchFamily="34" charset="0"/>
              <a:buChar char="–"/>
            </a:pPr>
            <a:r>
              <a:rPr lang="en-US"/>
              <a:t>Click to insert text</a:t>
            </a:r>
            <a:endParaRPr lang="pt-PT"/>
          </a:p>
          <a:p>
            <a:pPr marL="914400" lvl="3" indent="-225425">
              <a:buClr>
                <a:schemeClr val="accent3"/>
              </a:buClr>
              <a:buFont typeface="Wingdings" panose="05000000000000000000" pitchFamily="2" charset="2"/>
              <a:buChar char="§"/>
            </a:pPr>
            <a:r>
              <a:rPr lang="en-US"/>
              <a:t>Click to insert text</a:t>
            </a:r>
            <a:endParaRPr lang="pt-PT"/>
          </a:p>
        </p:txBody>
      </p:sp>
    </p:spTree>
    <p:extLst>
      <p:ext uri="{BB962C8B-B14F-4D97-AF65-F5344CB8AC3E}">
        <p14:creationId xmlns:p14="http://schemas.microsoft.com/office/powerpoint/2010/main" val="842958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4.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theme" Target="../theme/theme6.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8"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hyperlink" Target="https://www.capgemini.com/optimize-your-business-and-it-operations" TargetMode="Externa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theme" Target="../theme/theme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6A2241-E01D-476F-8603-703360D2374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5E828C3A-9856-41C4-A9C7-15096016D7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2C0A3D3E-9ED2-4B5D-9E00-AC60229A417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DC1B7F-F3F0-41FC-83E6-3A0DAAECDEDB}" type="datetimeFigureOut">
              <a:rPr lang="en-NL" smtClean="0"/>
              <a:t>07/10/2019</a:t>
            </a:fld>
            <a:endParaRPr lang="en-NL"/>
          </a:p>
        </p:txBody>
      </p:sp>
      <p:sp>
        <p:nvSpPr>
          <p:cNvPr id="5" name="Footer Placeholder 4">
            <a:extLst>
              <a:ext uri="{FF2B5EF4-FFF2-40B4-BE49-F238E27FC236}">
                <a16:creationId xmlns:a16="http://schemas.microsoft.com/office/drawing/2014/main" id="{9234DB37-3917-411F-AB28-966E29E500E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C3EF5687-68A5-4080-88BA-6EC5A29878F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2220F-DF39-4F27-A532-389DDBE93331}" type="slidenum">
              <a:rPr lang="en-NL" smtClean="0"/>
              <a:t>‹#›</a:t>
            </a:fld>
            <a:endParaRPr lang="en-NL"/>
          </a:p>
        </p:txBody>
      </p:sp>
    </p:spTree>
    <p:extLst>
      <p:ext uri="{BB962C8B-B14F-4D97-AF65-F5344CB8AC3E}">
        <p14:creationId xmlns:p14="http://schemas.microsoft.com/office/powerpoint/2010/main" val="205695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3" r:id="rId12"/>
    <p:sldLayoutId id="2147483694" r:id="rId13"/>
    <p:sldLayoutId id="2147483695" r:id="rId14"/>
  </p:sldLayoutIdLst>
  <p:txStyles>
    <p:titleStyle>
      <a:lvl1pPr algn="l" defTabSz="914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B016D-CF9A-4584-982E-40465F70132F}"/>
              </a:ext>
            </a:extLst>
          </p:cNvPr>
          <p:cNvSpPr>
            <a:spLocks noGrp="1"/>
          </p:cNvSpPr>
          <p:nvPr>
            <p:ph type="title"/>
          </p:nvPr>
        </p:nvSpPr>
        <p:spPr>
          <a:xfrm>
            <a:off x="407988" y="404813"/>
            <a:ext cx="11016604" cy="863601"/>
          </a:xfrm>
          <a:prstGeom prst="rect">
            <a:avLst/>
          </a:prstGeom>
        </p:spPr>
        <p:txBody>
          <a:bodyPr vert="horz" lIns="0" tIns="0" rIns="0" bIns="0" rtlCol="0" anchor="t">
            <a:normAutofit/>
          </a:bodyPr>
          <a:lstStyle/>
          <a:p>
            <a:pPr lvl="0">
              <a:lnSpc>
                <a:spcPts val="3000"/>
              </a:lnSpc>
            </a:pPr>
            <a:r>
              <a:rPr lang="en-US" dirty="0"/>
              <a:t>Click to edit Master title style</a:t>
            </a:r>
            <a:endParaRPr lang="pt-PT" dirty="0"/>
          </a:p>
        </p:txBody>
      </p:sp>
      <p:sp>
        <p:nvSpPr>
          <p:cNvPr id="13" name="Text Placeholder 2">
            <a:extLst>
              <a:ext uri="{FF2B5EF4-FFF2-40B4-BE49-F238E27FC236}">
                <a16:creationId xmlns:a16="http://schemas.microsoft.com/office/drawing/2014/main" id="{AF310831-D03E-404B-934F-73B268225B7E}"/>
              </a:ext>
            </a:extLst>
          </p:cNvPr>
          <p:cNvSpPr>
            <a:spLocks noGrp="1"/>
          </p:cNvSpPr>
          <p:nvPr>
            <p:ph type="body" idx="1"/>
          </p:nvPr>
        </p:nvSpPr>
        <p:spPr>
          <a:xfrm>
            <a:off x="413067" y="1412875"/>
            <a:ext cx="11370945" cy="5040313"/>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3" name="Group 2"/>
          <p:cNvGrpSpPr/>
          <p:nvPr userDrawn="1"/>
        </p:nvGrpSpPr>
        <p:grpSpPr>
          <a:xfrm rot="5400000">
            <a:off x="11885731" y="885110"/>
            <a:ext cx="1723717" cy="344332"/>
            <a:chOff x="12496801" y="706628"/>
            <a:chExt cx="2975350" cy="594360"/>
          </a:xfrm>
        </p:grpSpPr>
        <p:sp>
          <p:nvSpPr>
            <p:cNvPr id="5" name="Rectangle 4"/>
            <p:cNvSpPr/>
            <p:nvPr userDrawn="1"/>
          </p:nvSpPr>
          <p:spPr>
            <a:xfrm>
              <a:off x="12496801" y="706628"/>
              <a:ext cx="595070" cy="594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6" name="Rectangle 5"/>
            <p:cNvSpPr/>
            <p:nvPr userDrawn="1"/>
          </p:nvSpPr>
          <p:spPr>
            <a:xfrm>
              <a:off x="13091871" y="706628"/>
              <a:ext cx="595070" cy="59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7" name="Rectangle 6"/>
            <p:cNvSpPr/>
            <p:nvPr userDrawn="1"/>
          </p:nvSpPr>
          <p:spPr>
            <a:xfrm>
              <a:off x="13686941" y="706628"/>
              <a:ext cx="595070" cy="594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8" name="Rectangle 7"/>
            <p:cNvSpPr/>
            <p:nvPr userDrawn="1"/>
          </p:nvSpPr>
          <p:spPr>
            <a:xfrm>
              <a:off x="14282011" y="706628"/>
              <a:ext cx="595070" cy="59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10" name="Rectangle 9"/>
            <p:cNvSpPr/>
            <p:nvPr userDrawn="1"/>
          </p:nvSpPr>
          <p:spPr>
            <a:xfrm>
              <a:off x="14877081" y="706628"/>
              <a:ext cx="595070" cy="5943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grpSp>
      <p:sp>
        <p:nvSpPr>
          <p:cNvPr id="26" name="Rectangle 25"/>
          <p:cNvSpPr/>
          <p:nvPr userDrawn="1"/>
        </p:nvSpPr>
        <p:spPr>
          <a:xfrm rot="16200000">
            <a:off x="11722550" y="4349305"/>
            <a:ext cx="1394613" cy="153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tx2"/>
                </a:solidFill>
              </a:rPr>
              <a:t>Infographic Palette</a:t>
            </a:r>
          </a:p>
        </p:txBody>
      </p:sp>
      <p:grpSp>
        <p:nvGrpSpPr>
          <p:cNvPr id="64" name="Group 63"/>
          <p:cNvGrpSpPr/>
          <p:nvPr userDrawn="1"/>
        </p:nvGrpSpPr>
        <p:grpSpPr>
          <a:xfrm>
            <a:off x="12575423" y="2015626"/>
            <a:ext cx="347472" cy="4821246"/>
            <a:chOff x="12575423" y="2604463"/>
            <a:chExt cx="347472" cy="4821246"/>
          </a:xfrm>
        </p:grpSpPr>
        <p:sp>
          <p:nvSpPr>
            <p:cNvPr id="11" name="Rectangle 10"/>
            <p:cNvSpPr/>
            <p:nvPr userDrawn="1"/>
          </p:nvSpPr>
          <p:spPr>
            <a:xfrm>
              <a:off x="12575423" y="2604463"/>
              <a:ext cx="347472" cy="347472"/>
            </a:xfrm>
            <a:prstGeom prst="rect">
              <a:avLst/>
            </a:prstGeom>
            <a:solidFill>
              <a:srgbClr val="80B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spcAft>
                  <a:spcPts val="400"/>
                </a:spcAft>
              </a:pPr>
              <a:endParaRPr lang="en-US" sz="600" dirty="0"/>
            </a:p>
          </p:txBody>
        </p:sp>
        <p:sp>
          <p:nvSpPr>
            <p:cNvPr id="12" name="Rectangle 11"/>
            <p:cNvSpPr/>
            <p:nvPr userDrawn="1"/>
          </p:nvSpPr>
          <p:spPr>
            <a:xfrm>
              <a:off x="12575423" y="2951375"/>
              <a:ext cx="347472" cy="347472"/>
            </a:xfrm>
            <a:prstGeom prst="rect">
              <a:avLst/>
            </a:prstGeom>
            <a:solidFill>
              <a:srgbClr val="88D5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spcAft>
                  <a:spcPts val="400"/>
                </a:spcAft>
              </a:pPr>
              <a:endParaRPr lang="en-US" sz="600" dirty="0"/>
            </a:p>
          </p:txBody>
        </p:sp>
        <p:sp>
          <p:nvSpPr>
            <p:cNvPr id="15" name="Rectangle 14"/>
            <p:cNvSpPr/>
            <p:nvPr userDrawn="1"/>
          </p:nvSpPr>
          <p:spPr>
            <a:xfrm>
              <a:off x="12575423" y="4334164"/>
              <a:ext cx="347472" cy="347472"/>
            </a:xfrm>
            <a:prstGeom prst="rect">
              <a:avLst/>
            </a:prstGeom>
            <a:solidFill>
              <a:srgbClr val="FF63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16" name="Rectangle 15"/>
            <p:cNvSpPr/>
            <p:nvPr userDrawn="1"/>
          </p:nvSpPr>
          <p:spPr>
            <a:xfrm>
              <a:off x="12575423" y="5710816"/>
              <a:ext cx="347472" cy="347472"/>
            </a:xfrm>
            <a:prstGeom prst="rect">
              <a:avLst/>
            </a:prstGeom>
            <a:solidFill>
              <a:srgbClr val="C8FF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18" name="Rectangle 17"/>
            <p:cNvSpPr/>
            <p:nvPr userDrawn="1"/>
          </p:nvSpPr>
          <p:spPr>
            <a:xfrm>
              <a:off x="12575423" y="6048324"/>
              <a:ext cx="347472" cy="347472"/>
            </a:xfrm>
            <a:prstGeom prst="rect">
              <a:avLst/>
            </a:prstGeom>
            <a:solidFill>
              <a:srgbClr val="00C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19" name="Rectangle 18"/>
            <p:cNvSpPr/>
            <p:nvPr userDrawn="1"/>
          </p:nvSpPr>
          <p:spPr>
            <a:xfrm>
              <a:off x="12575423" y="7078237"/>
              <a:ext cx="347472" cy="347472"/>
            </a:xfrm>
            <a:prstGeom prst="rect">
              <a:avLst/>
            </a:prstGeom>
            <a:solidFill>
              <a:srgbClr val="1563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20" name="Rectangle 19"/>
            <p:cNvSpPr/>
            <p:nvPr userDrawn="1"/>
          </p:nvSpPr>
          <p:spPr>
            <a:xfrm>
              <a:off x="12575423" y="6735214"/>
              <a:ext cx="347472" cy="347472"/>
            </a:xfrm>
            <a:prstGeom prst="rect">
              <a:avLst/>
            </a:prstGeom>
            <a:solidFill>
              <a:srgbClr val="0F99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21" name="Rectangle 20"/>
            <p:cNvSpPr/>
            <p:nvPr userDrawn="1"/>
          </p:nvSpPr>
          <p:spPr>
            <a:xfrm>
              <a:off x="12575423" y="6391347"/>
              <a:ext cx="347472" cy="347472"/>
            </a:xfrm>
            <a:prstGeom prst="rect">
              <a:avLst/>
            </a:prstGeom>
            <a:solidFill>
              <a:srgbClr val="01D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22" name="Rectangle 21"/>
            <p:cNvSpPr/>
            <p:nvPr userDrawn="1"/>
          </p:nvSpPr>
          <p:spPr>
            <a:xfrm>
              <a:off x="12575423" y="4679467"/>
              <a:ext cx="347472" cy="347472"/>
            </a:xfrm>
            <a:prstGeom prst="rect">
              <a:avLst/>
            </a:prstGeom>
            <a:solidFill>
              <a:srgbClr val="FF7E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23" name="Rectangle 22"/>
            <p:cNvSpPr/>
            <p:nvPr userDrawn="1"/>
          </p:nvSpPr>
          <p:spPr>
            <a:xfrm>
              <a:off x="12575423" y="5022490"/>
              <a:ext cx="347472" cy="347472"/>
            </a:xfrm>
            <a:prstGeom prst="rect">
              <a:avLst/>
            </a:prstGeom>
            <a:solidFill>
              <a:srgbClr val="CB2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24" name="Rectangle 23"/>
            <p:cNvSpPr/>
            <p:nvPr userDrawn="1"/>
          </p:nvSpPr>
          <p:spPr>
            <a:xfrm>
              <a:off x="12575423" y="5367793"/>
              <a:ext cx="347472" cy="347472"/>
            </a:xfrm>
            <a:prstGeom prst="rect">
              <a:avLst/>
            </a:prstGeom>
            <a:solidFill>
              <a:srgbClr val="8608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14" name="Rectangle 13"/>
            <p:cNvSpPr/>
            <p:nvPr userDrawn="1"/>
          </p:nvSpPr>
          <p:spPr>
            <a:xfrm>
              <a:off x="12575423" y="3298847"/>
              <a:ext cx="347472" cy="347472"/>
            </a:xfrm>
            <a:prstGeom prst="rect">
              <a:avLst/>
            </a:prstGeom>
            <a:solidFill>
              <a:srgbClr val="6D64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17" name="Rectangle 16"/>
            <p:cNvSpPr/>
            <p:nvPr userDrawn="1"/>
          </p:nvSpPr>
          <p:spPr>
            <a:xfrm>
              <a:off x="12575423" y="3644150"/>
              <a:ext cx="347472" cy="347472"/>
            </a:xfrm>
            <a:prstGeom prst="rect">
              <a:avLst/>
            </a:prstGeom>
            <a:solidFill>
              <a:srgbClr val="7E39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sp>
          <p:nvSpPr>
            <p:cNvPr id="28" name="Rectangle 27"/>
            <p:cNvSpPr/>
            <p:nvPr userDrawn="1"/>
          </p:nvSpPr>
          <p:spPr>
            <a:xfrm>
              <a:off x="12575423" y="3987173"/>
              <a:ext cx="347472" cy="347472"/>
            </a:xfrm>
            <a:prstGeom prst="rect">
              <a:avLst/>
            </a:prstGeom>
            <a:solidFill>
              <a:srgbClr val="470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dirty="0"/>
            </a:p>
          </p:txBody>
        </p:sp>
      </p:grpSp>
      <p:sp>
        <p:nvSpPr>
          <p:cNvPr id="60" name="Rectangle 59"/>
          <p:cNvSpPr/>
          <p:nvPr userDrawn="1"/>
        </p:nvSpPr>
        <p:spPr>
          <a:xfrm rot="16200000">
            <a:off x="12134522" y="931087"/>
            <a:ext cx="570669" cy="153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1000" b="1" dirty="0">
                <a:solidFill>
                  <a:schemeClr val="tx2"/>
                </a:solidFill>
              </a:rPr>
              <a:t>Primary</a:t>
            </a:r>
          </a:p>
        </p:txBody>
      </p:sp>
    </p:spTree>
    <p:extLst>
      <p:ext uri="{BB962C8B-B14F-4D97-AF65-F5344CB8AC3E}">
        <p14:creationId xmlns:p14="http://schemas.microsoft.com/office/powerpoint/2010/main" val="1991056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914400" rtl="0" eaLnBrk="1" latinLnBrk="0" hangingPunct="1">
        <a:lnSpc>
          <a:spcPct val="90000"/>
        </a:lnSpc>
        <a:spcBef>
          <a:spcPct val="0"/>
        </a:spcBef>
        <a:buNone/>
        <a:defRPr lang="pt-PT" sz="26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7423">
          <p15:clr>
            <a:srgbClr val="F26B43"/>
          </p15:clr>
        </p15:guide>
        <p15:guide id="3" pos="257">
          <p15:clr>
            <a:srgbClr val="F26B43"/>
          </p15:clr>
        </p15:guide>
        <p15:guide id="4" orient="horz" pos="4065">
          <p15:clr>
            <a:srgbClr val="F26B43"/>
          </p15:clr>
        </p15:guide>
        <p15:guide id="5" orient="horz" pos="799">
          <p15:clr>
            <a:srgbClr val="F26B43"/>
          </p15:clr>
        </p15:guide>
        <p15:guide id="6" orient="horz" pos="890">
          <p15:clr>
            <a:srgbClr val="F26B43"/>
          </p15:clr>
        </p15:guide>
        <p15:guide id="7" pos="3840">
          <p15:clr>
            <a:srgbClr val="F26B43"/>
          </p15:clr>
        </p15:guide>
        <p15:guide id="8" pos="3749">
          <p15:clr>
            <a:srgbClr val="F26B43"/>
          </p15:clr>
        </p15:guide>
        <p15:guide id="9" pos="393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509B218C-0963-489A-AA77-3748FFA421C5}"/>
              </a:ext>
            </a:extLst>
          </p:cNvPr>
          <p:cNvSpPr>
            <a:spLocks noGrp="1"/>
          </p:cNvSpPr>
          <p:nvPr>
            <p:ph type="title"/>
          </p:nvPr>
        </p:nvSpPr>
        <p:spPr>
          <a:xfrm>
            <a:off x="407987" y="413387"/>
            <a:ext cx="11376025" cy="855026"/>
          </a:xfrm>
          <a:prstGeom prst="rect">
            <a:avLst/>
          </a:prstGeom>
        </p:spPr>
        <p:txBody>
          <a:bodyPr vert="horz" lIns="0" tIns="0" rIns="0" bIns="0" rtlCol="0" anchor="t">
            <a:normAutofit/>
          </a:bodyPr>
          <a:lstStyle/>
          <a:p>
            <a:r>
              <a:rPr lang="fr-FR"/>
              <a:t>Modifiez le style du titre</a:t>
            </a:r>
            <a:endParaRPr lang="pt-PT"/>
          </a:p>
        </p:txBody>
      </p:sp>
      <p:sp>
        <p:nvSpPr>
          <p:cNvPr id="5" name="Text Placeholder 4">
            <a:extLst>
              <a:ext uri="{FF2B5EF4-FFF2-40B4-BE49-F238E27FC236}">
                <a16:creationId xmlns:a16="http://schemas.microsoft.com/office/drawing/2014/main" id="{A4D17236-A440-4453-A69C-BE3728C11608}"/>
              </a:ext>
            </a:extLst>
          </p:cNvPr>
          <p:cNvSpPr>
            <a:spLocks noGrp="1"/>
          </p:cNvSpPr>
          <p:nvPr>
            <p:ph type="body" idx="1"/>
          </p:nvPr>
        </p:nvSpPr>
        <p:spPr>
          <a:xfrm>
            <a:off x="407988" y="1412875"/>
            <a:ext cx="11376024" cy="476408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31915595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txStyles>
    <p:titleStyle>
      <a:lvl1pPr algn="l" defTabSz="914400" rtl="0" eaLnBrk="1" latinLnBrk="0" hangingPunct="1">
        <a:lnSpc>
          <a:spcPts val="2700"/>
        </a:lnSpc>
        <a:spcBef>
          <a:spcPct val="0"/>
        </a:spcBef>
        <a:buNone/>
        <a:defRPr sz="23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5">
          <p15:clr>
            <a:srgbClr val="F26B43"/>
          </p15:clr>
        </p15:guide>
        <p15:guide id="2" pos="257">
          <p15:clr>
            <a:srgbClr val="F26B43"/>
          </p15:clr>
        </p15:guide>
        <p15:guide id="3" pos="7423">
          <p15:clr>
            <a:srgbClr val="F26B43"/>
          </p15:clr>
        </p15:guide>
        <p15:guide id="4" orient="horz" pos="255">
          <p15:clr>
            <a:srgbClr val="F26B43"/>
          </p15:clr>
        </p15:guide>
        <p15:guide id="5" orient="horz" pos="799">
          <p15:clr>
            <a:srgbClr val="F26B43"/>
          </p15:clr>
        </p15:guide>
        <p15:guide id="6" orient="horz" pos="890">
          <p15:clr>
            <a:srgbClr val="F26B43"/>
          </p15:clr>
        </p15:guide>
        <p15:guide id="7" pos="3840">
          <p15:clr>
            <a:srgbClr val="F26B43"/>
          </p15:clr>
        </p15:guide>
        <p15:guide id="8" pos="3749">
          <p15:clr>
            <a:srgbClr val="F26B43"/>
          </p15:clr>
        </p15:guide>
        <p15:guide id="9" pos="393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69000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txStyles>
    <p:titleStyle>
      <a:lvl1pPr algn="l" defTabSz="914400" rtl="0" eaLnBrk="1" latinLnBrk="0" hangingPunct="1">
        <a:lnSpc>
          <a:spcPct val="90000"/>
        </a:lnSpc>
        <a:spcBef>
          <a:spcPct val="0"/>
        </a:spcBef>
        <a:buNone/>
        <a:defRPr lang="pt-PT" sz="26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18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8600"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ts val="14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3" pos="7423">
          <p15:clr>
            <a:srgbClr val="F26B43"/>
          </p15:clr>
        </p15:guide>
        <p15:guide id="4" pos="257">
          <p15:clr>
            <a:srgbClr val="F26B43"/>
          </p15:clr>
        </p15:guide>
        <p15:guide id="5" orient="horz" pos="4065">
          <p15:clr>
            <a:srgbClr val="F26B43"/>
          </p15:clr>
        </p15:guide>
        <p15:guide id="6" orient="horz" pos="799">
          <p15:clr>
            <a:srgbClr val="F26B43"/>
          </p15:clr>
        </p15:guide>
        <p15:guide id="7" orient="horz" pos="89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B016D-CF9A-4584-982E-40465F70132F}"/>
              </a:ext>
            </a:extLst>
          </p:cNvPr>
          <p:cNvSpPr>
            <a:spLocks noGrp="1"/>
          </p:cNvSpPr>
          <p:nvPr>
            <p:ph type="title"/>
          </p:nvPr>
        </p:nvSpPr>
        <p:spPr>
          <a:xfrm>
            <a:off x="407988" y="404813"/>
            <a:ext cx="11016604" cy="863601"/>
          </a:xfrm>
          <a:prstGeom prst="rect">
            <a:avLst/>
          </a:prstGeom>
        </p:spPr>
        <p:txBody>
          <a:bodyPr vert="horz" lIns="0" tIns="0" rIns="0" bIns="0" rtlCol="0" anchor="t">
            <a:normAutofit/>
          </a:bodyPr>
          <a:lstStyle/>
          <a:p>
            <a:pPr lvl="0">
              <a:lnSpc>
                <a:spcPts val="3000"/>
              </a:lnSpc>
            </a:pPr>
            <a:r>
              <a:rPr lang="en-US"/>
              <a:t>Click to edit Master title style</a:t>
            </a:r>
            <a:endParaRPr lang="pt-PT"/>
          </a:p>
        </p:txBody>
      </p:sp>
      <p:sp>
        <p:nvSpPr>
          <p:cNvPr id="13" name="Text Placeholder 2">
            <a:extLst>
              <a:ext uri="{FF2B5EF4-FFF2-40B4-BE49-F238E27FC236}">
                <a16:creationId xmlns:a16="http://schemas.microsoft.com/office/drawing/2014/main" id="{AF310831-D03E-404B-934F-73B268225B7E}"/>
              </a:ext>
            </a:extLst>
          </p:cNvPr>
          <p:cNvSpPr>
            <a:spLocks noGrp="1"/>
          </p:cNvSpPr>
          <p:nvPr>
            <p:ph type="body" idx="1"/>
          </p:nvPr>
        </p:nvSpPr>
        <p:spPr>
          <a:xfrm>
            <a:off x="413067" y="1412875"/>
            <a:ext cx="11370945" cy="5040313"/>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6007535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74" r:id="rId5"/>
    <p:sldLayoutId id="2147483775" r:id="rId6"/>
  </p:sldLayoutIdLst>
  <p:txStyles>
    <p:titleStyle>
      <a:lvl1pPr algn="l" defTabSz="914400" rtl="0" eaLnBrk="1" latinLnBrk="0" hangingPunct="1">
        <a:lnSpc>
          <a:spcPct val="90000"/>
        </a:lnSpc>
        <a:spcBef>
          <a:spcPct val="0"/>
        </a:spcBef>
        <a:buNone/>
        <a:defRPr lang="pt-PT" sz="26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7423">
          <p15:clr>
            <a:srgbClr val="F26B43"/>
          </p15:clr>
        </p15:guide>
        <p15:guide id="3" pos="257">
          <p15:clr>
            <a:srgbClr val="F26B43"/>
          </p15:clr>
        </p15:guide>
        <p15:guide id="4" orient="horz" pos="4065">
          <p15:clr>
            <a:srgbClr val="F26B43"/>
          </p15:clr>
        </p15:guide>
        <p15:guide id="5" orient="horz" pos="799">
          <p15:clr>
            <a:srgbClr val="F26B43"/>
          </p15:clr>
        </p15:guide>
        <p15:guide id="6" orient="horz" pos="890">
          <p15:clr>
            <a:srgbClr val="F26B43"/>
          </p15:clr>
        </p15:guide>
        <p15:guide id="7" pos="3840">
          <p15:clr>
            <a:srgbClr val="F26B43"/>
          </p15:clr>
        </p15:guide>
        <p15:guide id="8" pos="3749">
          <p15:clr>
            <a:srgbClr val="F26B43"/>
          </p15:clr>
        </p15:guide>
        <p15:guide id="9" pos="393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B016D-CF9A-4584-982E-40465F70132F}"/>
              </a:ext>
            </a:extLst>
          </p:cNvPr>
          <p:cNvSpPr>
            <a:spLocks noGrp="1"/>
          </p:cNvSpPr>
          <p:nvPr>
            <p:ph type="title"/>
          </p:nvPr>
        </p:nvSpPr>
        <p:spPr>
          <a:xfrm>
            <a:off x="407988" y="404813"/>
            <a:ext cx="11016604" cy="863601"/>
          </a:xfrm>
          <a:prstGeom prst="rect">
            <a:avLst/>
          </a:prstGeom>
        </p:spPr>
        <p:txBody>
          <a:bodyPr vert="horz" lIns="0" tIns="0" rIns="0" bIns="0" rtlCol="0" anchor="t">
            <a:normAutofit/>
          </a:bodyPr>
          <a:lstStyle/>
          <a:p>
            <a:pPr lvl="0">
              <a:lnSpc>
                <a:spcPts val="3000"/>
              </a:lnSpc>
            </a:pPr>
            <a:r>
              <a:rPr lang="en-US"/>
              <a:t>Click to edit Master title style</a:t>
            </a:r>
            <a:endParaRPr lang="pt-PT"/>
          </a:p>
        </p:txBody>
      </p:sp>
      <p:sp>
        <p:nvSpPr>
          <p:cNvPr id="13" name="Text Placeholder 2">
            <a:extLst>
              <a:ext uri="{FF2B5EF4-FFF2-40B4-BE49-F238E27FC236}">
                <a16:creationId xmlns:a16="http://schemas.microsoft.com/office/drawing/2014/main" id="{AF310831-D03E-404B-934F-73B268225B7E}"/>
              </a:ext>
            </a:extLst>
          </p:cNvPr>
          <p:cNvSpPr>
            <a:spLocks noGrp="1"/>
          </p:cNvSpPr>
          <p:nvPr>
            <p:ph type="body" idx="1"/>
          </p:nvPr>
        </p:nvSpPr>
        <p:spPr>
          <a:xfrm>
            <a:off x="413067" y="1412875"/>
            <a:ext cx="11370945" cy="5040313"/>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33" name="Retângulo 43">
            <a:extLst>
              <a:ext uri="{FF2B5EF4-FFF2-40B4-BE49-F238E27FC236}">
                <a16:creationId xmlns:a16="http://schemas.microsoft.com/office/drawing/2014/main" id="{25FC8637-25BD-4C09-AF25-56B4243DAB3D}"/>
              </a:ext>
            </a:extLst>
          </p:cNvPr>
          <p:cNvSpPr/>
          <p:nvPr/>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spTree>
    <p:extLst>
      <p:ext uri="{BB962C8B-B14F-4D97-AF65-F5344CB8AC3E}">
        <p14:creationId xmlns:p14="http://schemas.microsoft.com/office/powerpoint/2010/main" val="142063551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5" r:id="rId26"/>
    <p:sldLayoutId id="2147483746" r:id="rId27"/>
    <p:sldLayoutId id="2147483747" r:id="rId28"/>
    <p:sldLayoutId id="2147483748" r:id="rId29"/>
    <p:sldLayoutId id="2147483749" r:id="rId30"/>
    <p:sldLayoutId id="2147483750" r:id="rId31"/>
    <p:sldLayoutId id="2147483751" r:id="rId32"/>
  </p:sldLayoutIdLst>
  <p:txStyles>
    <p:titleStyle>
      <a:lvl1pPr algn="l" defTabSz="914400" rtl="0" eaLnBrk="1" latinLnBrk="0" hangingPunct="1">
        <a:lnSpc>
          <a:spcPct val="90000"/>
        </a:lnSpc>
        <a:spcBef>
          <a:spcPct val="0"/>
        </a:spcBef>
        <a:buNone/>
        <a:defRPr lang="pt-PT" sz="26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pos="3749">
          <p15:clr>
            <a:srgbClr val="F26B43"/>
          </p15:clr>
        </p15:guide>
        <p15:guide id="9" pos="3931">
          <p15:clr>
            <a:srgbClr val="F26B43"/>
          </p15:clr>
        </p15:guide>
        <p15:guide id="10" orient="horz" pos="255">
          <p15:clr>
            <a:srgbClr val="F26B43"/>
          </p15:clr>
        </p15:guide>
        <p15:guide id="11" pos="7423">
          <p15:clr>
            <a:srgbClr val="F26B43"/>
          </p15:clr>
        </p15:guide>
        <p15:guide id="12" pos="257">
          <p15:clr>
            <a:srgbClr val="F26B43"/>
          </p15:clr>
        </p15:guide>
        <p15:guide id="13" orient="horz" pos="4065">
          <p15:clr>
            <a:srgbClr val="F26B43"/>
          </p15:clr>
        </p15:guide>
        <p15:guide id="14" orient="horz" pos="799">
          <p15:clr>
            <a:srgbClr val="F26B43"/>
          </p15:clr>
        </p15:guide>
        <p15:guide id="15" orient="horz" pos="89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150331"/>
      </p:ext>
    </p:extLst>
  </p:cSld>
  <p:clrMap bg1="lt1" tx1="dk1" bg2="lt2" tx2="dk2" accent1="accent1" accent2="accent2" accent3="accent3" accent4="accent4" accent5="accent5" accent6="accent6" hlink="hlink" folHlink="folHlink"/>
  <p:sldLayoutIdLst>
    <p:sldLayoutId id="2147483753"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B016D-CF9A-4584-982E-40465F70132F}"/>
              </a:ext>
            </a:extLst>
          </p:cNvPr>
          <p:cNvSpPr>
            <a:spLocks noGrp="1"/>
          </p:cNvSpPr>
          <p:nvPr>
            <p:ph type="title"/>
          </p:nvPr>
        </p:nvSpPr>
        <p:spPr>
          <a:xfrm>
            <a:off x="407988" y="404813"/>
            <a:ext cx="11016604" cy="863601"/>
          </a:xfrm>
          <a:prstGeom prst="rect">
            <a:avLst/>
          </a:prstGeom>
        </p:spPr>
        <p:txBody>
          <a:bodyPr vert="horz" lIns="0" tIns="0" rIns="0" bIns="0" rtlCol="0" anchor="t">
            <a:normAutofit/>
          </a:bodyPr>
          <a:lstStyle/>
          <a:p>
            <a:pPr lvl="0">
              <a:lnSpc>
                <a:spcPts val="3000"/>
              </a:lnSpc>
            </a:pPr>
            <a:r>
              <a:rPr lang="en-US"/>
              <a:t>Click to edit Master title style</a:t>
            </a:r>
            <a:endParaRPr lang="pt-PT"/>
          </a:p>
        </p:txBody>
      </p:sp>
      <p:sp>
        <p:nvSpPr>
          <p:cNvPr id="13" name="Text Placeholder 2">
            <a:extLst>
              <a:ext uri="{FF2B5EF4-FFF2-40B4-BE49-F238E27FC236}">
                <a16:creationId xmlns:a16="http://schemas.microsoft.com/office/drawing/2014/main" id="{AF310831-D03E-404B-934F-73B268225B7E}"/>
              </a:ext>
            </a:extLst>
          </p:cNvPr>
          <p:cNvSpPr>
            <a:spLocks noGrp="1"/>
          </p:cNvSpPr>
          <p:nvPr>
            <p:ph type="body" idx="1"/>
          </p:nvPr>
        </p:nvSpPr>
        <p:spPr>
          <a:xfrm>
            <a:off x="413067" y="1412875"/>
            <a:ext cx="11370945" cy="5040313"/>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p:txBody>
      </p:sp>
      <p:grpSp>
        <p:nvGrpSpPr>
          <p:cNvPr id="3" name="Group 2"/>
          <p:cNvGrpSpPr/>
          <p:nvPr userDrawn="1"/>
        </p:nvGrpSpPr>
        <p:grpSpPr>
          <a:xfrm rot="5400000">
            <a:off x="11885731" y="885110"/>
            <a:ext cx="1723717" cy="344332"/>
            <a:chOff x="12496801" y="706628"/>
            <a:chExt cx="2975350" cy="594360"/>
          </a:xfrm>
        </p:grpSpPr>
        <p:sp>
          <p:nvSpPr>
            <p:cNvPr id="5" name="Rectangle 4"/>
            <p:cNvSpPr/>
            <p:nvPr userDrawn="1"/>
          </p:nvSpPr>
          <p:spPr>
            <a:xfrm>
              <a:off x="12496801" y="706628"/>
              <a:ext cx="595070" cy="594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6" name="Rectangle 5"/>
            <p:cNvSpPr/>
            <p:nvPr userDrawn="1"/>
          </p:nvSpPr>
          <p:spPr>
            <a:xfrm>
              <a:off x="13091871" y="706628"/>
              <a:ext cx="595070" cy="59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7" name="Rectangle 6"/>
            <p:cNvSpPr/>
            <p:nvPr userDrawn="1"/>
          </p:nvSpPr>
          <p:spPr>
            <a:xfrm>
              <a:off x="13686941" y="706628"/>
              <a:ext cx="595070" cy="594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8" name="Rectangle 7"/>
            <p:cNvSpPr/>
            <p:nvPr userDrawn="1"/>
          </p:nvSpPr>
          <p:spPr>
            <a:xfrm>
              <a:off x="14282011" y="706628"/>
              <a:ext cx="595070" cy="59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0" name="Rectangle 9"/>
            <p:cNvSpPr/>
            <p:nvPr userDrawn="1"/>
          </p:nvSpPr>
          <p:spPr>
            <a:xfrm>
              <a:off x="14877081" y="706628"/>
              <a:ext cx="595070" cy="5943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grpSp>
      <p:sp>
        <p:nvSpPr>
          <p:cNvPr id="26" name="Rectangle 25"/>
          <p:cNvSpPr/>
          <p:nvPr userDrawn="1"/>
        </p:nvSpPr>
        <p:spPr>
          <a:xfrm rot="16200000">
            <a:off x="11722550" y="4349305"/>
            <a:ext cx="1394613" cy="153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solidFill>
                  <a:schemeClr val="tx2"/>
                </a:solidFill>
              </a:rPr>
              <a:t>Infographic Palette</a:t>
            </a:r>
          </a:p>
        </p:txBody>
      </p:sp>
      <p:grpSp>
        <p:nvGrpSpPr>
          <p:cNvPr id="64" name="Group 63"/>
          <p:cNvGrpSpPr/>
          <p:nvPr userDrawn="1"/>
        </p:nvGrpSpPr>
        <p:grpSpPr>
          <a:xfrm>
            <a:off x="12575423" y="2015626"/>
            <a:ext cx="347472" cy="4821246"/>
            <a:chOff x="12575423" y="2604463"/>
            <a:chExt cx="347472" cy="4821246"/>
          </a:xfrm>
        </p:grpSpPr>
        <p:sp>
          <p:nvSpPr>
            <p:cNvPr id="11" name="Rectangle 10"/>
            <p:cNvSpPr/>
            <p:nvPr userDrawn="1"/>
          </p:nvSpPr>
          <p:spPr>
            <a:xfrm>
              <a:off x="12575423" y="2604463"/>
              <a:ext cx="347472" cy="347472"/>
            </a:xfrm>
            <a:prstGeom prst="rect">
              <a:avLst/>
            </a:prstGeom>
            <a:solidFill>
              <a:srgbClr val="80B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spcAft>
                  <a:spcPts val="400"/>
                </a:spcAft>
              </a:pPr>
              <a:endParaRPr lang="en-US" sz="600"/>
            </a:p>
          </p:txBody>
        </p:sp>
        <p:sp>
          <p:nvSpPr>
            <p:cNvPr id="12" name="Rectangle 11"/>
            <p:cNvSpPr/>
            <p:nvPr userDrawn="1"/>
          </p:nvSpPr>
          <p:spPr>
            <a:xfrm>
              <a:off x="12575423" y="2951375"/>
              <a:ext cx="347472" cy="347472"/>
            </a:xfrm>
            <a:prstGeom prst="rect">
              <a:avLst/>
            </a:prstGeom>
            <a:solidFill>
              <a:srgbClr val="88D5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58738">
                <a:spcAft>
                  <a:spcPts val="400"/>
                </a:spcAft>
              </a:pPr>
              <a:endParaRPr lang="en-US" sz="600"/>
            </a:p>
          </p:txBody>
        </p:sp>
        <p:sp>
          <p:nvSpPr>
            <p:cNvPr id="15" name="Rectangle 14"/>
            <p:cNvSpPr/>
            <p:nvPr userDrawn="1"/>
          </p:nvSpPr>
          <p:spPr>
            <a:xfrm>
              <a:off x="12575423" y="4334164"/>
              <a:ext cx="347472" cy="347472"/>
            </a:xfrm>
            <a:prstGeom prst="rect">
              <a:avLst/>
            </a:prstGeom>
            <a:solidFill>
              <a:srgbClr val="FF63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6" name="Rectangle 15"/>
            <p:cNvSpPr/>
            <p:nvPr userDrawn="1"/>
          </p:nvSpPr>
          <p:spPr>
            <a:xfrm>
              <a:off x="12575423" y="5710816"/>
              <a:ext cx="347472" cy="347472"/>
            </a:xfrm>
            <a:prstGeom prst="rect">
              <a:avLst/>
            </a:prstGeom>
            <a:solidFill>
              <a:srgbClr val="C8FF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8" name="Rectangle 17"/>
            <p:cNvSpPr/>
            <p:nvPr userDrawn="1"/>
          </p:nvSpPr>
          <p:spPr>
            <a:xfrm>
              <a:off x="12575423" y="6048324"/>
              <a:ext cx="347472" cy="347472"/>
            </a:xfrm>
            <a:prstGeom prst="rect">
              <a:avLst/>
            </a:prstGeom>
            <a:solidFill>
              <a:srgbClr val="00C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9" name="Rectangle 18"/>
            <p:cNvSpPr/>
            <p:nvPr userDrawn="1"/>
          </p:nvSpPr>
          <p:spPr>
            <a:xfrm>
              <a:off x="12575423" y="7078237"/>
              <a:ext cx="347472" cy="347472"/>
            </a:xfrm>
            <a:prstGeom prst="rect">
              <a:avLst/>
            </a:prstGeom>
            <a:solidFill>
              <a:srgbClr val="1563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0" name="Rectangle 19"/>
            <p:cNvSpPr/>
            <p:nvPr userDrawn="1"/>
          </p:nvSpPr>
          <p:spPr>
            <a:xfrm>
              <a:off x="12575423" y="6735214"/>
              <a:ext cx="347472" cy="347472"/>
            </a:xfrm>
            <a:prstGeom prst="rect">
              <a:avLst/>
            </a:prstGeom>
            <a:solidFill>
              <a:srgbClr val="0F99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1" name="Rectangle 20"/>
            <p:cNvSpPr/>
            <p:nvPr userDrawn="1"/>
          </p:nvSpPr>
          <p:spPr>
            <a:xfrm>
              <a:off x="12575423" y="6391347"/>
              <a:ext cx="347472" cy="347472"/>
            </a:xfrm>
            <a:prstGeom prst="rect">
              <a:avLst/>
            </a:prstGeom>
            <a:solidFill>
              <a:srgbClr val="01D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2" name="Rectangle 21"/>
            <p:cNvSpPr/>
            <p:nvPr userDrawn="1"/>
          </p:nvSpPr>
          <p:spPr>
            <a:xfrm>
              <a:off x="12575423" y="4679467"/>
              <a:ext cx="347472" cy="347472"/>
            </a:xfrm>
            <a:prstGeom prst="rect">
              <a:avLst/>
            </a:prstGeom>
            <a:solidFill>
              <a:srgbClr val="FF7E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3" name="Rectangle 22"/>
            <p:cNvSpPr/>
            <p:nvPr userDrawn="1"/>
          </p:nvSpPr>
          <p:spPr>
            <a:xfrm>
              <a:off x="12575423" y="5022490"/>
              <a:ext cx="347472" cy="347472"/>
            </a:xfrm>
            <a:prstGeom prst="rect">
              <a:avLst/>
            </a:prstGeom>
            <a:solidFill>
              <a:srgbClr val="CB2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4" name="Rectangle 23"/>
            <p:cNvSpPr/>
            <p:nvPr userDrawn="1"/>
          </p:nvSpPr>
          <p:spPr>
            <a:xfrm>
              <a:off x="12575423" y="5367793"/>
              <a:ext cx="347472" cy="347472"/>
            </a:xfrm>
            <a:prstGeom prst="rect">
              <a:avLst/>
            </a:prstGeom>
            <a:solidFill>
              <a:srgbClr val="8608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4" name="Rectangle 13"/>
            <p:cNvSpPr/>
            <p:nvPr userDrawn="1"/>
          </p:nvSpPr>
          <p:spPr>
            <a:xfrm>
              <a:off x="12575423" y="3298847"/>
              <a:ext cx="347472" cy="347472"/>
            </a:xfrm>
            <a:prstGeom prst="rect">
              <a:avLst/>
            </a:prstGeom>
            <a:solidFill>
              <a:srgbClr val="6D64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17" name="Rectangle 16"/>
            <p:cNvSpPr/>
            <p:nvPr userDrawn="1"/>
          </p:nvSpPr>
          <p:spPr>
            <a:xfrm>
              <a:off x="12575423" y="3644150"/>
              <a:ext cx="347472" cy="347472"/>
            </a:xfrm>
            <a:prstGeom prst="rect">
              <a:avLst/>
            </a:prstGeom>
            <a:solidFill>
              <a:srgbClr val="7E39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sp>
          <p:nvSpPr>
            <p:cNvPr id="28" name="Rectangle 27"/>
            <p:cNvSpPr/>
            <p:nvPr userDrawn="1"/>
          </p:nvSpPr>
          <p:spPr>
            <a:xfrm>
              <a:off x="12575423" y="3987173"/>
              <a:ext cx="347472" cy="347472"/>
            </a:xfrm>
            <a:prstGeom prst="rect">
              <a:avLst/>
            </a:prstGeom>
            <a:solidFill>
              <a:srgbClr val="470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endParaRPr lang="en-US" sz="600"/>
            </a:p>
          </p:txBody>
        </p:sp>
      </p:grpSp>
      <p:sp>
        <p:nvSpPr>
          <p:cNvPr id="60" name="Rectangle 59"/>
          <p:cNvSpPr/>
          <p:nvPr userDrawn="1"/>
        </p:nvSpPr>
        <p:spPr>
          <a:xfrm rot="16200000">
            <a:off x="12134522" y="931087"/>
            <a:ext cx="570669" cy="153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1000" b="1">
                <a:solidFill>
                  <a:schemeClr val="tx2"/>
                </a:solidFill>
              </a:rPr>
              <a:t>Primary</a:t>
            </a:r>
          </a:p>
        </p:txBody>
      </p:sp>
      <p:sp>
        <p:nvSpPr>
          <p:cNvPr id="27"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a:t>
            </a:fld>
            <a:endParaRPr lang="en-US" sz="800">
              <a:solidFill>
                <a:prstClr val="black">
                  <a:lumMod val="50000"/>
                  <a:lumOff val="50000"/>
                </a:prstClr>
              </a:solidFill>
              <a:cs typeface="Arial" panose="020B0604020202020204" pitchFamily="34" charset="0"/>
            </a:endParaRPr>
          </a:p>
        </p:txBody>
      </p:sp>
      <p:cxnSp>
        <p:nvCxnSpPr>
          <p:cNvPr id="29"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2895303"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0" name="Rectangle 27">
            <a:hlinkClick r:id="rId21"/>
            <a:extLst>
              <a:ext uri="{FF2B5EF4-FFF2-40B4-BE49-F238E27FC236}">
                <a16:creationId xmlns:a16="http://schemas.microsoft.com/office/drawing/2014/main" id="{F376ABD1-4930-42EB-9A73-9A9C7C6BF2D3}"/>
              </a:ext>
            </a:extLst>
          </p:cNvPr>
          <p:cNvSpPr/>
          <p:nvPr userDrawn="1"/>
        </p:nvSpPr>
        <p:spPr>
          <a:xfrm>
            <a:off x="399153" y="6555971"/>
            <a:ext cx="2420247" cy="219456"/>
          </a:xfrm>
          <a:prstGeom prst="rect">
            <a:avLst/>
          </a:prstGeom>
        </p:spPr>
        <p:txBody>
          <a:bodyPr wrap="square" lIns="0" tIns="0" rIns="0" bIns="0" anchor="ctr" anchorCtr="0">
            <a:noAutofit/>
          </a:bodyPr>
          <a:lstStyle/>
          <a:p>
            <a:pPr lvl="0" algn="l" defTabSz="914400">
              <a:lnSpc>
                <a:spcPct val="100000"/>
              </a:lnSpc>
              <a:defRPr/>
            </a:pPr>
            <a:r>
              <a:rPr lang="en-US" sz="800" kern="0">
                <a:solidFill>
                  <a:schemeClr val="tx2"/>
                </a:solidFill>
                <a:latin typeface="+mj-lt"/>
                <a:cs typeface="Arial" panose="020B0604020202020204" pitchFamily="34" charset="0"/>
              </a:rPr>
              <a:t>Essity TCM 2.0</a:t>
            </a:r>
            <a:r>
              <a:rPr lang="en-US" sz="800" kern="0" baseline="0">
                <a:solidFill>
                  <a:schemeClr val="tx2"/>
                </a:solidFill>
                <a:latin typeface="+mj-lt"/>
                <a:cs typeface="Arial" panose="020B0604020202020204" pitchFamily="34" charset="0"/>
              </a:rPr>
              <a:t> Application </a:t>
            </a:r>
            <a:r>
              <a:rPr lang="en-SE" sz="800" kern="0" baseline="0">
                <a:solidFill>
                  <a:schemeClr val="tx2"/>
                </a:solidFill>
                <a:latin typeface="+mj-lt"/>
                <a:cs typeface="Arial" panose="020B0604020202020204" pitchFamily="34" charset="0"/>
              </a:rPr>
              <a:t>M</a:t>
            </a:r>
            <a:r>
              <a:rPr lang="en-US" sz="800" kern="0" baseline="0">
                <a:solidFill>
                  <a:schemeClr val="tx2"/>
                </a:solidFill>
                <a:latin typeface="+mj-lt"/>
                <a:cs typeface="Arial" panose="020B0604020202020204" pitchFamily="34" charset="0"/>
              </a:rPr>
              <a:t>o</a:t>
            </a:r>
            <a:r>
              <a:rPr lang="en-SE" sz="800" kern="0" baseline="0">
                <a:solidFill>
                  <a:schemeClr val="tx2"/>
                </a:solidFill>
                <a:latin typeface="+mj-lt"/>
                <a:cs typeface="Arial" panose="020B0604020202020204" pitchFamily="34" charset="0"/>
              </a:rPr>
              <a:t>d</a:t>
            </a:r>
            <a:r>
              <a:rPr lang="en-US" sz="800" kern="0" baseline="0">
                <a:solidFill>
                  <a:schemeClr val="tx2"/>
                </a:solidFill>
                <a:latin typeface="+mj-lt"/>
                <a:cs typeface="Arial" panose="020B0604020202020204" pitchFamily="34" charset="0"/>
              </a:rPr>
              <a:t>e</a:t>
            </a:r>
            <a:r>
              <a:rPr lang="en-SE" sz="800" kern="0" baseline="0">
                <a:solidFill>
                  <a:schemeClr val="tx2"/>
                </a:solidFill>
                <a:latin typeface="+mj-lt"/>
                <a:cs typeface="Arial" panose="020B0604020202020204" pitchFamily="34" charset="0"/>
              </a:rPr>
              <a:t>r</a:t>
            </a:r>
            <a:r>
              <a:rPr lang="en-US" sz="800" kern="0" baseline="0">
                <a:solidFill>
                  <a:schemeClr val="tx2"/>
                </a:solidFill>
                <a:latin typeface="+mj-lt"/>
                <a:cs typeface="Arial" panose="020B0604020202020204" pitchFamily="34" charset="0"/>
              </a:rPr>
              <a:t>n</a:t>
            </a:r>
            <a:r>
              <a:rPr lang="en-SE" sz="800" kern="0" baseline="0" err="1">
                <a:solidFill>
                  <a:schemeClr val="tx2"/>
                </a:solidFill>
                <a:latin typeface="+mj-lt"/>
                <a:cs typeface="Arial" panose="020B0604020202020204" pitchFamily="34" charset="0"/>
              </a:rPr>
              <a:t>i</a:t>
            </a:r>
            <a:r>
              <a:rPr lang="en-US" sz="800" kern="0" baseline="0">
                <a:solidFill>
                  <a:schemeClr val="tx2"/>
                </a:solidFill>
                <a:latin typeface="+mj-lt"/>
                <a:cs typeface="Arial" panose="020B0604020202020204" pitchFamily="34" charset="0"/>
              </a:rPr>
              <a:t>z</a:t>
            </a:r>
            <a:r>
              <a:rPr lang="en-SE" sz="800" kern="0" baseline="0">
                <a:solidFill>
                  <a:schemeClr val="tx2"/>
                </a:solidFill>
                <a:latin typeface="+mj-lt"/>
                <a:cs typeface="Arial" panose="020B0604020202020204" pitchFamily="34" charset="0"/>
              </a:rPr>
              <a:t>a</a:t>
            </a:r>
            <a:r>
              <a:rPr lang="en-US" sz="800" kern="0" baseline="0">
                <a:solidFill>
                  <a:schemeClr val="tx2"/>
                </a:solidFill>
                <a:latin typeface="+mj-lt"/>
                <a:cs typeface="Arial" panose="020B0604020202020204" pitchFamily="34" charset="0"/>
              </a:rPr>
              <a:t>t</a:t>
            </a:r>
            <a:r>
              <a:rPr lang="en-SE" sz="800" kern="0" baseline="0" err="1">
                <a:solidFill>
                  <a:schemeClr val="tx2"/>
                </a:solidFill>
                <a:latin typeface="+mj-lt"/>
                <a:cs typeface="Arial" panose="020B0604020202020204" pitchFamily="34" charset="0"/>
              </a:rPr>
              <a:t>i</a:t>
            </a:r>
            <a:r>
              <a:rPr lang="en-US" sz="800" kern="0" baseline="0">
                <a:solidFill>
                  <a:schemeClr val="tx2"/>
                </a:solidFill>
                <a:latin typeface="+mj-lt"/>
                <a:cs typeface="Arial" panose="020B0604020202020204" pitchFamily="34" charset="0"/>
              </a:rPr>
              <a:t>o</a:t>
            </a:r>
            <a:r>
              <a:rPr lang="en-SE" sz="800" kern="0" baseline="0">
                <a:solidFill>
                  <a:schemeClr val="tx2"/>
                </a:solidFill>
                <a:latin typeface="+mj-lt"/>
                <a:cs typeface="Arial" panose="020B0604020202020204" pitchFamily="34" charset="0"/>
              </a:rPr>
              <a:t>n </a:t>
            </a:r>
            <a:endParaRPr lang="en-US" sz="800" kern="0">
              <a:solidFill>
                <a:schemeClr val="tx2"/>
              </a:solidFill>
              <a:latin typeface="+mj-lt"/>
              <a:cs typeface="Arial" panose="020B0604020202020204" pitchFamily="34" charset="0"/>
            </a:endParaRPr>
          </a:p>
        </p:txBody>
      </p:sp>
      <p:sp>
        <p:nvSpPr>
          <p:cNvPr id="31" name="Rectangle 27">
            <a:hlinkClick r:id="rId21"/>
            <a:extLst>
              <a:ext uri="{FF2B5EF4-FFF2-40B4-BE49-F238E27FC236}">
                <a16:creationId xmlns:a16="http://schemas.microsoft.com/office/drawing/2014/main" id="{F376ABD1-4930-42EB-9A73-9A9C7C6BF2D3}"/>
              </a:ext>
            </a:extLst>
          </p:cNvPr>
          <p:cNvSpPr/>
          <p:nvPr userDrawn="1"/>
        </p:nvSpPr>
        <p:spPr>
          <a:xfrm>
            <a:off x="2971206" y="6555971"/>
            <a:ext cx="381000" cy="215231"/>
          </a:xfrm>
          <a:prstGeom prst="rect">
            <a:avLst/>
          </a:prstGeom>
        </p:spPr>
        <p:txBody>
          <a:bodyPr wrap="square" lIns="0" tIns="0" rIns="0" bIns="0" anchor="ctr" anchorCtr="0">
            <a:noAutofit/>
          </a:bodyPr>
          <a:lstStyle/>
          <a:p>
            <a:pPr lvl="0" algn="l" defTabSz="914400">
              <a:lnSpc>
                <a:spcPct val="100000"/>
              </a:lnSpc>
              <a:defRPr/>
            </a:pPr>
            <a:r>
              <a:rPr lang="en-US" sz="700" kern="0">
                <a:solidFill>
                  <a:schemeClr val="tx1"/>
                </a:solidFill>
                <a:latin typeface="+mj-lt"/>
                <a:cs typeface="Arial" panose="020B0604020202020204" pitchFamily="34" charset="0"/>
              </a:rPr>
              <a:t>S</a:t>
            </a:r>
            <a:r>
              <a:rPr lang="en-SE" sz="700" kern="0">
                <a:solidFill>
                  <a:schemeClr val="tx1"/>
                </a:solidFill>
                <a:latin typeface="+mj-lt"/>
                <a:cs typeface="Arial" panose="020B0604020202020204" pitchFamily="34" charset="0"/>
              </a:rPr>
              <a:t>e</a:t>
            </a:r>
            <a:r>
              <a:rPr lang="en-US" sz="700" kern="0">
                <a:solidFill>
                  <a:schemeClr val="tx1"/>
                </a:solidFill>
                <a:latin typeface="+mj-lt"/>
                <a:cs typeface="Arial" panose="020B0604020202020204" pitchFamily="34" charset="0"/>
              </a:rPr>
              <a:t>p</a:t>
            </a:r>
            <a:r>
              <a:rPr lang="en-SE" sz="700" kern="0">
                <a:solidFill>
                  <a:schemeClr val="tx1"/>
                </a:solidFill>
                <a:latin typeface="+mj-lt"/>
                <a:cs typeface="Arial" panose="020B0604020202020204" pitchFamily="34" charset="0"/>
              </a:rPr>
              <a:t>t 04</a:t>
            </a:r>
            <a:endParaRPr lang="en-US" sz="700" kern="0">
              <a:solidFill>
                <a:schemeClr val="tx1"/>
              </a:solidFill>
              <a:latin typeface="+mj-lt"/>
              <a:cs typeface="Arial" panose="020B0604020202020204" pitchFamily="34" charset="0"/>
            </a:endParaRPr>
          </a:p>
        </p:txBody>
      </p:sp>
      <p:sp>
        <p:nvSpPr>
          <p:cNvPr id="32" name="Retângulo 43">
            <a:extLst>
              <a:ext uri="{FF2B5EF4-FFF2-40B4-BE49-F238E27FC236}">
                <a16:creationId xmlns:a16="http://schemas.microsoft.com/office/drawing/2014/main" id="{834ADCB4-BFB1-450D-8F6D-64217F4CD92C}"/>
              </a:ext>
            </a:extLst>
          </p:cNvPr>
          <p:cNvSpPr/>
          <p:nvPr userDrawn="1"/>
        </p:nvSpPr>
        <p:spPr>
          <a:xfrm>
            <a:off x="3504013" y="6555758"/>
            <a:ext cx="1829987" cy="219456"/>
          </a:xfrm>
          <a:prstGeom prst="rect">
            <a:avLst/>
          </a:prstGeom>
        </p:spPr>
        <p:txBody>
          <a:bodyPr wrap="none" lIns="0" tIns="0" rIns="0" bIns="0" anchor="ctr">
            <a:noAutofit/>
          </a:bodyPr>
          <a:lstStyle/>
          <a:p>
            <a:pPr>
              <a:lnSpc>
                <a:spcPct val="100000"/>
              </a:lnSpc>
            </a:pPr>
            <a:r>
              <a:rPr lang="en-US" sz="800">
                <a:solidFill>
                  <a:schemeClr val="bg2">
                    <a:lumMod val="50000"/>
                  </a:schemeClr>
                </a:solidFill>
                <a:cs typeface="Arial" panose="020B0604020202020204" pitchFamily="34" charset="0"/>
              </a:rPr>
              <a:t>© 2019 Sogeti. All rights reserved.</a:t>
            </a:r>
          </a:p>
        </p:txBody>
      </p:sp>
      <p:cxnSp>
        <p:nvCxnSpPr>
          <p:cNvPr id="33"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3428109" y="6587911"/>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70394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Lst>
  <p:txStyles>
    <p:titleStyle>
      <a:lvl1pPr algn="l" defTabSz="914400" rtl="0" eaLnBrk="1" latinLnBrk="0" hangingPunct="1">
        <a:lnSpc>
          <a:spcPct val="90000"/>
        </a:lnSpc>
        <a:spcBef>
          <a:spcPct val="0"/>
        </a:spcBef>
        <a:buNone/>
        <a:defRPr lang="pt-PT" sz="26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7423">
          <p15:clr>
            <a:srgbClr val="F26B43"/>
          </p15:clr>
        </p15:guide>
        <p15:guide id="3" pos="257">
          <p15:clr>
            <a:srgbClr val="F26B43"/>
          </p15:clr>
        </p15:guide>
        <p15:guide id="4" orient="horz" pos="4065">
          <p15:clr>
            <a:srgbClr val="F26B43"/>
          </p15:clr>
        </p15:guide>
        <p15:guide id="5" orient="horz" pos="799">
          <p15:clr>
            <a:srgbClr val="F26B43"/>
          </p15:clr>
        </p15:guide>
        <p15:guide id="6" orient="horz" pos="890">
          <p15:clr>
            <a:srgbClr val="F26B43"/>
          </p15:clr>
        </p15:guide>
        <p15:guide id="7" pos="3840">
          <p15:clr>
            <a:srgbClr val="F26B43"/>
          </p15:clr>
        </p15:guide>
        <p15:guide id="8" pos="3749">
          <p15:clr>
            <a:srgbClr val="F26B43"/>
          </p15:clr>
        </p15:guide>
        <p15:guide id="9" pos="393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49.xml"/><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g"/><Relationship Id="rId7"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83.png"/><Relationship Id="rId3" Type="http://schemas.openxmlformats.org/officeDocument/2006/relationships/tags" Target="../tags/tag13.xml"/><Relationship Id="rId7" Type="http://schemas.openxmlformats.org/officeDocument/2006/relationships/image" Target="../media/image80.png"/><Relationship Id="rId12" Type="http://schemas.microsoft.com/office/2007/relationships/hdphoto" Target="../media/hdphoto6.wdp"/><Relationship Id="rId2" Type="http://schemas.openxmlformats.org/officeDocument/2006/relationships/tags" Target="../tags/tag12.xml"/><Relationship Id="rId1" Type="http://schemas.openxmlformats.org/officeDocument/2006/relationships/vmlDrawing" Target="../drawings/vmlDrawing9.vml"/><Relationship Id="rId6" Type="http://schemas.openxmlformats.org/officeDocument/2006/relationships/image" Target="../media/image55.emf"/><Relationship Id="rId11" Type="http://schemas.openxmlformats.org/officeDocument/2006/relationships/image" Target="../media/image82.png"/><Relationship Id="rId5" Type="http://schemas.openxmlformats.org/officeDocument/2006/relationships/oleObject" Target="../embeddings/oleObject8.bin"/><Relationship Id="rId10" Type="http://schemas.microsoft.com/office/2007/relationships/hdphoto" Target="../media/hdphoto5.wdp"/><Relationship Id="rId4" Type="http://schemas.openxmlformats.org/officeDocument/2006/relationships/slideLayout" Target="../slideLayouts/slideLayout61.xml"/><Relationship Id="rId9" Type="http://schemas.openxmlformats.org/officeDocument/2006/relationships/image" Target="../media/image81.png"/><Relationship Id="rId1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cid:image002.png@01D567B7.A99B6FF0" TargetMode="External"/><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3" Type="http://schemas.openxmlformats.org/officeDocument/2006/relationships/image" Target="../media/image97.svg"/><Relationship Id="rId18" Type="http://schemas.openxmlformats.org/officeDocument/2006/relationships/image" Target="../media/image102.png"/><Relationship Id="rId26" Type="http://schemas.openxmlformats.org/officeDocument/2006/relationships/image" Target="../media/image110.svg"/><Relationship Id="rId39" Type="http://schemas.openxmlformats.org/officeDocument/2006/relationships/image" Target="../media/image122.svg"/><Relationship Id="rId21" Type="http://schemas.openxmlformats.org/officeDocument/2006/relationships/image" Target="../media/image105.png"/><Relationship Id="rId34" Type="http://schemas.openxmlformats.org/officeDocument/2006/relationships/image" Target="../media/image117.png"/><Relationship Id="rId42" Type="http://schemas.openxmlformats.org/officeDocument/2006/relationships/image" Target="../media/image125.png"/><Relationship Id="rId47" Type="http://schemas.openxmlformats.org/officeDocument/2006/relationships/image" Target="../media/image130.svg"/><Relationship Id="rId50" Type="http://schemas.openxmlformats.org/officeDocument/2006/relationships/image" Target="../media/image133.png"/><Relationship Id="rId55" Type="http://schemas.openxmlformats.org/officeDocument/2006/relationships/image" Target="../media/image138.svg"/><Relationship Id="rId7" Type="http://schemas.openxmlformats.org/officeDocument/2006/relationships/image" Target="../media/image91.svg"/><Relationship Id="rId2" Type="http://schemas.openxmlformats.org/officeDocument/2006/relationships/image" Target="../media/image86.emf"/><Relationship Id="rId16" Type="http://schemas.openxmlformats.org/officeDocument/2006/relationships/image" Target="../media/image100.png"/><Relationship Id="rId29" Type="http://schemas.openxmlformats.org/officeDocument/2006/relationships/hyperlink" Target="https://www.google.com/url?sa=i&amp;rct=j&amp;q=&amp;esrc=s&amp;source=images&amp;cd=&amp;ved=2ahUKEwig-M2fmd_jAhXIxqQKHW1TDH8QjRx6BAgBEAU&amp;url=https%3A%2F%2Fwww.aquasec.com%2F&amp;psig=AOvVaw2NAHSrcvZuB7KS2cnYDKtt&amp;ust=1564663861712176" TargetMode="External"/><Relationship Id="rId11" Type="http://schemas.openxmlformats.org/officeDocument/2006/relationships/image" Target="../media/image95.svg"/><Relationship Id="rId24" Type="http://schemas.openxmlformats.org/officeDocument/2006/relationships/image" Target="../media/image108.svg"/><Relationship Id="rId32" Type="http://schemas.openxmlformats.org/officeDocument/2006/relationships/image" Target="../media/image115.png"/><Relationship Id="rId37" Type="http://schemas.openxmlformats.org/officeDocument/2006/relationships/image" Target="../media/image120.svg"/><Relationship Id="rId40" Type="http://schemas.openxmlformats.org/officeDocument/2006/relationships/image" Target="../media/image123.png"/><Relationship Id="rId45" Type="http://schemas.openxmlformats.org/officeDocument/2006/relationships/image" Target="../media/image128.svg"/><Relationship Id="rId53" Type="http://schemas.openxmlformats.org/officeDocument/2006/relationships/image" Target="../media/image136.svg"/><Relationship Id="rId58" Type="http://schemas.openxmlformats.org/officeDocument/2006/relationships/image" Target="../media/image141.png"/><Relationship Id="rId5" Type="http://schemas.openxmlformats.org/officeDocument/2006/relationships/image" Target="../media/image89.png"/><Relationship Id="rId19" Type="http://schemas.openxmlformats.org/officeDocument/2006/relationships/image" Target="../media/image103.sv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png"/><Relationship Id="rId22" Type="http://schemas.openxmlformats.org/officeDocument/2006/relationships/image" Target="../media/image106.svg"/><Relationship Id="rId27" Type="http://schemas.openxmlformats.org/officeDocument/2006/relationships/image" Target="../media/image111.png"/><Relationship Id="rId30" Type="http://schemas.openxmlformats.org/officeDocument/2006/relationships/image" Target="../media/image113.png"/><Relationship Id="rId35" Type="http://schemas.openxmlformats.org/officeDocument/2006/relationships/image" Target="../media/image118.png"/><Relationship Id="rId43" Type="http://schemas.openxmlformats.org/officeDocument/2006/relationships/image" Target="../media/image126.svg"/><Relationship Id="rId48" Type="http://schemas.openxmlformats.org/officeDocument/2006/relationships/image" Target="../media/image131.png"/><Relationship Id="rId56" Type="http://schemas.openxmlformats.org/officeDocument/2006/relationships/image" Target="../media/image139.png"/><Relationship Id="rId8" Type="http://schemas.openxmlformats.org/officeDocument/2006/relationships/image" Target="../media/image92.png"/><Relationship Id="rId51" Type="http://schemas.openxmlformats.org/officeDocument/2006/relationships/image" Target="../media/image134.svg"/><Relationship Id="rId3" Type="http://schemas.openxmlformats.org/officeDocument/2006/relationships/image" Target="../media/image87.png"/><Relationship Id="rId12" Type="http://schemas.openxmlformats.org/officeDocument/2006/relationships/image" Target="../media/image96.png"/><Relationship Id="rId17" Type="http://schemas.openxmlformats.org/officeDocument/2006/relationships/image" Target="../media/image101.svg"/><Relationship Id="rId25" Type="http://schemas.openxmlformats.org/officeDocument/2006/relationships/image" Target="../media/image109.png"/><Relationship Id="rId33" Type="http://schemas.openxmlformats.org/officeDocument/2006/relationships/image" Target="../media/image116.svg"/><Relationship Id="rId38" Type="http://schemas.openxmlformats.org/officeDocument/2006/relationships/image" Target="../media/image121.png"/><Relationship Id="rId46" Type="http://schemas.openxmlformats.org/officeDocument/2006/relationships/image" Target="../media/image129.png"/><Relationship Id="rId59" Type="http://schemas.openxmlformats.org/officeDocument/2006/relationships/image" Target="../media/image142.svg"/><Relationship Id="rId20" Type="http://schemas.openxmlformats.org/officeDocument/2006/relationships/image" Target="../media/image104.png"/><Relationship Id="rId41" Type="http://schemas.openxmlformats.org/officeDocument/2006/relationships/image" Target="../media/image124.svg"/><Relationship Id="rId54"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image" Target="../media/image90.png"/><Relationship Id="rId15" Type="http://schemas.openxmlformats.org/officeDocument/2006/relationships/image" Target="../media/image99.svg"/><Relationship Id="rId23" Type="http://schemas.openxmlformats.org/officeDocument/2006/relationships/image" Target="../media/image107.png"/><Relationship Id="rId28" Type="http://schemas.openxmlformats.org/officeDocument/2006/relationships/image" Target="../media/image112.png"/><Relationship Id="rId36" Type="http://schemas.openxmlformats.org/officeDocument/2006/relationships/image" Target="../media/image119.png"/><Relationship Id="rId49" Type="http://schemas.openxmlformats.org/officeDocument/2006/relationships/image" Target="../media/image132.svg"/><Relationship Id="rId57" Type="http://schemas.openxmlformats.org/officeDocument/2006/relationships/image" Target="../media/image140.svg"/><Relationship Id="rId10" Type="http://schemas.openxmlformats.org/officeDocument/2006/relationships/image" Target="../media/image94.png"/><Relationship Id="rId31" Type="http://schemas.openxmlformats.org/officeDocument/2006/relationships/image" Target="../media/image114.png"/><Relationship Id="rId44" Type="http://schemas.openxmlformats.org/officeDocument/2006/relationships/image" Target="../media/image127.png"/><Relationship Id="rId52" Type="http://schemas.openxmlformats.org/officeDocument/2006/relationships/image" Target="../media/image135.png"/><Relationship Id="rId60" Type="http://schemas.openxmlformats.org/officeDocument/2006/relationships/image" Target="../media/image143.png"/></Relationships>
</file>

<file path=ppt/slides/_rels/slide21.xml.rels><?xml version="1.0" encoding="UTF-8" standalone="yes"?>
<Relationships xmlns="http://schemas.openxmlformats.org/package/2006/relationships"><Relationship Id="rId13" Type="http://schemas.openxmlformats.org/officeDocument/2006/relationships/image" Target="../media/image97.svg"/><Relationship Id="rId18" Type="http://schemas.openxmlformats.org/officeDocument/2006/relationships/image" Target="../media/image102.png"/><Relationship Id="rId26" Type="http://schemas.openxmlformats.org/officeDocument/2006/relationships/image" Target="../media/image110.svg"/><Relationship Id="rId39" Type="http://schemas.openxmlformats.org/officeDocument/2006/relationships/image" Target="../media/image122.svg"/><Relationship Id="rId21" Type="http://schemas.openxmlformats.org/officeDocument/2006/relationships/image" Target="../media/image105.png"/><Relationship Id="rId34" Type="http://schemas.openxmlformats.org/officeDocument/2006/relationships/image" Target="../media/image117.png"/><Relationship Id="rId42" Type="http://schemas.openxmlformats.org/officeDocument/2006/relationships/image" Target="../media/image125.png"/><Relationship Id="rId47" Type="http://schemas.openxmlformats.org/officeDocument/2006/relationships/image" Target="../media/image130.svg"/><Relationship Id="rId50" Type="http://schemas.openxmlformats.org/officeDocument/2006/relationships/image" Target="../media/image133.png"/><Relationship Id="rId55" Type="http://schemas.openxmlformats.org/officeDocument/2006/relationships/image" Target="../media/image138.svg"/><Relationship Id="rId7" Type="http://schemas.openxmlformats.org/officeDocument/2006/relationships/image" Target="../media/image91.svg"/><Relationship Id="rId2" Type="http://schemas.openxmlformats.org/officeDocument/2006/relationships/image" Target="../media/image86.emf"/><Relationship Id="rId16" Type="http://schemas.openxmlformats.org/officeDocument/2006/relationships/image" Target="../media/image100.png"/><Relationship Id="rId29" Type="http://schemas.openxmlformats.org/officeDocument/2006/relationships/hyperlink" Target="https://www.google.com/url?sa=i&amp;rct=j&amp;q=&amp;esrc=s&amp;source=images&amp;cd=&amp;ved=2ahUKEwig-M2fmd_jAhXIxqQKHW1TDH8QjRx6BAgBEAU&amp;url=https%3A%2F%2Fwww.aquasec.com%2F&amp;psig=AOvVaw2NAHSrcvZuB7KS2cnYDKtt&amp;ust=1564663861712176" TargetMode="External"/><Relationship Id="rId11" Type="http://schemas.openxmlformats.org/officeDocument/2006/relationships/image" Target="../media/image95.svg"/><Relationship Id="rId24" Type="http://schemas.openxmlformats.org/officeDocument/2006/relationships/image" Target="../media/image108.svg"/><Relationship Id="rId32" Type="http://schemas.openxmlformats.org/officeDocument/2006/relationships/image" Target="../media/image115.png"/><Relationship Id="rId37" Type="http://schemas.openxmlformats.org/officeDocument/2006/relationships/image" Target="../media/image120.svg"/><Relationship Id="rId40" Type="http://schemas.openxmlformats.org/officeDocument/2006/relationships/image" Target="../media/image123.png"/><Relationship Id="rId45" Type="http://schemas.openxmlformats.org/officeDocument/2006/relationships/image" Target="../media/image128.svg"/><Relationship Id="rId53" Type="http://schemas.openxmlformats.org/officeDocument/2006/relationships/image" Target="../media/image136.svg"/><Relationship Id="rId58" Type="http://schemas.openxmlformats.org/officeDocument/2006/relationships/image" Target="../media/image141.png"/><Relationship Id="rId5" Type="http://schemas.openxmlformats.org/officeDocument/2006/relationships/image" Target="../media/image89.png"/><Relationship Id="rId19" Type="http://schemas.openxmlformats.org/officeDocument/2006/relationships/image" Target="../media/image103.sv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png"/><Relationship Id="rId22" Type="http://schemas.openxmlformats.org/officeDocument/2006/relationships/image" Target="../media/image106.svg"/><Relationship Id="rId27" Type="http://schemas.openxmlformats.org/officeDocument/2006/relationships/image" Target="../media/image111.png"/><Relationship Id="rId30" Type="http://schemas.openxmlformats.org/officeDocument/2006/relationships/image" Target="../media/image113.png"/><Relationship Id="rId35" Type="http://schemas.openxmlformats.org/officeDocument/2006/relationships/image" Target="../media/image118.png"/><Relationship Id="rId43" Type="http://schemas.openxmlformats.org/officeDocument/2006/relationships/image" Target="../media/image126.svg"/><Relationship Id="rId48" Type="http://schemas.openxmlformats.org/officeDocument/2006/relationships/image" Target="../media/image131.png"/><Relationship Id="rId56" Type="http://schemas.openxmlformats.org/officeDocument/2006/relationships/image" Target="../media/image139.png"/><Relationship Id="rId8" Type="http://schemas.openxmlformats.org/officeDocument/2006/relationships/image" Target="../media/image92.png"/><Relationship Id="rId51" Type="http://schemas.openxmlformats.org/officeDocument/2006/relationships/image" Target="../media/image134.svg"/><Relationship Id="rId3" Type="http://schemas.openxmlformats.org/officeDocument/2006/relationships/image" Target="../media/image87.png"/><Relationship Id="rId12" Type="http://schemas.openxmlformats.org/officeDocument/2006/relationships/image" Target="../media/image96.png"/><Relationship Id="rId17" Type="http://schemas.openxmlformats.org/officeDocument/2006/relationships/image" Target="../media/image101.svg"/><Relationship Id="rId25" Type="http://schemas.openxmlformats.org/officeDocument/2006/relationships/image" Target="../media/image109.png"/><Relationship Id="rId33" Type="http://schemas.openxmlformats.org/officeDocument/2006/relationships/image" Target="../media/image116.svg"/><Relationship Id="rId38" Type="http://schemas.openxmlformats.org/officeDocument/2006/relationships/image" Target="../media/image121.png"/><Relationship Id="rId46" Type="http://schemas.openxmlformats.org/officeDocument/2006/relationships/image" Target="../media/image129.png"/><Relationship Id="rId59" Type="http://schemas.openxmlformats.org/officeDocument/2006/relationships/image" Target="../media/image142.svg"/><Relationship Id="rId20" Type="http://schemas.openxmlformats.org/officeDocument/2006/relationships/image" Target="../media/image104.png"/><Relationship Id="rId41" Type="http://schemas.openxmlformats.org/officeDocument/2006/relationships/image" Target="../media/image124.svg"/><Relationship Id="rId54"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image" Target="../media/image90.png"/><Relationship Id="rId15" Type="http://schemas.openxmlformats.org/officeDocument/2006/relationships/image" Target="../media/image99.svg"/><Relationship Id="rId23" Type="http://schemas.openxmlformats.org/officeDocument/2006/relationships/image" Target="../media/image107.png"/><Relationship Id="rId28" Type="http://schemas.openxmlformats.org/officeDocument/2006/relationships/image" Target="../media/image112.png"/><Relationship Id="rId36" Type="http://schemas.openxmlformats.org/officeDocument/2006/relationships/image" Target="../media/image119.png"/><Relationship Id="rId49" Type="http://schemas.openxmlformats.org/officeDocument/2006/relationships/image" Target="../media/image132.svg"/><Relationship Id="rId57" Type="http://schemas.openxmlformats.org/officeDocument/2006/relationships/image" Target="../media/image140.svg"/><Relationship Id="rId10" Type="http://schemas.openxmlformats.org/officeDocument/2006/relationships/image" Target="../media/image94.png"/><Relationship Id="rId31" Type="http://schemas.openxmlformats.org/officeDocument/2006/relationships/image" Target="../media/image114.png"/><Relationship Id="rId44" Type="http://schemas.openxmlformats.org/officeDocument/2006/relationships/image" Target="../media/image127.png"/><Relationship Id="rId52" Type="http://schemas.openxmlformats.org/officeDocument/2006/relationships/image" Target="../media/image135.png"/><Relationship Id="rId60" Type="http://schemas.openxmlformats.org/officeDocument/2006/relationships/image" Target="../media/image143.png"/></Relationships>
</file>

<file path=ppt/slides/_rels/slide22.xml.rels><?xml version="1.0" encoding="UTF-8" standalone="yes"?>
<Relationships xmlns="http://schemas.openxmlformats.org/package/2006/relationships"><Relationship Id="rId13" Type="http://schemas.openxmlformats.org/officeDocument/2006/relationships/image" Target="../media/image97.svg"/><Relationship Id="rId18" Type="http://schemas.openxmlformats.org/officeDocument/2006/relationships/image" Target="../media/image102.png"/><Relationship Id="rId26" Type="http://schemas.openxmlformats.org/officeDocument/2006/relationships/image" Target="../media/image110.svg"/><Relationship Id="rId39" Type="http://schemas.openxmlformats.org/officeDocument/2006/relationships/image" Target="../media/image122.svg"/><Relationship Id="rId21" Type="http://schemas.openxmlformats.org/officeDocument/2006/relationships/image" Target="../media/image105.png"/><Relationship Id="rId34" Type="http://schemas.openxmlformats.org/officeDocument/2006/relationships/image" Target="../media/image117.png"/><Relationship Id="rId42" Type="http://schemas.openxmlformats.org/officeDocument/2006/relationships/image" Target="../media/image125.png"/><Relationship Id="rId7" Type="http://schemas.openxmlformats.org/officeDocument/2006/relationships/image" Target="../media/image91.svg"/><Relationship Id="rId2" Type="http://schemas.openxmlformats.org/officeDocument/2006/relationships/image" Target="../media/image86.emf"/><Relationship Id="rId16" Type="http://schemas.openxmlformats.org/officeDocument/2006/relationships/image" Target="../media/image100.png"/><Relationship Id="rId29" Type="http://schemas.openxmlformats.org/officeDocument/2006/relationships/hyperlink" Target="https://www.google.com/url?sa=i&amp;rct=j&amp;q=&amp;esrc=s&amp;source=images&amp;cd=&amp;ved=2ahUKEwig-M2fmd_jAhXIxqQKHW1TDH8QjRx6BAgBEAU&amp;url=https%3A%2F%2Fwww.aquasec.com%2F&amp;psig=AOvVaw2NAHSrcvZuB7KS2cnYDKtt&amp;ust=1564663861712176" TargetMode="External"/><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5.svg"/><Relationship Id="rId24" Type="http://schemas.openxmlformats.org/officeDocument/2006/relationships/image" Target="../media/image108.svg"/><Relationship Id="rId32" Type="http://schemas.openxmlformats.org/officeDocument/2006/relationships/image" Target="../media/image115.png"/><Relationship Id="rId37" Type="http://schemas.openxmlformats.org/officeDocument/2006/relationships/image" Target="../media/image120.svg"/><Relationship Id="rId40" Type="http://schemas.openxmlformats.org/officeDocument/2006/relationships/image" Target="../media/image123.png"/><Relationship Id="rId45" Type="http://schemas.openxmlformats.org/officeDocument/2006/relationships/image" Target="../media/image128.svg"/><Relationship Id="rId5" Type="http://schemas.openxmlformats.org/officeDocument/2006/relationships/image" Target="../media/image89.png"/><Relationship Id="rId15" Type="http://schemas.openxmlformats.org/officeDocument/2006/relationships/image" Target="../media/image99.svg"/><Relationship Id="rId23" Type="http://schemas.openxmlformats.org/officeDocument/2006/relationships/image" Target="../media/image107.png"/><Relationship Id="rId28" Type="http://schemas.openxmlformats.org/officeDocument/2006/relationships/image" Target="../media/image112.png"/><Relationship Id="rId36" Type="http://schemas.openxmlformats.org/officeDocument/2006/relationships/image" Target="../media/image119.png"/><Relationship Id="rId10" Type="http://schemas.openxmlformats.org/officeDocument/2006/relationships/image" Target="../media/image94.png"/><Relationship Id="rId19" Type="http://schemas.openxmlformats.org/officeDocument/2006/relationships/image" Target="../media/image103.svg"/><Relationship Id="rId31" Type="http://schemas.openxmlformats.org/officeDocument/2006/relationships/image" Target="../media/image114.png"/><Relationship Id="rId44" Type="http://schemas.openxmlformats.org/officeDocument/2006/relationships/image" Target="../media/image127.pn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png"/><Relationship Id="rId22" Type="http://schemas.openxmlformats.org/officeDocument/2006/relationships/image" Target="../media/image106.svg"/><Relationship Id="rId27" Type="http://schemas.openxmlformats.org/officeDocument/2006/relationships/image" Target="../media/image111.png"/><Relationship Id="rId30" Type="http://schemas.openxmlformats.org/officeDocument/2006/relationships/image" Target="../media/image113.png"/><Relationship Id="rId35" Type="http://schemas.openxmlformats.org/officeDocument/2006/relationships/image" Target="../media/image118.png"/><Relationship Id="rId43" Type="http://schemas.openxmlformats.org/officeDocument/2006/relationships/image" Target="../media/image126.svg"/><Relationship Id="rId8" Type="http://schemas.openxmlformats.org/officeDocument/2006/relationships/image" Target="../media/image92.png"/><Relationship Id="rId3" Type="http://schemas.openxmlformats.org/officeDocument/2006/relationships/image" Target="../media/image87.png"/><Relationship Id="rId12" Type="http://schemas.openxmlformats.org/officeDocument/2006/relationships/image" Target="../media/image96.png"/><Relationship Id="rId17" Type="http://schemas.openxmlformats.org/officeDocument/2006/relationships/image" Target="../media/image101.svg"/><Relationship Id="rId25" Type="http://schemas.openxmlformats.org/officeDocument/2006/relationships/image" Target="../media/image109.png"/><Relationship Id="rId33" Type="http://schemas.openxmlformats.org/officeDocument/2006/relationships/image" Target="../media/image116.svg"/><Relationship Id="rId38" Type="http://schemas.openxmlformats.org/officeDocument/2006/relationships/image" Target="../media/image121.png"/><Relationship Id="rId20" Type="http://schemas.openxmlformats.org/officeDocument/2006/relationships/image" Target="../media/image104.png"/><Relationship Id="rId41" Type="http://schemas.openxmlformats.org/officeDocument/2006/relationships/image" Target="../media/image124.svg"/></Relationships>
</file>

<file path=ppt/slides/_rels/slide2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5.svg"/><Relationship Id="rId7" Type="http://schemas.openxmlformats.org/officeDocument/2006/relationships/image" Target="../media/image145.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147.svg"/><Relationship Id="rId5" Type="http://schemas.openxmlformats.org/officeDocument/2006/relationships/image" Target="../media/image124.svg"/><Relationship Id="rId10" Type="http://schemas.openxmlformats.org/officeDocument/2006/relationships/image" Target="../media/image146.png"/><Relationship Id="rId4" Type="http://schemas.openxmlformats.org/officeDocument/2006/relationships/image" Target="../media/image123.png"/><Relationship Id="rId9" Type="http://schemas.openxmlformats.org/officeDocument/2006/relationships/image" Target="../media/image91.svg"/></Relationships>
</file>

<file path=ppt/slides/_rels/slide2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slideLayout" Target="../slideLayouts/slideLayout61.xml"/><Relationship Id="rId7" Type="http://schemas.openxmlformats.org/officeDocument/2006/relationships/image" Target="../media/image148.png"/><Relationship Id="rId2" Type="http://schemas.openxmlformats.org/officeDocument/2006/relationships/tags" Target="../tags/tag14.xml"/><Relationship Id="rId1" Type="http://schemas.openxmlformats.org/officeDocument/2006/relationships/vmlDrawing" Target="../drawings/vmlDrawing10.vml"/><Relationship Id="rId6" Type="http://schemas.openxmlformats.org/officeDocument/2006/relationships/image" Target="../media/image55.emf"/><Relationship Id="rId5" Type="http://schemas.openxmlformats.org/officeDocument/2006/relationships/oleObject" Target="../embeddings/oleObject9.bin"/><Relationship Id="rId10" Type="http://schemas.openxmlformats.org/officeDocument/2006/relationships/image" Target="../media/image150.png"/><Relationship Id="rId4" Type="http://schemas.openxmlformats.org/officeDocument/2006/relationships/notesSlide" Target="../notesSlides/notesSlide3.xml"/><Relationship Id="rId9"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tags" Target="../tags/tag16.xml"/><Relationship Id="rId7" Type="http://schemas.openxmlformats.org/officeDocument/2006/relationships/image" Target="../media/image151.png"/><Relationship Id="rId2" Type="http://schemas.openxmlformats.org/officeDocument/2006/relationships/tags" Target="../tags/tag15.xml"/><Relationship Id="rId1" Type="http://schemas.openxmlformats.org/officeDocument/2006/relationships/vmlDrawing" Target="../drawings/vmlDrawing11.vml"/><Relationship Id="rId6" Type="http://schemas.openxmlformats.org/officeDocument/2006/relationships/image" Target="../media/image55.emf"/><Relationship Id="rId5" Type="http://schemas.openxmlformats.org/officeDocument/2006/relationships/oleObject" Target="../embeddings/oleObject10.bin"/><Relationship Id="rId4" Type="http://schemas.openxmlformats.org/officeDocument/2006/relationships/slideLayout" Target="../slideLayouts/slideLayout61.xml"/><Relationship Id="rId9" Type="http://schemas.openxmlformats.org/officeDocument/2006/relationships/hyperlink" Target="https://www.capgemini.com/optimize-your-business-and-it-operation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154.png"/></Relationships>
</file>

<file path=ppt/slides/_rels/slide2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12.vml"/><Relationship Id="rId6" Type="http://schemas.openxmlformats.org/officeDocument/2006/relationships/image" Target="../media/image55.emf"/><Relationship Id="rId5" Type="http://schemas.openxmlformats.org/officeDocument/2006/relationships/oleObject" Target="../embeddings/oleObject11.bin"/><Relationship Id="rId4"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61.xml"/><Relationship Id="rId5" Type="http://schemas.openxmlformats.org/officeDocument/2006/relationships/image" Target="../media/image159.png"/><Relationship Id="rId4" Type="http://schemas.openxmlformats.org/officeDocument/2006/relationships/image" Target="../media/image1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161.svg"/><Relationship Id="rId2" Type="http://schemas.openxmlformats.org/officeDocument/2006/relationships/image" Target="../media/image160.png"/><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162.png"/><Relationship Id="rId2" Type="http://schemas.openxmlformats.org/officeDocument/2006/relationships/tags" Target="../tags/tag19.xml"/><Relationship Id="rId1" Type="http://schemas.openxmlformats.org/officeDocument/2006/relationships/vmlDrawing" Target="../drawings/vmlDrawing13.vml"/><Relationship Id="rId6" Type="http://schemas.openxmlformats.org/officeDocument/2006/relationships/image" Target="../media/image55.emf"/><Relationship Id="rId5" Type="http://schemas.openxmlformats.org/officeDocument/2006/relationships/oleObject" Target="../embeddings/oleObject12.bin"/><Relationship Id="rId4"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164.svg"/><Relationship Id="rId2" Type="http://schemas.openxmlformats.org/officeDocument/2006/relationships/image" Target="../media/image163.png"/><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166.pn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58.png"/><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image" Target="../media/image55.emf"/><Relationship Id="rId5" Type="http://schemas.openxmlformats.org/officeDocument/2006/relationships/oleObject" Target="../embeddings/oleObject7.bin"/><Relationship Id="rId4"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77.png"/><Relationship Id="rId3" Type="http://schemas.openxmlformats.org/officeDocument/2006/relationships/image" Target="../media/image169.svg"/><Relationship Id="rId7" Type="http://schemas.openxmlformats.org/officeDocument/2006/relationships/image" Target="../media/image172.png"/><Relationship Id="rId12" Type="http://schemas.openxmlformats.org/officeDocument/2006/relationships/image" Target="../media/image176.svg"/><Relationship Id="rId2" Type="http://schemas.openxmlformats.org/officeDocument/2006/relationships/image" Target="../media/image168.png"/><Relationship Id="rId1" Type="http://schemas.openxmlformats.org/officeDocument/2006/relationships/slideLayout" Target="../slideLayouts/slideLayout64.xml"/><Relationship Id="rId6" Type="http://schemas.openxmlformats.org/officeDocument/2006/relationships/image" Target="../media/image117.png"/><Relationship Id="rId11" Type="http://schemas.openxmlformats.org/officeDocument/2006/relationships/image" Target="../media/image175.png"/><Relationship Id="rId5" Type="http://schemas.openxmlformats.org/officeDocument/2006/relationships/image" Target="../media/image171.svg"/><Relationship Id="rId10" Type="http://schemas.openxmlformats.org/officeDocument/2006/relationships/image" Target="../media/image174.svg"/><Relationship Id="rId4" Type="http://schemas.openxmlformats.org/officeDocument/2006/relationships/image" Target="../media/image170.png"/><Relationship Id="rId9" Type="http://schemas.openxmlformats.org/officeDocument/2006/relationships/image" Target="../media/image1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65.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4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4.vml"/><Relationship Id="rId6" Type="http://schemas.openxmlformats.org/officeDocument/2006/relationships/image" Target="../media/image55.emf"/><Relationship Id="rId5" Type="http://schemas.openxmlformats.org/officeDocument/2006/relationships/oleObject" Target="../embeddings/oleObject13.bin"/><Relationship Id="rId4"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8.xml"/><Relationship Id="rId1" Type="http://schemas.openxmlformats.org/officeDocument/2006/relationships/slideLayout" Target="../slideLayouts/slideLayout61.xml"/><Relationship Id="rId6" Type="http://schemas.openxmlformats.org/officeDocument/2006/relationships/image" Target="../media/image188.png"/><Relationship Id="rId5" Type="http://schemas.openxmlformats.org/officeDocument/2006/relationships/image" Target="../media/image187.png"/><Relationship Id="rId10" Type="http://schemas.openxmlformats.org/officeDocument/2006/relationships/image" Target="../media/image156.png"/><Relationship Id="rId4" Type="http://schemas.openxmlformats.org/officeDocument/2006/relationships/image" Target="../media/image186.png"/><Relationship Id="rId9" Type="http://schemas.openxmlformats.org/officeDocument/2006/relationships/image" Target="../media/image191.png"/></Relationships>
</file>

<file path=ppt/slides/_rels/slide4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99.xml"/><Relationship Id="rId5" Type="http://schemas.openxmlformats.org/officeDocument/2006/relationships/image" Target="../media/image197.png"/><Relationship Id="rId4" Type="http://schemas.openxmlformats.org/officeDocument/2006/relationships/image" Target="../media/image196.png"/></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51.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tags" Target="../tags/tag24.xml"/><Relationship Id="rId7" Type="http://schemas.openxmlformats.org/officeDocument/2006/relationships/image" Target="../media/image24.emf"/><Relationship Id="rId2" Type="http://schemas.openxmlformats.org/officeDocument/2006/relationships/tags" Target="../tags/tag23.xml"/><Relationship Id="rId1" Type="http://schemas.openxmlformats.org/officeDocument/2006/relationships/vmlDrawing" Target="../drawings/vmlDrawing15.vml"/><Relationship Id="rId6" Type="http://schemas.openxmlformats.org/officeDocument/2006/relationships/image" Target="../media/image198.emf"/><Relationship Id="rId5" Type="http://schemas.openxmlformats.org/officeDocument/2006/relationships/oleObject" Target="../embeddings/oleObject14.bin"/><Relationship Id="rId4"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3" Type="http://schemas.openxmlformats.org/officeDocument/2006/relationships/oleObject" Target="../embeddings/oleObject15.bin"/><Relationship Id="rId7" Type="http://schemas.openxmlformats.org/officeDocument/2006/relationships/image" Target="../media/image202.png"/><Relationship Id="rId12" Type="http://schemas.openxmlformats.org/officeDocument/2006/relationships/image" Target="../media/image207.png"/><Relationship Id="rId17" Type="http://schemas.openxmlformats.org/officeDocument/2006/relationships/hyperlink" Target="https://www.capgemini.com/optimize-your-business-and-it-operations" TargetMode="External"/><Relationship Id="rId2" Type="http://schemas.openxmlformats.org/officeDocument/2006/relationships/slideLayout" Target="../slideLayouts/slideLayout61.xml"/><Relationship Id="rId16" Type="http://schemas.openxmlformats.org/officeDocument/2006/relationships/image" Target="../media/image211.png"/><Relationship Id="rId1" Type="http://schemas.openxmlformats.org/officeDocument/2006/relationships/vmlDrawing" Target="../drawings/vmlDrawing16.v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hyperlink" Target="https://www.linkedin.com/in/guthriescott" TargetMode="External"/><Relationship Id="rId15" Type="http://schemas.openxmlformats.org/officeDocument/2006/relationships/image" Target="../media/image210.png"/><Relationship Id="rId10" Type="http://schemas.openxmlformats.org/officeDocument/2006/relationships/image" Target="../media/image205.png"/><Relationship Id="rId4" Type="http://schemas.openxmlformats.org/officeDocument/2006/relationships/image" Target="../media/image200.emf"/><Relationship Id="rId9" Type="http://schemas.openxmlformats.org/officeDocument/2006/relationships/image" Target="../media/image204.png"/><Relationship Id="rId14" Type="http://schemas.openxmlformats.org/officeDocument/2006/relationships/image" Target="../media/image209.png"/></Relationships>
</file>

<file path=ppt/slides/_rels/slide5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6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5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6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6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6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EEFB-12F1-4DA8-8756-3438673FA669}"/>
              </a:ext>
            </a:extLst>
          </p:cNvPr>
          <p:cNvSpPr>
            <a:spLocks noGrp="1"/>
          </p:cNvSpPr>
          <p:nvPr>
            <p:ph type="ctrTitle"/>
          </p:nvPr>
        </p:nvSpPr>
        <p:spPr/>
        <p:txBody>
          <a:bodyPr/>
          <a:lstStyle/>
          <a:p>
            <a:r>
              <a:rPr lang="en-US" dirty="0"/>
              <a:t>Sogeti Cloud - Kubernetes</a:t>
            </a:r>
            <a:endParaRPr lang="en-NL" dirty="0"/>
          </a:p>
        </p:txBody>
      </p:sp>
      <p:sp>
        <p:nvSpPr>
          <p:cNvPr id="3" name="Subtitle 2">
            <a:extLst>
              <a:ext uri="{FF2B5EF4-FFF2-40B4-BE49-F238E27FC236}">
                <a16:creationId xmlns:a16="http://schemas.microsoft.com/office/drawing/2014/main" id="{37B65A08-77E3-4A3E-97B4-8EF34E2D9DDC}"/>
              </a:ext>
            </a:extLst>
          </p:cNvPr>
          <p:cNvSpPr>
            <a:spLocks noGrp="1"/>
          </p:cNvSpPr>
          <p:nvPr>
            <p:ph type="subTitle" idx="1"/>
          </p:nvPr>
        </p:nvSpPr>
        <p:spPr/>
        <p:txBody>
          <a:bodyPr>
            <a:normAutofit/>
          </a:bodyPr>
          <a:lstStyle/>
          <a:p>
            <a:pPr>
              <a:lnSpc>
                <a:spcPct val="100000"/>
              </a:lnSpc>
            </a:pPr>
            <a:r>
              <a:rPr lang="en-US" sz="2000" dirty="0"/>
              <a:t>Migrate and modernize</a:t>
            </a:r>
          </a:p>
          <a:p>
            <a:pPr>
              <a:lnSpc>
                <a:spcPct val="100000"/>
              </a:lnSpc>
            </a:pPr>
            <a:r>
              <a:rPr lang="en-US" sz="2000" dirty="0"/>
              <a:t>New and innovate</a:t>
            </a:r>
            <a:endParaRPr lang="en-NL" sz="2000" dirty="0"/>
          </a:p>
        </p:txBody>
      </p:sp>
    </p:spTree>
    <p:extLst>
      <p:ext uri="{BB962C8B-B14F-4D97-AF65-F5344CB8AC3E}">
        <p14:creationId xmlns:p14="http://schemas.microsoft.com/office/powerpoint/2010/main" val="622123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0D6FFA4-3C93-4E0A-A0AE-EEAD5BFC09B2}"/>
              </a:ext>
            </a:extLst>
          </p:cNvPr>
          <p:cNvSpPr/>
          <p:nvPr/>
        </p:nvSpPr>
        <p:spPr>
          <a:xfrm>
            <a:off x="0" y="1412875"/>
            <a:ext cx="12192000" cy="5040313"/>
          </a:xfrm>
          <a:prstGeom prst="rect">
            <a:avLst/>
          </a:prstGeom>
          <a:solidFill>
            <a:srgbClr val="88D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28C62159-1CD8-4C0C-9F7C-E454609CC2E7}"/>
              </a:ext>
            </a:extLst>
          </p:cNvPr>
          <p:cNvSpPr/>
          <p:nvPr/>
        </p:nvSpPr>
        <p:spPr>
          <a:xfrm>
            <a:off x="0" y="1736490"/>
            <a:ext cx="12192000" cy="4393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grpSp>
        <p:nvGrpSpPr>
          <p:cNvPr id="5" name="Group 4"/>
          <p:cNvGrpSpPr/>
          <p:nvPr/>
        </p:nvGrpSpPr>
        <p:grpSpPr>
          <a:xfrm>
            <a:off x="407987" y="1916832"/>
            <a:ext cx="11362736" cy="3913773"/>
            <a:chOff x="4446" y="1929821"/>
            <a:chExt cx="12138995" cy="4181147"/>
          </a:xfrm>
        </p:grpSpPr>
        <p:pic>
          <p:nvPicPr>
            <p:cNvPr id="47" name="Image 46">
              <a:extLst>
                <a:ext uri="{FF2B5EF4-FFF2-40B4-BE49-F238E27FC236}">
                  <a16:creationId xmlns:a16="http://schemas.microsoft.com/office/drawing/2014/main" id="{FE64C8EB-42F1-4CA3-8ED8-3904A66451ED}"/>
                </a:ext>
              </a:extLst>
            </p:cNvPr>
            <p:cNvPicPr>
              <a:picLocks noChangeAspect="1"/>
            </p:cNvPicPr>
            <p:nvPr/>
          </p:nvPicPr>
          <p:blipFill rotWithShape="1">
            <a:blip r:embed="rId3"/>
            <a:srcRect t="25474"/>
            <a:stretch/>
          </p:blipFill>
          <p:spPr>
            <a:xfrm>
              <a:off x="1252699" y="2740905"/>
              <a:ext cx="10890742" cy="2225661"/>
            </a:xfrm>
            <a:prstGeom prst="rect">
              <a:avLst/>
            </a:prstGeom>
            <a:solidFill>
              <a:schemeClr val="bg1"/>
            </a:solidFill>
          </p:spPr>
        </p:pic>
        <p:grpSp>
          <p:nvGrpSpPr>
            <p:cNvPr id="4" name="Group 3"/>
            <p:cNvGrpSpPr/>
            <p:nvPr/>
          </p:nvGrpSpPr>
          <p:grpSpPr>
            <a:xfrm>
              <a:off x="4446" y="1929821"/>
              <a:ext cx="11811190" cy="4181147"/>
              <a:chOff x="4446" y="1929264"/>
              <a:chExt cx="11811190" cy="4181147"/>
            </a:xfrm>
          </p:grpSpPr>
          <p:pic>
            <p:nvPicPr>
              <p:cNvPr id="55" name="Image 6">
                <a:extLst>
                  <a:ext uri="{FF2B5EF4-FFF2-40B4-BE49-F238E27FC236}">
                    <a16:creationId xmlns:a16="http://schemas.microsoft.com/office/drawing/2014/main" id="{FC4A70F4-94E4-413C-8F23-6BEBA2CCF2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07" y="3732047"/>
                <a:ext cx="1427745" cy="1676894"/>
              </a:xfrm>
              <a:prstGeom prst="rect">
                <a:avLst/>
              </a:prstGeom>
            </p:spPr>
          </p:pic>
          <p:sp>
            <p:nvSpPr>
              <p:cNvPr id="56" name="ZoneTexte 25">
                <a:extLst>
                  <a:ext uri="{FF2B5EF4-FFF2-40B4-BE49-F238E27FC236}">
                    <a16:creationId xmlns:a16="http://schemas.microsoft.com/office/drawing/2014/main" id="{9EB73080-0E72-4988-A22D-21FD91C92C68}"/>
                  </a:ext>
                </a:extLst>
              </p:cNvPr>
              <p:cNvSpPr txBox="1"/>
              <p:nvPr/>
            </p:nvSpPr>
            <p:spPr>
              <a:xfrm>
                <a:off x="4446" y="3161940"/>
                <a:ext cx="1432105" cy="460324"/>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Applications to be assessed</a:t>
                </a:r>
              </a:p>
            </p:txBody>
          </p:sp>
          <p:grpSp>
            <p:nvGrpSpPr>
              <p:cNvPr id="3" name="Group 2"/>
              <p:cNvGrpSpPr/>
              <p:nvPr/>
            </p:nvGrpSpPr>
            <p:grpSpPr>
              <a:xfrm>
                <a:off x="1467519" y="1929264"/>
                <a:ext cx="10348117" cy="4181147"/>
                <a:chOff x="1467519" y="1929264"/>
                <a:chExt cx="10348117" cy="4181147"/>
              </a:xfrm>
            </p:grpSpPr>
            <p:sp>
              <p:nvSpPr>
                <p:cNvPr id="58" name="Rectangle à coins arrondis 26">
                  <a:extLst>
                    <a:ext uri="{FF2B5EF4-FFF2-40B4-BE49-F238E27FC236}">
                      <a16:creationId xmlns:a16="http://schemas.microsoft.com/office/drawing/2014/main" id="{4C5EA3C6-1161-4CB8-99B6-1E7700422696}"/>
                    </a:ext>
                  </a:extLst>
                </p:cNvPr>
                <p:cNvSpPr/>
                <p:nvPr/>
              </p:nvSpPr>
              <p:spPr>
                <a:xfrm>
                  <a:off x="1972517" y="2128686"/>
                  <a:ext cx="4822792" cy="2883792"/>
                </a:xfrm>
                <a:prstGeom prst="roundRect">
                  <a:avLst>
                    <a:gd name="adj" fmla="val 2969"/>
                  </a:avLst>
                </a:prstGeom>
                <a:noFill/>
                <a:ln w="9525">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9" name="ZoneTexte 25">
                  <a:extLst>
                    <a:ext uri="{FF2B5EF4-FFF2-40B4-BE49-F238E27FC236}">
                      <a16:creationId xmlns:a16="http://schemas.microsoft.com/office/drawing/2014/main" id="{2C9A8C7F-C021-4F4F-BADA-3F2DB1E5B2DC}"/>
                    </a:ext>
                  </a:extLst>
                </p:cNvPr>
                <p:cNvSpPr txBox="1"/>
                <p:nvPr/>
              </p:nvSpPr>
              <p:spPr>
                <a:xfrm>
                  <a:off x="1655222" y="5518566"/>
                  <a:ext cx="965134" cy="5918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Highly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Sensitive data</a:t>
                  </a:r>
                </a:p>
              </p:txBody>
            </p:sp>
            <p:sp>
              <p:nvSpPr>
                <p:cNvPr id="72" name="ZoneTexte 25">
                  <a:extLst>
                    <a:ext uri="{FF2B5EF4-FFF2-40B4-BE49-F238E27FC236}">
                      <a16:creationId xmlns:a16="http://schemas.microsoft.com/office/drawing/2014/main" id="{4055A9CC-4FE9-4D36-A53D-B819579029B7}"/>
                    </a:ext>
                  </a:extLst>
                </p:cNvPr>
                <p:cNvSpPr txBox="1"/>
                <p:nvPr/>
              </p:nvSpPr>
              <p:spPr>
                <a:xfrm>
                  <a:off x="2158666" y="5047298"/>
                  <a:ext cx="1181510" cy="427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Security Requirement</a:t>
                  </a:r>
                </a:p>
              </p:txBody>
            </p:sp>
            <p:cxnSp>
              <p:nvCxnSpPr>
                <p:cNvPr id="73" name="Connecteur droit avec flèche 72">
                  <a:extLst>
                    <a:ext uri="{FF2B5EF4-FFF2-40B4-BE49-F238E27FC236}">
                      <a16:creationId xmlns:a16="http://schemas.microsoft.com/office/drawing/2014/main" id="{0AF3AF3C-B6FF-473A-B43A-BE98FDB935F4}"/>
                    </a:ext>
                  </a:extLst>
                </p:cNvPr>
                <p:cNvCxnSpPr>
                  <a:cxnSpLocks/>
                  <a:stCxn id="59" idx="0"/>
                </p:cNvCxnSpPr>
                <p:nvPr/>
              </p:nvCxnSpPr>
              <p:spPr>
                <a:xfrm flipV="1">
                  <a:off x="2137789" y="4730311"/>
                  <a:ext cx="0" cy="788255"/>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4" name="ZoneTexte 25">
                  <a:extLst>
                    <a:ext uri="{FF2B5EF4-FFF2-40B4-BE49-F238E27FC236}">
                      <a16:creationId xmlns:a16="http://schemas.microsoft.com/office/drawing/2014/main" id="{A82FD942-1A98-474C-93D2-E8D3010C51E3}"/>
                    </a:ext>
                  </a:extLst>
                </p:cNvPr>
                <p:cNvSpPr txBox="1"/>
                <p:nvPr/>
              </p:nvSpPr>
              <p:spPr>
                <a:xfrm>
                  <a:off x="3381035" y="5449376"/>
                  <a:ext cx="1144390" cy="427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Architecture blocker</a:t>
                  </a:r>
                </a:p>
              </p:txBody>
            </p:sp>
            <p:cxnSp>
              <p:nvCxnSpPr>
                <p:cNvPr id="78" name="Connecteur droit avec flèche 77">
                  <a:extLst>
                    <a:ext uri="{FF2B5EF4-FFF2-40B4-BE49-F238E27FC236}">
                      <a16:creationId xmlns:a16="http://schemas.microsoft.com/office/drawing/2014/main" id="{A76B27E6-1EB6-4D28-B222-124220061343}"/>
                    </a:ext>
                  </a:extLst>
                </p:cNvPr>
                <p:cNvCxnSpPr/>
                <p:nvPr/>
              </p:nvCxnSpPr>
              <p:spPr>
                <a:xfrm flipH="1" flipV="1">
                  <a:off x="2748484" y="4548105"/>
                  <a:ext cx="0" cy="499193"/>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9" name="Rectangle à coins arrondis 26">
                  <a:extLst>
                    <a:ext uri="{FF2B5EF4-FFF2-40B4-BE49-F238E27FC236}">
                      <a16:creationId xmlns:a16="http://schemas.microsoft.com/office/drawing/2014/main" id="{ECC01168-7B5E-4454-B872-C7A69CBA9BCC}"/>
                    </a:ext>
                  </a:extLst>
                </p:cNvPr>
                <p:cNvSpPr/>
                <p:nvPr/>
              </p:nvSpPr>
              <p:spPr>
                <a:xfrm>
                  <a:off x="3149540" y="3852334"/>
                  <a:ext cx="1702256" cy="586503"/>
                </a:xfrm>
                <a:prstGeom prst="round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82" name="ZoneTexte 25">
                  <a:extLst>
                    <a:ext uri="{FF2B5EF4-FFF2-40B4-BE49-F238E27FC236}">
                      <a16:creationId xmlns:a16="http://schemas.microsoft.com/office/drawing/2014/main" id="{70B679F6-AF00-48FD-872A-6A9C755B2D90}"/>
                    </a:ext>
                  </a:extLst>
                </p:cNvPr>
                <p:cNvSpPr txBox="1"/>
                <p:nvPr/>
              </p:nvSpPr>
              <p:spPr>
                <a:xfrm>
                  <a:off x="5903070" y="5536116"/>
                  <a:ext cx="1073040" cy="427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Not Cloud eligible</a:t>
                  </a:r>
                </a:p>
              </p:txBody>
            </p:sp>
            <p:cxnSp>
              <p:nvCxnSpPr>
                <p:cNvPr id="84" name="Connecteur droit avec flèche 83">
                  <a:extLst>
                    <a:ext uri="{FF2B5EF4-FFF2-40B4-BE49-F238E27FC236}">
                      <a16:creationId xmlns:a16="http://schemas.microsoft.com/office/drawing/2014/main" id="{F15B9EEE-9016-4592-B1A7-E8887C08846C}"/>
                    </a:ext>
                  </a:extLst>
                </p:cNvPr>
                <p:cNvCxnSpPr>
                  <a:cxnSpLocks/>
                  <a:stCxn id="74" idx="0"/>
                </p:cNvCxnSpPr>
                <p:nvPr/>
              </p:nvCxnSpPr>
              <p:spPr>
                <a:xfrm flipV="1">
                  <a:off x="3953230" y="4548106"/>
                  <a:ext cx="0" cy="90127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5" name="Rectangle à coins arrondis 26">
                  <a:extLst>
                    <a:ext uri="{FF2B5EF4-FFF2-40B4-BE49-F238E27FC236}">
                      <a16:creationId xmlns:a16="http://schemas.microsoft.com/office/drawing/2014/main" id="{49F10F48-C763-4467-BC8D-445253D996EB}"/>
                    </a:ext>
                  </a:extLst>
                </p:cNvPr>
                <p:cNvSpPr/>
                <p:nvPr/>
              </p:nvSpPr>
              <p:spPr>
                <a:xfrm>
                  <a:off x="6844011" y="2128686"/>
                  <a:ext cx="2275709" cy="1986105"/>
                </a:xfrm>
                <a:prstGeom prst="roundRect">
                  <a:avLst>
                    <a:gd name="adj" fmla="val 7354"/>
                  </a:avLst>
                </a:prstGeom>
                <a:noFill/>
                <a:ln w="63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87" name="Rectangle à coins arrondis 26">
                  <a:extLst>
                    <a:ext uri="{FF2B5EF4-FFF2-40B4-BE49-F238E27FC236}">
                      <a16:creationId xmlns:a16="http://schemas.microsoft.com/office/drawing/2014/main" id="{8CC724A4-E06F-4A9B-ADD5-0B05291496A1}"/>
                    </a:ext>
                  </a:extLst>
                </p:cNvPr>
                <p:cNvSpPr/>
                <p:nvPr/>
              </p:nvSpPr>
              <p:spPr>
                <a:xfrm>
                  <a:off x="9169706" y="2128686"/>
                  <a:ext cx="2645930" cy="1986105"/>
                </a:xfrm>
                <a:prstGeom prst="roundRect">
                  <a:avLst>
                    <a:gd name="adj" fmla="val 8238"/>
                  </a:avLst>
                </a:prstGeom>
                <a:noFill/>
                <a:ln w="635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99" name="ZoneTexte 25">
                  <a:extLst>
                    <a:ext uri="{FF2B5EF4-FFF2-40B4-BE49-F238E27FC236}">
                      <a16:creationId xmlns:a16="http://schemas.microsoft.com/office/drawing/2014/main" id="{DB9EDB67-797B-44C0-9352-4D8CA3653669}"/>
                    </a:ext>
                  </a:extLst>
                </p:cNvPr>
                <p:cNvSpPr txBox="1"/>
                <p:nvPr/>
              </p:nvSpPr>
              <p:spPr>
                <a:xfrm>
                  <a:off x="7232117" y="1929264"/>
                  <a:ext cx="1770968" cy="482244"/>
                </a:xfrm>
                <a:prstGeom prst="rect">
                  <a:avLst/>
                </a:prstGeom>
                <a:solidFill>
                  <a:schemeClr val="accent2"/>
                </a:solidFill>
              </p:spPr>
              <p:txBody>
                <a:bodyPr wrap="square" rtlCol="0" anchor="ctr">
                  <a:spAutoFit/>
                </a:bodyPr>
                <a:lstStyle>
                  <a:defPPr>
                    <a:defRPr lang="de-DE"/>
                  </a:defPPr>
                  <a:lvl1pPr>
                    <a:defRPr sz="1200">
                      <a:solidFill>
                        <a:schemeClr val="accent1">
                          <a:lumMod val="50000"/>
                        </a:schemeClr>
                      </a:solidFill>
                    </a:defRPr>
                  </a:lvl1p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Public vs. Private decision</a:t>
                  </a:r>
                </a:p>
              </p:txBody>
            </p:sp>
            <p:sp>
              <p:nvSpPr>
                <p:cNvPr id="106" name="ZoneTexte 25">
                  <a:extLst>
                    <a:ext uri="{FF2B5EF4-FFF2-40B4-BE49-F238E27FC236}">
                      <a16:creationId xmlns:a16="http://schemas.microsoft.com/office/drawing/2014/main" id="{BBFDC50B-6CBF-4311-91E7-447EB043A800}"/>
                    </a:ext>
                  </a:extLst>
                </p:cNvPr>
                <p:cNvSpPr txBox="1"/>
                <p:nvPr/>
              </p:nvSpPr>
              <p:spPr>
                <a:xfrm>
                  <a:off x="9747365" y="1929264"/>
                  <a:ext cx="1641662" cy="493204"/>
                </a:xfrm>
                <a:prstGeom prst="rect">
                  <a:avLst/>
                </a:prstGeom>
                <a:solidFill>
                  <a:schemeClr val="accent2"/>
                </a:solidFill>
              </p:spPr>
              <p:txBody>
                <a:bodyPr wrap="square" rtlCol="0" anchor="ctr">
                  <a:spAutoFit/>
                </a:bodyPr>
                <a:lstStyle>
                  <a:defPPr>
                    <a:defRPr lang="de-DE"/>
                  </a:defPPr>
                  <a:lvl1pPr>
                    <a:defRPr sz="1200">
                      <a:solidFill>
                        <a:schemeClr val="accent1">
                          <a:lumMod val="50000"/>
                        </a:schemeClr>
                      </a:solidFill>
                    </a:defRPr>
                  </a:lvl1p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IaaS vs. PaaS decision</a:t>
                  </a:r>
                </a:p>
              </p:txBody>
            </p:sp>
            <p:sp>
              <p:nvSpPr>
                <p:cNvPr id="110" name="Flèche droite 28">
                  <a:extLst>
                    <a:ext uri="{FF2B5EF4-FFF2-40B4-BE49-F238E27FC236}">
                      <a16:creationId xmlns:a16="http://schemas.microsoft.com/office/drawing/2014/main" id="{D50BDD08-10DF-45F6-AC9D-69467263597B}"/>
                    </a:ext>
                  </a:extLst>
                </p:cNvPr>
                <p:cNvSpPr/>
                <p:nvPr/>
              </p:nvSpPr>
              <p:spPr>
                <a:xfrm>
                  <a:off x="1467519" y="4548105"/>
                  <a:ext cx="250018" cy="172463"/>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cxnSp>
              <p:nvCxnSpPr>
                <p:cNvPr id="111" name="Connecteur droit avec flèche 97">
                  <a:extLst>
                    <a:ext uri="{FF2B5EF4-FFF2-40B4-BE49-F238E27FC236}">
                      <a16:creationId xmlns:a16="http://schemas.microsoft.com/office/drawing/2014/main" id="{CC64C18C-BB7A-4D12-B89F-1AB37C9C5AA8}"/>
                    </a:ext>
                  </a:extLst>
                </p:cNvPr>
                <p:cNvCxnSpPr>
                  <a:stCxn id="82" idx="0"/>
                </p:cNvCxnSpPr>
                <p:nvPr/>
              </p:nvCxnSpPr>
              <p:spPr>
                <a:xfrm flipH="1" flipV="1">
                  <a:off x="6435399" y="4570495"/>
                  <a:ext cx="4191" cy="965621"/>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2" name="Ellipse 111">
                  <a:extLst>
                    <a:ext uri="{FF2B5EF4-FFF2-40B4-BE49-F238E27FC236}">
                      <a16:creationId xmlns:a16="http://schemas.microsoft.com/office/drawing/2014/main" id="{0D152116-F82A-4E23-AEAF-EDBB161DF688}"/>
                    </a:ext>
                  </a:extLst>
                </p:cNvPr>
                <p:cNvSpPr/>
                <p:nvPr/>
              </p:nvSpPr>
              <p:spPr>
                <a:xfrm>
                  <a:off x="2746438" y="1984718"/>
                  <a:ext cx="287933" cy="2879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white"/>
                      </a:solidFill>
                      <a:effectLst/>
                      <a:uLnTx/>
                      <a:uFillTx/>
                      <a:latin typeface="Verdana"/>
                      <a:ea typeface="+mn-ea"/>
                      <a:cs typeface="+mn-cs"/>
                    </a:rPr>
                    <a:t>1</a:t>
                  </a:r>
                </a:p>
              </p:txBody>
            </p:sp>
            <p:sp>
              <p:nvSpPr>
                <p:cNvPr id="54" name="ZoneTexte 25">
                  <a:extLst>
                    <a:ext uri="{FF2B5EF4-FFF2-40B4-BE49-F238E27FC236}">
                      <a16:creationId xmlns:a16="http://schemas.microsoft.com/office/drawing/2014/main" id="{8D0F112D-E77C-4AFE-85B9-2064D8FDDF0F}"/>
                    </a:ext>
                  </a:extLst>
                </p:cNvPr>
                <p:cNvSpPr txBox="1"/>
                <p:nvPr/>
              </p:nvSpPr>
              <p:spPr>
                <a:xfrm>
                  <a:off x="3218209" y="1929264"/>
                  <a:ext cx="2331409" cy="493204"/>
                </a:xfrm>
                <a:prstGeom prst="rect">
                  <a:avLst/>
                </a:prstGeom>
                <a:solidFill>
                  <a:schemeClr val="accent2"/>
                </a:solidFill>
              </p:spPr>
              <p:txBody>
                <a:bodyPr wrap="square" rtlCol="0" anchor="ctr">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Possible Cloud blockers</a:t>
                  </a:r>
                </a:p>
              </p:txBody>
            </p:sp>
            <p:sp>
              <p:nvSpPr>
                <p:cNvPr id="113" name="Ellipse 112">
                  <a:extLst>
                    <a:ext uri="{FF2B5EF4-FFF2-40B4-BE49-F238E27FC236}">
                      <a16:creationId xmlns:a16="http://schemas.microsoft.com/office/drawing/2014/main" id="{C0FC7CAE-F6D8-472C-B59D-382A6851E72C}"/>
                    </a:ext>
                  </a:extLst>
                </p:cNvPr>
                <p:cNvSpPr/>
                <p:nvPr/>
              </p:nvSpPr>
              <p:spPr>
                <a:xfrm>
                  <a:off x="6940172" y="1984718"/>
                  <a:ext cx="287933" cy="2879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white"/>
                      </a:solidFill>
                      <a:effectLst/>
                      <a:uLnTx/>
                      <a:uFillTx/>
                      <a:latin typeface="Verdana"/>
                      <a:ea typeface="+mn-ea"/>
                      <a:cs typeface="+mn-cs"/>
                    </a:rPr>
                    <a:t>2</a:t>
                  </a:r>
                </a:p>
              </p:txBody>
            </p:sp>
            <p:sp>
              <p:nvSpPr>
                <p:cNvPr id="114" name="Ellipse 113">
                  <a:extLst>
                    <a:ext uri="{FF2B5EF4-FFF2-40B4-BE49-F238E27FC236}">
                      <a16:creationId xmlns:a16="http://schemas.microsoft.com/office/drawing/2014/main" id="{DFF6E1BC-FE70-4119-A0E0-93D479966ECB}"/>
                    </a:ext>
                  </a:extLst>
                </p:cNvPr>
                <p:cNvSpPr/>
                <p:nvPr/>
              </p:nvSpPr>
              <p:spPr>
                <a:xfrm>
                  <a:off x="9368302" y="1984719"/>
                  <a:ext cx="287933" cy="2879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white"/>
                      </a:solidFill>
                      <a:effectLst/>
                      <a:uLnTx/>
                      <a:uFillTx/>
                      <a:latin typeface="Verdana"/>
                      <a:ea typeface="+mn-ea"/>
                      <a:cs typeface="+mn-cs"/>
                    </a:rPr>
                    <a:t>3</a:t>
                  </a:r>
                </a:p>
              </p:txBody>
            </p:sp>
          </p:grpSp>
        </p:grpSp>
      </p:grpSp>
      <p:sp>
        <p:nvSpPr>
          <p:cNvPr id="35" name="Title 1"/>
          <p:cNvSpPr txBox="1">
            <a:spLocks/>
          </p:cNvSpPr>
          <p:nvPr/>
        </p:nvSpPr>
        <p:spPr>
          <a:xfrm>
            <a:off x="587698" y="-431801"/>
            <a:ext cx="11016604" cy="86360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lang="pt-PT" sz="26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a:ln>
                <a:noFill/>
              </a:ln>
              <a:solidFill>
                <a:srgbClr val="0070AD"/>
              </a:solidFill>
              <a:effectLst/>
              <a:uLnTx/>
              <a:uFillTx/>
              <a:latin typeface="Verdana" panose="020B0604030504040204" pitchFamily="34" charset="0"/>
              <a:ea typeface="Verdana" panose="020B0604030504040204" pitchFamily="34" charset="0"/>
            </a:endParaRPr>
          </a:p>
        </p:txBody>
      </p:sp>
      <p:sp>
        <p:nvSpPr>
          <p:cNvPr id="8" name="Title 7"/>
          <p:cNvSpPr>
            <a:spLocks noGrp="1"/>
          </p:cNvSpPr>
          <p:nvPr>
            <p:ph type="title"/>
          </p:nvPr>
        </p:nvSpPr>
        <p:spPr/>
        <p:txBody>
          <a:bodyPr>
            <a:noAutofit/>
          </a:bodyPr>
          <a:lstStyle/>
          <a:p>
            <a:r>
              <a:rPr lang="en-US"/>
              <a:t>Discover and Assess – Fully automated decision triaging </a:t>
            </a:r>
            <a:endParaRPr lang="en-GB" sz="2000"/>
          </a:p>
        </p:txBody>
      </p:sp>
      <p:sp>
        <p:nvSpPr>
          <p:cNvPr id="38" name="Title 1">
            <a:extLst>
              <a:ext uri="{FF2B5EF4-FFF2-40B4-BE49-F238E27FC236}">
                <a16:creationId xmlns:a16="http://schemas.microsoft.com/office/drawing/2014/main" id="{87CCB42D-2253-434C-B634-5E2C5D16314E}"/>
              </a:ext>
            </a:extLst>
          </p:cNvPr>
          <p:cNvSpPr txBox="1">
            <a:spLocks/>
          </p:cNvSpPr>
          <p:nvPr/>
        </p:nvSpPr>
        <p:spPr>
          <a:xfrm>
            <a:off x="407986" y="870657"/>
            <a:ext cx="10972055" cy="544512"/>
          </a:xfrm>
          <a:prstGeom prst="rect">
            <a:avLst/>
          </a:prstGeom>
        </p:spPr>
        <p:txBody>
          <a:bodyPr vert="horz" lIns="0" tIns="0" rIns="0" bIns="0" rtlCol="0" anchor="t">
            <a:normAutofit/>
          </a:bodyPr>
          <a:lstStyle>
            <a:lvl1pPr algn="l" defTabSz="914400" rtl="0" eaLnBrk="1" latinLnBrk="0" hangingPunct="1">
              <a:lnSpc>
                <a:spcPts val="3000"/>
              </a:lnSpc>
              <a:spcBef>
                <a:spcPct val="0"/>
              </a:spcBef>
              <a:buNone/>
              <a:defRPr lang="pt-PT" sz="2600" kern="1200" dirty="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ts val="3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B0F0"/>
                </a:solidFill>
                <a:effectLst/>
                <a:uLnTx/>
                <a:uFillTx/>
                <a:latin typeface="Verdana" panose="020B0604030504040204" pitchFamily="34" charset="0"/>
                <a:ea typeface="Verdana" panose="020B0604030504040204" pitchFamily="34" charset="0"/>
              </a:rPr>
              <a:t>Select candidate applications and servers according to a Decision Tree</a:t>
            </a:r>
          </a:p>
        </p:txBody>
      </p:sp>
    </p:spTree>
    <p:extLst>
      <p:ext uri="{BB962C8B-B14F-4D97-AF65-F5344CB8AC3E}">
        <p14:creationId xmlns:p14="http://schemas.microsoft.com/office/powerpoint/2010/main" val="2682746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5E34-13E1-426B-83E1-2213959C8980}"/>
              </a:ext>
            </a:extLst>
          </p:cNvPr>
          <p:cNvSpPr>
            <a:spLocks noGrp="1"/>
          </p:cNvSpPr>
          <p:nvPr>
            <p:ph type="title"/>
          </p:nvPr>
        </p:nvSpPr>
        <p:spPr>
          <a:xfrm>
            <a:off x="284918" y="-144877"/>
            <a:ext cx="10515600" cy="1325563"/>
          </a:xfrm>
        </p:spPr>
        <p:txBody>
          <a:bodyPr>
            <a:normAutofit/>
          </a:bodyPr>
          <a:lstStyle/>
          <a:p>
            <a:r>
              <a:rPr lang="en-US" sz="2800" dirty="0"/>
              <a:t>Business case - modernize to container technology</a:t>
            </a:r>
            <a:endParaRPr lang="en-NL" sz="2800" dirty="0"/>
          </a:p>
        </p:txBody>
      </p:sp>
      <p:pic>
        <p:nvPicPr>
          <p:cNvPr id="4" name="Picture 2">
            <a:extLst>
              <a:ext uri="{FF2B5EF4-FFF2-40B4-BE49-F238E27FC236}">
                <a16:creationId xmlns:a16="http://schemas.microsoft.com/office/drawing/2014/main" id="{FDBEA080-1081-4089-9C3D-16FA8E13F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7531" y="4495709"/>
            <a:ext cx="2224524" cy="11927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81CCB1F-8F32-4FC2-9C6B-4B1B7527608E}"/>
              </a:ext>
            </a:extLst>
          </p:cNvPr>
          <p:cNvSpPr/>
          <p:nvPr/>
        </p:nvSpPr>
        <p:spPr>
          <a:xfrm>
            <a:off x="357369" y="908002"/>
            <a:ext cx="11284665" cy="1200329"/>
          </a:xfrm>
          <a:prstGeom prst="rect">
            <a:avLst/>
          </a:prstGeom>
        </p:spPr>
        <p:txBody>
          <a:bodyPr wrap="square">
            <a:spAutoFit/>
          </a:bodyPr>
          <a:lstStyle/>
          <a:p>
            <a:r>
              <a:rPr lang="en-US" dirty="0"/>
              <a:t>Based on output from the </a:t>
            </a:r>
            <a:r>
              <a:rPr lang="en-US" dirty="0" err="1"/>
              <a:t>eAPM</a:t>
            </a:r>
            <a:r>
              <a:rPr lang="en-US" dirty="0"/>
              <a:t>, Code analyzer and (optional) </a:t>
            </a:r>
            <a:r>
              <a:rPr lang="en-US" dirty="0" err="1"/>
              <a:t>Evolveware</a:t>
            </a:r>
            <a:r>
              <a:rPr lang="en-US" dirty="0"/>
              <a:t> applications are evaluated on containerization complexity.</a:t>
            </a:r>
          </a:p>
          <a:p>
            <a:r>
              <a:rPr lang="en-US" dirty="0"/>
              <a:t>Capability of licenses.</a:t>
            </a:r>
          </a:p>
          <a:p>
            <a:endParaRPr lang="en-US" dirty="0"/>
          </a:p>
        </p:txBody>
      </p:sp>
      <p:sp>
        <p:nvSpPr>
          <p:cNvPr id="10" name="Rectangle 9">
            <a:extLst>
              <a:ext uri="{FF2B5EF4-FFF2-40B4-BE49-F238E27FC236}">
                <a16:creationId xmlns:a16="http://schemas.microsoft.com/office/drawing/2014/main" id="{D32B79DE-E800-4043-B175-67C17781130F}"/>
              </a:ext>
            </a:extLst>
          </p:cNvPr>
          <p:cNvSpPr/>
          <p:nvPr/>
        </p:nvSpPr>
        <p:spPr>
          <a:xfrm>
            <a:off x="870124" y="2248271"/>
            <a:ext cx="5225875" cy="646331"/>
          </a:xfrm>
          <a:prstGeom prst="rect">
            <a:avLst/>
          </a:prstGeom>
        </p:spPr>
        <p:txBody>
          <a:bodyPr wrap="square">
            <a:spAutoFit/>
          </a:bodyPr>
          <a:lstStyle/>
          <a:p>
            <a:r>
              <a:rPr lang="en-US" dirty="0"/>
              <a:t>Business case evaluated based on application </a:t>
            </a:r>
            <a:r>
              <a:rPr lang="en-US" dirty="0">
                <a:solidFill>
                  <a:schemeClr val="accent5">
                    <a:lumMod val="50000"/>
                  </a:schemeClr>
                </a:solidFill>
              </a:rPr>
              <a:t>needs</a:t>
            </a:r>
            <a:r>
              <a:rPr lang="en-US" dirty="0"/>
              <a:t> and </a:t>
            </a:r>
            <a:r>
              <a:rPr lang="en-US" dirty="0">
                <a:solidFill>
                  <a:schemeClr val="accent1"/>
                </a:solidFill>
              </a:rPr>
              <a:t>complexity</a:t>
            </a:r>
            <a:r>
              <a:rPr lang="en-US" dirty="0"/>
              <a:t>.</a:t>
            </a:r>
          </a:p>
        </p:txBody>
      </p:sp>
      <p:pic>
        <p:nvPicPr>
          <p:cNvPr id="3" name="Picture 2">
            <a:extLst>
              <a:ext uri="{FF2B5EF4-FFF2-40B4-BE49-F238E27FC236}">
                <a16:creationId xmlns:a16="http://schemas.microsoft.com/office/drawing/2014/main" id="{427035AF-29CC-43CA-95AF-DE2C6BC44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974" y="1978402"/>
            <a:ext cx="5989984" cy="47488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AC5859-666D-42D5-8CF1-BE34E1BD7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18" y="3070864"/>
            <a:ext cx="6297061" cy="364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298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62A63-69F2-4D37-9941-5375C9D136CF}"/>
              </a:ext>
            </a:extLst>
          </p:cNvPr>
          <p:cNvSpPr>
            <a:spLocks noGrp="1"/>
          </p:cNvSpPr>
          <p:nvPr>
            <p:ph type="title"/>
          </p:nvPr>
        </p:nvSpPr>
        <p:spPr/>
        <p:txBody>
          <a:bodyPr/>
          <a:lstStyle/>
          <a:p>
            <a:r>
              <a:rPr lang="en-US"/>
              <a:t>Modernize to container technology assessment 	</a:t>
            </a:r>
            <a:endParaRPr lang="en-NL"/>
          </a:p>
        </p:txBody>
      </p:sp>
      <p:sp>
        <p:nvSpPr>
          <p:cNvPr id="4" name="Rectangle 3">
            <a:extLst>
              <a:ext uri="{FF2B5EF4-FFF2-40B4-BE49-F238E27FC236}">
                <a16:creationId xmlns:a16="http://schemas.microsoft.com/office/drawing/2014/main" id="{3A9EE66B-8235-4B17-B1F3-49C9B676FC6E}"/>
              </a:ext>
            </a:extLst>
          </p:cNvPr>
          <p:cNvSpPr/>
          <p:nvPr/>
        </p:nvSpPr>
        <p:spPr>
          <a:xfrm>
            <a:off x="625391" y="2756376"/>
            <a:ext cx="4780317" cy="2862322"/>
          </a:xfrm>
          <a:prstGeom prst="rect">
            <a:avLst/>
          </a:prstGeom>
        </p:spPr>
        <p:txBody>
          <a:bodyPr wrap="square">
            <a:spAutoFit/>
          </a:bodyPr>
          <a:lstStyle/>
          <a:p>
            <a:r>
              <a:rPr lang="en-US" dirty="0"/>
              <a:t>Understand existing application architecture and the Re-Write complexities. </a:t>
            </a:r>
          </a:p>
          <a:p>
            <a:endParaRPr lang="en-US" dirty="0"/>
          </a:p>
          <a:p>
            <a:r>
              <a:rPr lang="en-US" dirty="0"/>
              <a:t>Assess source code on compliance and suitability to use PaaS Cloud services and Container technology. </a:t>
            </a:r>
          </a:p>
          <a:p>
            <a:r>
              <a:rPr lang="en-US" dirty="0"/>
              <a:t>Report on complexity, risks and estimation for migrations.</a:t>
            </a:r>
          </a:p>
          <a:p>
            <a:endParaRPr lang="en-US" dirty="0"/>
          </a:p>
          <a:p>
            <a:r>
              <a:rPr lang="en-US" dirty="0"/>
              <a:t>Separation of: Code – Configuration – Data</a:t>
            </a:r>
          </a:p>
        </p:txBody>
      </p:sp>
      <p:pic>
        <p:nvPicPr>
          <p:cNvPr id="6" name="Picture 5" descr="A close up of a sign&#10;&#10;Description automatically generated">
            <a:extLst>
              <a:ext uri="{FF2B5EF4-FFF2-40B4-BE49-F238E27FC236}">
                <a16:creationId xmlns:a16="http://schemas.microsoft.com/office/drawing/2014/main" id="{8716F2CB-6C79-4019-9482-13E569A00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070" y="1934525"/>
            <a:ext cx="6311679" cy="3737737"/>
          </a:xfrm>
          <a:prstGeom prst="rect">
            <a:avLst/>
          </a:prstGeom>
        </p:spPr>
      </p:pic>
      <p:sp>
        <p:nvSpPr>
          <p:cNvPr id="3" name="Rectangle 2">
            <a:extLst>
              <a:ext uri="{FF2B5EF4-FFF2-40B4-BE49-F238E27FC236}">
                <a16:creationId xmlns:a16="http://schemas.microsoft.com/office/drawing/2014/main" id="{16EBB634-35DC-43C6-8535-A7699E54F3B5}"/>
              </a:ext>
            </a:extLst>
          </p:cNvPr>
          <p:cNvSpPr/>
          <p:nvPr/>
        </p:nvSpPr>
        <p:spPr>
          <a:xfrm>
            <a:off x="6470240" y="1643062"/>
            <a:ext cx="3289490" cy="369332"/>
          </a:xfrm>
          <a:prstGeom prst="rect">
            <a:avLst/>
          </a:prstGeom>
        </p:spPr>
        <p:txBody>
          <a:bodyPr wrap="none">
            <a:spAutoFit/>
          </a:bodyPr>
          <a:lstStyle/>
          <a:p>
            <a:r>
              <a:rPr lang="en-US"/>
              <a:t>OneDeliver Code Analyzer</a:t>
            </a:r>
            <a:endParaRPr lang="en-NL"/>
          </a:p>
        </p:txBody>
      </p:sp>
    </p:spTree>
    <p:extLst>
      <p:ext uri="{BB962C8B-B14F-4D97-AF65-F5344CB8AC3E}">
        <p14:creationId xmlns:p14="http://schemas.microsoft.com/office/powerpoint/2010/main" val="3997485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62A63-69F2-4D37-9941-5375C9D136CF}"/>
              </a:ext>
            </a:extLst>
          </p:cNvPr>
          <p:cNvSpPr>
            <a:spLocks noGrp="1"/>
          </p:cNvSpPr>
          <p:nvPr>
            <p:ph type="title"/>
          </p:nvPr>
        </p:nvSpPr>
        <p:spPr/>
        <p:txBody>
          <a:bodyPr/>
          <a:lstStyle/>
          <a:p>
            <a:r>
              <a:rPr lang="en-US" dirty="0"/>
              <a:t>OneDeliver Code Analyzer 	</a:t>
            </a:r>
            <a:endParaRPr lang="en-NL" dirty="0"/>
          </a:p>
        </p:txBody>
      </p:sp>
      <p:pic>
        <p:nvPicPr>
          <p:cNvPr id="3" name="Picture 2">
            <a:extLst>
              <a:ext uri="{FF2B5EF4-FFF2-40B4-BE49-F238E27FC236}">
                <a16:creationId xmlns:a16="http://schemas.microsoft.com/office/drawing/2014/main" id="{DF3AB2B4-1D6E-4558-930E-AD662F2897A6}"/>
              </a:ext>
            </a:extLst>
          </p:cNvPr>
          <p:cNvPicPr>
            <a:picLocks noChangeAspect="1"/>
          </p:cNvPicPr>
          <p:nvPr/>
        </p:nvPicPr>
        <p:blipFill>
          <a:blip r:embed="rId2"/>
          <a:stretch>
            <a:fillRect/>
          </a:stretch>
        </p:blipFill>
        <p:spPr>
          <a:xfrm>
            <a:off x="1284141" y="1592141"/>
            <a:ext cx="8966382" cy="4861046"/>
          </a:xfrm>
          <a:prstGeom prst="rect">
            <a:avLst/>
          </a:prstGeom>
        </p:spPr>
      </p:pic>
      <p:pic>
        <p:nvPicPr>
          <p:cNvPr id="6" name="Picture 5" descr="A close up of a sign&#10;&#10;Description automatically generated">
            <a:extLst>
              <a:ext uri="{FF2B5EF4-FFF2-40B4-BE49-F238E27FC236}">
                <a16:creationId xmlns:a16="http://schemas.microsoft.com/office/drawing/2014/main" id="{8716F2CB-6C79-4019-9482-13E569A00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5436" y="363530"/>
            <a:ext cx="3190175" cy="1889202"/>
          </a:xfrm>
          <a:prstGeom prst="rect">
            <a:avLst/>
          </a:prstGeom>
        </p:spPr>
      </p:pic>
      <p:sp>
        <p:nvSpPr>
          <p:cNvPr id="5" name="Rectangle 4">
            <a:extLst>
              <a:ext uri="{FF2B5EF4-FFF2-40B4-BE49-F238E27FC236}">
                <a16:creationId xmlns:a16="http://schemas.microsoft.com/office/drawing/2014/main" id="{28C9DC89-948E-4D75-84E2-98B5F5DDE765}"/>
              </a:ext>
            </a:extLst>
          </p:cNvPr>
          <p:cNvSpPr/>
          <p:nvPr/>
        </p:nvSpPr>
        <p:spPr>
          <a:xfrm>
            <a:off x="1224935" y="1206574"/>
            <a:ext cx="4897495" cy="369332"/>
          </a:xfrm>
          <a:prstGeom prst="rect">
            <a:avLst/>
          </a:prstGeom>
        </p:spPr>
        <p:txBody>
          <a:bodyPr wrap="none">
            <a:spAutoFit/>
          </a:bodyPr>
          <a:lstStyle/>
          <a:p>
            <a:r>
              <a:rPr lang="en-US"/>
              <a:t>Sample mitigation and estimation report</a:t>
            </a:r>
            <a:endParaRPr lang="en-NL"/>
          </a:p>
        </p:txBody>
      </p:sp>
    </p:spTree>
    <p:extLst>
      <p:ext uri="{BB962C8B-B14F-4D97-AF65-F5344CB8AC3E}">
        <p14:creationId xmlns:p14="http://schemas.microsoft.com/office/powerpoint/2010/main" val="3985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EBD2B7D-C466-4B92-A04C-6C4FB3BEC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75371"/>
            <a:ext cx="12192000" cy="33924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DDB2BD-A5B1-42DF-AA20-D34BCE8EC18C}"/>
              </a:ext>
            </a:extLst>
          </p:cNvPr>
          <p:cNvSpPr txBox="1"/>
          <p:nvPr/>
        </p:nvSpPr>
        <p:spPr>
          <a:xfrm>
            <a:off x="702366" y="4714065"/>
            <a:ext cx="10902742" cy="1754326"/>
          </a:xfrm>
          <a:prstGeom prst="rect">
            <a:avLst/>
          </a:prstGeom>
          <a:noFill/>
        </p:spPr>
        <p:txBody>
          <a:bodyPr wrap="square" rtlCol="0">
            <a:spAutoFit/>
          </a:bodyPr>
          <a:lstStyle/>
          <a:p>
            <a:pPr marL="342900" indent="-342900">
              <a:buFont typeface="+mj-lt"/>
              <a:buAutoNum type="arabicPeriod"/>
            </a:pPr>
            <a:r>
              <a:rPr lang="en-US"/>
              <a:t>Prepare modernization with Code Analyzer and or </a:t>
            </a:r>
            <a:r>
              <a:rPr lang="en-US" err="1"/>
              <a:t>Evolveware</a:t>
            </a:r>
            <a:r>
              <a:rPr lang="en-US"/>
              <a:t> for needed code changes. </a:t>
            </a:r>
          </a:p>
          <a:p>
            <a:pPr marL="342900" indent="-342900">
              <a:buFont typeface="+mj-lt"/>
              <a:buAutoNum type="arabicPeriod"/>
            </a:pPr>
            <a:r>
              <a:rPr lang="en-US"/>
              <a:t>Create Docker file and Helm chart by using templates from Inner source Git Repository. </a:t>
            </a:r>
          </a:p>
          <a:p>
            <a:pPr marL="342900" indent="-342900">
              <a:buFont typeface="+mj-lt"/>
              <a:buAutoNum type="arabicPeriod"/>
            </a:pPr>
            <a:r>
              <a:rPr lang="en-US"/>
              <a:t>Create Docker image and Helm chart by using internal ING registry.</a:t>
            </a:r>
          </a:p>
          <a:p>
            <a:pPr marL="342900" indent="-342900">
              <a:buFont typeface="+mj-lt"/>
              <a:buAutoNum type="arabicPeriod"/>
            </a:pPr>
            <a:r>
              <a:rPr lang="en-US"/>
              <a:t>Publish Container packaged application and Helm chart to team registry for deployment to Kubernetes (Public or Private Cloud).</a:t>
            </a:r>
          </a:p>
          <a:p>
            <a:endParaRPr lang="en-NL"/>
          </a:p>
        </p:txBody>
      </p:sp>
      <p:sp>
        <p:nvSpPr>
          <p:cNvPr id="8" name="Oval 7">
            <a:extLst>
              <a:ext uri="{FF2B5EF4-FFF2-40B4-BE49-F238E27FC236}">
                <a16:creationId xmlns:a16="http://schemas.microsoft.com/office/drawing/2014/main" id="{9B837BA1-6EFB-4B9B-8224-CEBB64324200}"/>
              </a:ext>
            </a:extLst>
          </p:cNvPr>
          <p:cNvSpPr/>
          <p:nvPr/>
        </p:nvSpPr>
        <p:spPr>
          <a:xfrm>
            <a:off x="943473" y="2823489"/>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1</a:t>
            </a:r>
            <a:endParaRPr lang="en-NL" sz="1050" b="1"/>
          </a:p>
        </p:txBody>
      </p:sp>
      <p:sp>
        <p:nvSpPr>
          <p:cNvPr id="9" name="Oval 8">
            <a:extLst>
              <a:ext uri="{FF2B5EF4-FFF2-40B4-BE49-F238E27FC236}">
                <a16:creationId xmlns:a16="http://schemas.microsoft.com/office/drawing/2014/main" id="{EF3EC84D-DD05-4158-9EEF-3CF458038FFF}"/>
              </a:ext>
            </a:extLst>
          </p:cNvPr>
          <p:cNvSpPr/>
          <p:nvPr/>
        </p:nvSpPr>
        <p:spPr>
          <a:xfrm>
            <a:off x="4641115" y="1637420"/>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2</a:t>
            </a:r>
            <a:endParaRPr lang="en-NL" sz="1050" b="1"/>
          </a:p>
        </p:txBody>
      </p:sp>
      <p:sp>
        <p:nvSpPr>
          <p:cNvPr id="10" name="Oval 9">
            <a:extLst>
              <a:ext uri="{FF2B5EF4-FFF2-40B4-BE49-F238E27FC236}">
                <a16:creationId xmlns:a16="http://schemas.microsoft.com/office/drawing/2014/main" id="{76E0022B-5991-4D6A-A983-6762C5F74C5E}"/>
              </a:ext>
            </a:extLst>
          </p:cNvPr>
          <p:cNvSpPr/>
          <p:nvPr/>
        </p:nvSpPr>
        <p:spPr>
          <a:xfrm>
            <a:off x="6988493" y="1637420"/>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3</a:t>
            </a:r>
            <a:endParaRPr lang="en-NL" sz="1050" b="1"/>
          </a:p>
        </p:txBody>
      </p:sp>
      <p:sp>
        <p:nvSpPr>
          <p:cNvPr id="11" name="Oval 10">
            <a:extLst>
              <a:ext uri="{FF2B5EF4-FFF2-40B4-BE49-F238E27FC236}">
                <a16:creationId xmlns:a16="http://schemas.microsoft.com/office/drawing/2014/main" id="{45D89366-2D91-46CE-A135-1F19DA9B162E}"/>
              </a:ext>
            </a:extLst>
          </p:cNvPr>
          <p:cNvSpPr/>
          <p:nvPr/>
        </p:nvSpPr>
        <p:spPr>
          <a:xfrm>
            <a:off x="9446690" y="1637420"/>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4</a:t>
            </a:r>
            <a:endParaRPr lang="en-NL" sz="1050" b="1"/>
          </a:p>
        </p:txBody>
      </p:sp>
      <p:pic>
        <p:nvPicPr>
          <p:cNvPr id="12" name="Picture 11" descr="A close up of a sign&#10;&#10;Description automatically generated">
            <a:extLst>
              <a:ext uri="{FF2B5EF4-FFF2-40B4-BE49-F238E27FC236}">
                <a16:creationId xmlns:a16="http://schemas.microsoft.com/office/drawing/2014/main" id="{1B336AC0-A215-4CE0-9B0F-99F826CEF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8" y="3068930"/>
            <a:ext cx="1216055" cy="720140"/>
          </a:xfrm>
          <a:prstGeom prst="rect">
            <a:avLst/>
          </a:prstGeom>
        </p:spPr>
      </p:pic>
      <p:sp>
        <p:nvSpPr>
          <p:cNvPr id="3" name="Title 1">
            <a:extLst>
              <a:ext uri="{FF2B5EF4-FFF2-40B4-BE49-F238E27FC236}">
                <a16:creationId xmlns:a16="http://schemas.microsoft.com/office/drawing/2014/main" id="{D7303BEB-0CD9-40E5-9D12-864E113E6C91}"/>
              </a:ext>
            </a:extLst>
          </p:cNvPr>
          <p:cNvSpPr txBox="1">
            <a:spLocks/>
          </p:cNvSpPr>
          <p:nvPr/>
        </p:nvSpPr>
        <p:spPr>
          <a:xfrm>
            <a:off x="533246" y="462827"/>
            <a:ext cx="10972055" cy="544512"/>
          </a:xfrm>
          <a:prstGeom prst="rect">
            <a:avLst/>
          </a:prstGeom>
        </p:spPr>
        <p:txBody>
          <a:bodyPr vert="horz" lIns="0" tIns="0" rIns="0" bIns="0" rtlCol="0" anchor="t">
            <a:normAutofit/>
          </a:bodyPr>
          <a:lstStyle>
            <a:lvl1pPr algn="l" defTabSz="914400" rtl="0" eaLnBrk="1" latinLnBrk="0" hangingPunct="1">
              <a:lnSpc>
                <a:spcPts val="3000"/>
              </a:lnSpc>
              <a:spcBef>
                <a:spcPct val="0"/>
              </a:spcBef>
              <a:buNone/>
              <a:defRPr lang="pt-PT" sz="2600" kern="1200" dirty="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sz="2000" dirty="0">
                <a:solidFill>
                  <a:srgbClr val="00B0F0"/>
                </a:solidFill>
                <a:latin typeface="Verdana"/>
                <a:ea typeface="Verdana"/>
                <a:cs typeface="Verdana"/>
              </a:rPr>
              <a:t>Refactoring &amp; revising – using containerization</a:t>
            </a:r>
            <a:endParaRPr lang="en-US" sz="2000" dirty="0">
              <a:solidFill>
                <a:srgbClr val="00B0F0"/>
              </a:solidFill>
            </a:endParaRPr>
          </a:p>
        </p:txBody>
      </p:sp>
    </p:spTree>
    <p:extLst>
      <p:ext uri="{BB962C8B-B14F-4D97-AF65-F5344CB8AC3E}">
        <p14:creationId xmlns:p14="http://schemas.microsoft.com/office/powerpoint/2010/main" val="282868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987" y="3276600"/>
            <a:ext cx="11376026" cy="3176588"/>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Title 3"/>
          <p:cNvSpPr>
            <a:spLocks noGrp="1"/>
          </p:cNvSpPr>
          <p:nvPr>
            <p:ph type="title"/>
          </p:nvPr>
        </p:nvSpPr>
        <p:spPr/>
        <p:txBody>
          <a:bodyPr/>
          <a:lstStyle/>
          <a:p>
            <a:r>
              <a:rPr lang="en-US" dirty="0"/>
              <a:t>Solution Approach</a:t>
            </a:r>
            <a:endParaRPr lang="en-GB" dirty="0"/>
          </a:p>
        </p:txBody>
      </p:sp>
      <p:sp>
        <p:nvSpPr>
          <p:cNvPr id="5" name="Text Placeholder 4"/>
          <p:cNvSpPr>
            <a:spLocks noGrp="1"/>
          </p:cNvSpPr>
          <p:nvPr>
            <p:ph type="body" sz="quarter" idx="10"/>
          </p:nvPr>
        </p:nvSpPr>
        <p:spPr>
          <a:xfrm>
            <a:off x="407988" y="1815351"/>
            <a:ext cx="11376025" cy="1077218"/>
          </a:xfrm>
        </p:spPr>
        <p:txBody>
          <a:bodyPr vert="horz" lIns="0" tIns="0" rIns="0" bIns="0" rtlCol="0" anchor="t">
            <a:spAutoFit/>
          </a:bodyPr>
          <a:lstStyle/>
          <a:p>
            <a:pPr>
              <a:lnSpc>
                <a:spcPct val="100000"/>
              </a:lnSpc>
            </a:pPr>
            <a:r>
              <a:rPr lang="en-US" sz="1400" dirty="0"/>
              <a:t>In the development phase, we’ll re-use the current legacy database, while transforming into the dedicated database for each service. This will allow a smoother migration experience, and we can work on the separate services in parallel without blocking one another.</a:t>
            </a:r>
            <a:br>
              <a:rPr lang="en-US" sz="1400" dirty="0"/>
            </a:br>
            <a:br>
              <a:rPr lang="en-US" sz="1400" dirty="0"/>
            </a:br>
            <a:r>
              <a:rPr lang="en-US" sz="1400" dirty="0"/>
              <a:t>Once in production, the services will have its own database, with no dependency on the legacy database.</a:t>
            </a:r>
            <a:endParaRPr lang="en-GB" sz="1400" dirty="0">
              <a:ea typeface="Verdana"/>
            </a:endParaRPr>
          </a:p>
        </p:txBody>
      </p:sp>
      <p:sp>
        <p:nvSpPr>
          <p:cNvPr id="6" name="Text Placeholder 5"/>
          <p:cNvSpPr>
            <a:spLocks noGrp="1"/>
          </p:cNvSpPr>
          <p:nvPr>
            <p:ph type="body" sz="quarter" idx="11"/>
          </p:nvPr>
        </p:nvSpPr>
        <p:spPr/>
        <p:txBody>
          <a:bodyPr vert="horz" lIns="0" tIns="0" rIns="0" bIns="0" rtlCol="0" anchor="t">
            <a:normAutofit/>
          </a:bodyPr>
          <a:lstStyle/>
          <a:p>
            <a:pPr marL="0" indent="0">
              <a:buNone/>
            </a:pPr>
            <a:r>
              <a:rPr lang="en-GB" dirty="0">
                <a:solidFill>
                  <a:schemeClr val="tx1"/>
                </a:solidFill>
              </a:rPr>
              <a:t>Data migration approach </a:t>
            </a:r>
            <a:endParaRPr lang="en-US" dirty="0">
              <a:solidFill>
                <a:schemeClr val="tx1"/>
              </a:solidFill>
            </a:endParaRPr>
          </a:p>
        </p:txBody>
      </p:sp>
      <p:pic>
        <p:nvPicPr>
          <p:cNvPr id="8" name="Graphic 7">
            <a:extLst>
              <a:ext uri="{FF2B5EF4-FFF2-40B4-BE49-F238E27FC236}">
                <a16:creationId xmlns:a16="http://schemas.microsoft.com/office/drawing/2014/main" id="{F75583DB-4D42-464D-9509-B475B5C08C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9047" y="3475388"/>
            <a:ext cx="9633907" cy="2779012"/>
          </a:xfrm>
          <a:prstGeom prst="rect">
            <a:avLst/>
          </a:prstGeom>
        </p:spPr>
      </p:pic>
    </p:spTree>
    <p:extLst>
      <p:ext uri="{BB962C8B-B14F-4D97-AF65-F5344CB8AC3E}">
        <p14:creationId xmlns:p14="http://schemas.microsoft.com/office/powerpoint/2010/main" val="1203240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p:cNvSpPr/>
          <p:nvPr/>
        </p:nvSpPr>
        <p:spPr>
          <a:xfrm>
            <a:off x="111819" y="1656894"/>
            <a:ext cx="1786446" cy="4427250"/>
          </a:xfrm>
          <a:prstGeom prst="roundRect">
            <a:avLst/>
          </a:prstGeom>
          <a:noFill/>
          <a:ln w="22225" cap="flat" cmpd="sng" algn="ctr">
            <a:gradFill flip="none" rotWithShape="1">
              <a:gsLst>
                <a:gs pos="0">
                  <a:srgbClr val="0070AD">
                    <a:lumMod val="5000"/>
                    <a:lumOff val="95000"/>
                  </a:srgbClr>
                </a:gs>
                <a:gs pos="74000">
                  <a:srgbClr val="0070AD">
                    <a:lumMod val="45000"/>
                    <a:lumOff val="55000"/>
                  </a:srgbClr>
                </a:gs>
                <a:gs pos="83000">
                  <a:srgbClr val="0070AD">
                    <a:lumMod val="45000"/>
                    <a:lumOff val="55000"/>
                  </a:srgbClr>
                </a:gs>
                <a:gs pos="100000">
                  <a:srgbClr val="0070AD">
                    <a:lumMod val="30000"/>
                    <a:lumOff val="70000"/>
                  </a:srgbClr>
                </a:gs>
              </a:gsLst>
              <a:lin ang="54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Verdana"/>
              <a:ea typeface="+mn-ea"/>
              <a:cs typeface="+mn-cs"/>
            </a:endParaRPr>
          </a:p>
        </p:txBody>
      </p:sp>
      <p:grpSp>
        <p:nvGrpSpPr>
          <p:cNvPr id="6" name="Group 5"/>
          <p:cNvGrpSpPr/>
          <p:nvPr/>
        </p:nvGrpSpPr>
        <p:grpSpPr>
          <a:xfrm>
            <a:off x="347090" y="2000036"/>
            <a:ext cx="1032719" cy="834783"/>
            <a:chOff x="2157504" y="1098861"/>
            <a:chExt cx="1032719" cy="834783"/>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26091" r="1538" b="24886"/>
            <a:stretch/>
          </p:blipFill>
          <p:spPr>
            <a:xfrm>
              <a:off x="2421823" y="1739819"/>
              <a:ext cx="768400" cy="193825"/>
            </a:xfrm>
            <a:prstGeom prst="rect">
              <a:avLst/>
            </a:prstGeom>
          </p:spPr>
        </p:pic>
        <p:grpSp>
          <p:nvGrpSpPr>
            <p:cNvPr id="4" name="Group 3"/>
            <p:cNvGrpSpPr/>
            <p:nvPr/>
          </p:nvGrpSpPr>
          <p:grpSpPr>
            <a:xfrm>
              <a:off x="2157504" y="1098861"/>
              <a:ext cx="972422" cy="629467"/>
              <a:chOff x="2438606" y="1271528"/>
              <a:chExt cx="1818398" cy="1032209"/>
            </a:xfrm>
          </p:grpSpPr>
          <p:sp>
            <p:nvSpPr>
              <p:cNvPr id="5" name="Flowchart: Magnetic Disk 4"/>
              <p:cNvSpPr/>
              <p:nvPr/>
            </p:nvSpPr>
            <p:spPr>
              <a:xfrm>
                <a:off x="2865743" y="1289227"/>
                <a:ext cx="341365" cy="464262"/>
              </a:xfrm>
              <a:prstGeom prst="flowChartMagneticDisk">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9542" t="22622" r="19505" b="21114"/>
              <a:stretch/>
            </p:blipFill>
            <p:spPr>
              <a:xfrm>
                <a:off x="3316671" y="1271528"/>
                <a:ext cx="940333" cy="868000"/>
              </a:xfrm>
              <a:prstGeom prst="rect">
                <a:avLst/>
              </a:prstGeom>
            </p:spPr>
          </p:pic>
          <p:sp>
            <p:nvSpPr>
              <p:cNvPr id="16" name="Flowchart: Magnetic Disk 15"/>
              <p:cNvSpPr/>
              <p:nvPr/>
            </p:nvSpPr>
            <p:spPr>
              <a:xfrm>
                <a:off x="2953080" y="1839475"/>
                <a:ext cx="341365" cy="464262"/>
              </a:xfrm>
              <a:prstGeom prst="flowChartMagneticDisk">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7" name="Flowchart: Magnetic Disk 16"/>
              <p:cNvSpPr/>
              <p:nvPr/>
            </p:nvSpPr>
            <p:spPr>
              <a:xfrm>
                <a:off x="2512541" y="1823135"/>
                <a:ext cx="341365" cy="464262"/>
              </a:xfrm>
              <a:prstGeom prst="flowChartMagneticDisk">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7" name="Flowchart: Magnetic Disk 56"/>
              <p:cNvSpPr/>
              <p:nvPr/>
            </p:nvSpPr>
            <p:spPr>
              <a:xfrm>
                <a:off x="2438606" y="1298406"/>
                <a:ext cx="341365" cy="464262"/>
              </a:xfrm>
              <a:prstGeom prst="flowChartMagneticDisk">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grpSp>
      </p:grpSp>
      <p:sp>
        <p:nvSpPr>
          <p:cNvPr id="69" name="Title 1"/>
          <p:cNvSpPr txBox="1">
            <a:spLocks/>
          </p:cNvSpPr>
          <p:nvPr/>
        </p:nvSpPr>
        <p:spPr>
          <a:xfrm>
            <a:off x="407988" y="404813"/>
            <a:ext cx="11430000" cy="49434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en-GB" sz="2600" kern="1200" dirty="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2600" b="0" i="0" u="none" strike="noStrike" kern="1200" cap="none" spc="0" normalizeH="0" baseline="0" noProof="0">
                <a:ln>
                  <a:noFill/>
                </a:ln>
                <a:solidFill>
                  <a:srgbClr val="0070AD"/>
                </a:solidFill>
                <a:effectLst/>
                <a:uLnTx/>
                <a:uFillTx/>
                <a:latin typeface="Verdana" panose="020B0604030504040204" pitchFamily="34" charset="0"/>
                <a:ea typeface="Verdana" panose="020B0604030504040204" pitchFamily="34" charset="0"/>
                <a:cs typeface="Verdana" panose="020B0604030504040204" pitchFamily="34" charset="0"/>
              </a:rPr>
              <a:t>Database Migration – On Premise to Azure PaaS Instances</a:t>
            </a:r>
          </a:p>
        </p:txBody>
      </p:sp>
      <p:grpSp>
        <p:nvGrpSpPr>
          <p:cNvPr id="96" name="Group 95"/>
          <p:cNvGrpSpPr/>
          <p:nvPr/>
        </p:nvGrpSpPr>
        <p:grpSpPr>
          <a:xfrm>
            <a:off x="289561" y="3020654"/>
            <a:ext cx="1418167" cy="740077"/>
            <a:chOff x="6497908" y="3475157"/>
            <a:chExt cx="1418167" cy="740077"/>
          </a:xfrm>
        </p:grpSpPr>
        <p:sp>
          <p:nvSpPr>
            <p:cNvPr id="97" name="Rounded Rectangle 35"/>
            <p:cNvSpPr/>
            <p:nvPr/>
          </p:nvSpPr>
          <p:spPr>
            <a:xfrm>
              <a:off x="6497908" y="3475158"/>
              <a:ext cx="1418167" cy="740076"/>
            </a:xfrm>
            <a:prstGeom prst="roundRect">
              <a:avLst>
                <a:gd name="adj" fmla="val 11667"/>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98" name="Rounded Rectangle 36"/>
            <p:cNvSpPr/>
            <p:nvPr/>
          </p:nvSpPr>
          <p:spPr>
            <a:xfrm>
              <a:off x="6497908" y="3475157"/>
              <a:ext cx="1380226" cy="698501"/>
            </a:xfrm>
            <a:prstGeom prst="roundRect">
              <a:avLst>
                <a:gd name="adj" fmla="val 11667"/>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Verdana"/>
                  <a:ea typeface="+mn-ea"/>
                  <a:cs typeface="+mn-cs"/>
                </a:rPr>
                <a:t>Data Discovery and Profiling</a:t>
              </a:r>
            </a:p>
          </p:txBody>
        </p:sp>
      </p:grpSp>
      <p:grpSp>
        <p:nvGrpSpPr>
          <p:cNvPr id="99" name="Group 98"/>
          <p:cNvGrpSpPr/>
          <p:nvPr/>
        </p:nvGrpSpPr>
        <p:grpSpPr>
          <a:xfrm>
            <a:off x="289561" y="4059049"/>
            <a:ext cx="1418167" cy="740077"/>
            <a:chOff x="6497908" y="3475157"/>
            <a:chExt cx="1418167" cy="740077"/>
          </a:xfrm>
        </p:grpSpPr>
        <p:sp>
          <p:nvSpPr>
            <p:cNvPr id="100" name="Rounded Rectangle 35"/>
            <p:cNvSpPr/>
            <p:nvPr/>
          </p:nvSpPr>
          <p:spPr>
            <a:xfrm>
              <a:off x="6497908" y="3475158"/>
              <a:ext cx="1418167" cy="740076"/>
            </a:xfrm>
            <a:prstGeom prst="roundRect">
              <a:avLst>
                <a:gd name="adj" fmla="val 11667"/>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101" name="Rounded Rectangle 36"/>
            <p:cNvSpPr/>
            <p:nvPr/>
          </p:nvSpPr>
          <p:spPr>
            <a:xfrm>
              <a:off x="6497908" y="3475157"/>
              <a:ext cx="1380226" cy="698501"/>
            </a:xfrm>
            <a:prstGeom prst="roundRect">
              <a:avLst>
                <a:gd name="adj" fmla="val 11667"/>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Verdana"/>
                  <a:ea typeface="+mn-ea"/>
                  <a:cs typeface="+mn-cs"/>
                </a:rPr>
                <a:t>Schema and Code migration</a:t>
              </a:r>
            </a:p>
          </p:txBody>
        </p:sp>
      </p:grpSp>
      <p:grpSp>
        <p:nvGrpSpPr>
          <p:cNvPr id="102" name="Group 101"/>
          <p:cNvGrpSpPr/>
          <p:nvPr/>
        </p:nvGrpSpPr>
        <p:grpSpPr>
          <a:xfrm>
            <a:off x="289561" y="5118777"/>
            <a:ext cx="1418167" cy="740077"/>
            <a:chOff x="6497908" y="3475157"/>
            <a:chExt cx="1418167" cy="740077"/>
          </a:xfrm>
        </p:grpSpPr>
        <p:sp>
          <p:nvSpPr>
            <p:cNvPr id="103" name="Rounded Rectangle 35"/>
            <p:cNvSpPr/>
            <p:nvPr/>
          </p:nvSpPr>
          <p:spPr>
            <a:xfrm>
              <a:off x="6497908" y="3475158"/>
              <a:ext cx="1418167" cy="740076"/>
            </a:xfrm>
            <a:prstGeom prst="roundRect">
              <a:avLst>
                <a:gd name="adj" fmla="val 11667"/>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104" name="Rounded Rectangle 36"/>
            <p:cNvSpPr/>
            <p:nvPr/>
          </p:nvSpPr>
          <p:spPr>
            <a:xfrm>
              <a:off x="6497908" y="3475157"/>
              <a:ext cx="1380226" cy="698501"/>
            </a:xfrm>
            <a:prstGeom prst="roundRect">
              <a:avLst>
                <a:gd name="adj" fmla="val 11667"/>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Verdana"/>
                  <a:ea typeface="+mn-ea"/>
                  <a:cs typeface="+mn-cs"/>
                </a:rPr>
                <a:t>Quality and Security Configuration</a:t>
              </a:r>
            </a:p>
          </p:txBody>
        </p:sp>
      </p:grpSp>
      <p:sp>
        <p:nvSpPr>
          <p:cNvPr id="141" name="TextBox 140"/>
          <p:cNvSpPr txBox="1"/>
          <p:nvPr/>
        </p:nvSpPr>
        <p:spPr>
          <a:xfrm rot="5400000">
            <a:off x="7315391" y="4282461"/>
            <a:ext cx="3173401" cy="223134"/>
          </a:xfrm>
          <a:prstGeom prst="rect">
            <a:avLst/>
          </a:prstGeom>
          <a:noFill/>
          <a:ln>
            <a:noFill/>
          </a:ln>
        </p:spPr>
        <p:txBody>
          <a:bodyPr wrap="square" lIns="68575" tIns="34288" rIns="68575" bIns="34288" rtlCol="0">
            <a:spAutoFit/>
          </a:bodyPr>
          <a:lstStyle>
            <a:defPPr>
              <a:defRPr lang="en-US"/>
            </a:defPPr>
            <a:lvl1pPr algn="ctr">
              <a:defRPr sz="1000" b="1">
                <a:solidFill>
                  <a:srgbClr val="0070AD">
                    <a:lumMod val="75000"/>
                  </a:srgbClr>
                </a:solidFill>
                <a:latin typeface="Verdan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0AD">
                    <a:lumMod val="75000"/>
                  </a:srgbClr>
                </a:solidFill>
                <a:effectLst/>
                <a:uLnTx/>
                <a:uFillTx/>
                <a:latin typeface="Verdana"/>
                <a:ea typeface="+mn-ea"/>
                <a:cs typeface="+mn-cs"/>
              </a:rPr>
              <a:t>Azure SQL DB Instance with Data</a:t>
            </a:r>
          </a:p>
        </p:txBody>
      </p:sp>
      <p:sp>
        <p:nvSpPr>
          <p:cNvPr id="115" name="Rectangle: Rounded Corners 114">
            <a:extLst>
              <a:ext uri="{FF2B5EF4-FFF2-40B4-BE49-F238E27FC236}">
                <a16:creationId xmlns:a16="http://schemas.microsoft.com/office/drawing/2014/main" id="{EA7B4DDF-E758-4304-B2F7-29E1EB282277}"/>
              </a:ext>
            </a:extLst>
          </p:cNvPr>
          <p:cNvSpPr/>
          <p:nvPr/>
        </p:nvSpPr>
        <p:spPr>
          <a:xfrm>
            <a:off x="276066" y="1823161"/>
            <a:ext cx="1442113" cy="408914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8556" y="2063762"/>
            <a:ext cx="879943" cy="899762"/>
          </a:xfrm>
          <a:prstGeom prst="rect">
            <a:avLst/>
          </a:prstGeom>
        </p:spPr>
      </p:pic>
      <p:sp>
        <p:nvSpPr>
          <p:cNvPr id="120" name="Flowchart: Magnetic Disk 119"/>
          <p:cNvSpPr/>
          <p:nvPr/>
        </p:nvSpPr>
        <p:spPr>
          <a:xfrm>
            <a:off x="3926344" y="4390925"/>
            <a:ext cx="295948" cy="365309"/>
          </a:xfrm>
          <a:prstGeom prst="flowChartMagneticDisk">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Verdana"/>
              <a:ea typeface="+mn-ea"/>
              <a:cs typeface="+mn-cs"/>
            </a:endParaRPr>
          </a:p>
        </p:txBody>
      </p:sp>
      <p:cxnSp>
        <p:nvCxnSpPr>
          <p:cNvPr id="29" name="Straight Arrow Connector 28"/>
          <p:cNvCxnSpPr/>
          <p:nvPr/>
        </p:nvCxnSpPr>
        <p:spPr>
          <a:xfrm>
            <a:off x="3049682" y="4388086"/>
            <a:ext cx="705225" cy="145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015" y="3643382"/>
            <a:ext cx="254606" cy="313846"/>
          </a:xfrm>
          <a:prstGeom prst="rect">
            <a:avLst/>
          </a:prstGeom>
        </p:spPr>
      </p:pic>
      <p:sp>
        <p:nvSpPr>
          <p:cNvPr id="121" name="TextBox 120"/>
          <p:cNvSpPr txBox="1"/>
          <p:nvPr/>
        </p:nvSpPr>
        <p:spPr>
          <a:xfrm>
            <a:off x="3749939" y="3390693"/>
            <a:ext cx="59637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Verdana"/>
                <a:ea typeface="+mn-ea"/>
                <a:cs typeface="+mn-cs"/>
              </a:rPr>
              <a:t>*.</a:t>
            </a:r>
            <a:r>
              <a:rPr kumimoji="0" lang="en-US" sz="1000" b="0" i="0" u="none" strike="noStrike" kern="1200" cap="none" spc="0" normalizeH="0" baseline="0" noProof="0" err="1">
                <a:ln>
                  <a:noFill/>
                </a:ln>
                <a:solidFill>
                  <a:srgbClr val="0070C0"/>
                </a:solidFill>
                <a:effectLst/>
                <a:uLnTx/>
                <a:uFillTx/>
                <a:latin typeface="Verdana"/>
                <a:ea typeface="+mn-ea"/>
                <a:cs typeface="+mn-cs"/>
              </a:rPr>
              <a:t>sql</a:t>
            </a:r>
            <a:endParaRPr kumimoji="0" lang="en-US" sz="1000" b="0" i="0" u="none" strike="noStrike" kern="1200" cap="none" spc="0" normalizeH="0" baseline="0" noProof="0">
              <a:ln>
                <a:noFill/>
              </a:ln>
              <a:solidFill>
                <a:srgbClr val="0070C0"/>
              </a:solidFill>
              <a:effectLst/>
              <a:uLnTx/>
              <a:uFillTx/>
              <a:latin typeface="Verdana"/>
              <a:ea typeface="+mn-ea"/>
              <a:cs typeface="+mn-cs"/>
            </a:endParaRPr>
          </a:p>
        </p:txBody>
      </p:sp>
      <p:cxnSp>
        <p:nvCxnSpPr>
          <p:cNvPr id="122" name="Straight Arrow Connector 121"/>
          <p:cNvCxnSpPr/>
          <p:nvPr/>
        </p:nvCxnSpPr>
        <p:spPr>
          <a:xfrm flipV="1">
            <a:off x="3129419" y="3701417"/>
            <a:ext cx="643558" cy="150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4331366" y="3736842"/>
            <a:ext cx="749737" cy="101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4069961" y="3984413"/>
            <a:ext cx="4356" cy="336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3394645" y="4748674"/>
            <a:ext cx="138385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0C0"/>
                </a:solidFill>
                <a:effectLst/>
                <a:uLnTx/>
                <a:uFillTx/>
                <a:latin typeface="Verdana"/>
                <a:ea typeface="+mn-ea"/>
                <a:cs typeface="+mn-cs"/>
              </a:rPr>
              <a:t>Copy DB</a:t>
            </a:r>
          </a:p>
        </p:txBody>
      </p:sp>
      <p:sp>
        <p:nvSpPr>
          <p:cNvPr id="129" name="TextBox 128"/>
          <p:cNvSpPr txBox="1"/>
          <p:nvPr/>
        </p:nvSpPr>
        <p:spPr>
          <a:xfrm rot="758711">
            <a:off x="2990457" y="4403615"/>
            <a:ext cx="607148" cy="246221"/>
          </a:xfrm>
          <a:prstGeom prst="rect">
            <a:avLst/>
          </a:prstGeom>
          <a:noFill/>
        </p:spPr>
        <p:txBody>
          <a:bodyPr wrap="square" rtlCol="0">
            <a:spAutoFit/>
          </a:bodyPr>
          <a:lstStyle>
            <a:defPPr>
              <a:defRPr lang="en-US"/>
            </a:defPPr>
            <a:lvl1pPr algn="ctr">
              <a:defRPr sz="800">
                <a:solidFill>
                  <a:srgbClr val="0070C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Verdana"/>
                <a:ea typeface="+mn-ea"/>
                <a:cs typeface="+mn-cs"/>
              </a:rPr>
              <a:t>Copy</a:t>
            </a:r>
          </a:p>
        </p:txBody>
      </p:sp>
      <p:sp>
        <p:nvSpPr>
          <p:cNvPr id="135" name="TextBox 134"/>
          <p:cNvSpPr txBox="1"/>
          <p:nvPr/>
        </p:nvSpPr>
        <p:spPr>
          <a:xfrm rot="19549093">
            <a:off x="4394690" y="4069183"/>
            <a:ext cx="1092720" cy="246221"/>
          </a:xfrm>
          <a:prstGeom prst="rect">
            <a:avLst/>
          </a:prstGeom>
          <a:noFill/>
        </p:spPr>
        <p:txBody>
          <a:bodyPr wrap="square" rtlCol="0">
            <a:spAutoFit/>
          </a:bodyPr>
          <a:lstStyle>
            <a:defPPr>
              <a:defRPr lang="en-US"/>
            </a:defPPr>
            <a:lvl1pPr algn="ctr">
              <a:defRPr sz="800">
                <a:solidFill>
                  <a:srgbClr val="0070C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Verdana"/>
                <a:ea typeface="+mn-ea"/>
                <a:cs typeface="+mn-cs"/>
              </a:rPr>
              <a:t>Export/Import</a:t>
            </a:r>
          </a:p>
        </p:txBody>
      </p:sp>
      <p:sp>
        <p:nvSpPr>
          <p:cNvPr id="136" name="TextBox 135"/>
          <p:cNvSpPr txBox="1"/>
          <p:nvPr/>
        </p:nvSpPr>
        <p:spPr>
          <a:xfrm rot="480384">
            <a:off x="4004478" y="3569368"/>
            <a:ext cx="133734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Verdana"/>
                <a:ea typeface="+mn-ea"/>
                <a:cs typeface="+mn-cs"/>
              </a:rPr>
              <a:t>Transform/Publish</a:t>
            </a:r>
          </a:p>
        </p:txBody>
      </p:sp>
      <p:sp>
        <p:nvSpPr>
          <p:cNvPr id="137" name="TextBox 136"/>
          <p:cNvSpPr txBox="1"/>
          <p:nvPr/>
        </p:nvSpPr>
        <p:spPr>
          <a:xfrm rot="20779508">
            <a:off x="2829594" y="3576330"/>
            <a:ext cx="1092720" cy="246221"/>
          </a:xfrm>
          <a:prstGeom prst="rect">
            <a:avLst/>
          </a:prstGeom>
          <a:noFill/>
        </p:spPr>
        <p:txBody>
          <a:bodyPr wrap="square" rtlCol="0">
            <a:spAutoFit/>
          </a:bodyPr>
          <a:lstStyle>
            <a:defPPr>
              <a:defRPr lang="en-US"/>
            </a:defPPr>
            <a:lvl1pPr algn="ctr">
              <a:defRPr sz="800">
                <a:solidFill>
                  <a:srgbClr val="0070C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Verdana"/>
                <a:ea typeface="+mn-ea"/>
                <a:cs typeface="+mn-cs"/>
              </a:rPr>
              <a:t>Import</a:t>
            </a:r>
          </a:p>
        </p:txBody>
      </p:sp>
      <p:sp>
        <p:nvSpPr>
          <p:cNvPr id="138" name="TextBox 137"/>
          <p:cNvSpPr txBox="1"/>
          <p:nvPr/>
        </p:nvSpPr>
        <p:spPr>
          <a:xfrm rot="480384">
            <a:off x="4115233" y="3749552"/>
            <a:ext cx="133734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Verdana"/>
                <a:ea typeface="+mn-ea"/>
                <a:cs typeface="+mn-cs"/>
              </a:rPr>
              <a:t>Schemas</a:t>
            </a:r>
          </a:p>
        </p:txBody>
      </p:sp>
      <p:sp>
        <p:nvSpPr>
          <p:cNvPr id="139" name="TextBox 138"/>
          <p:cNvSpPr txBox="1"/>
          <p:nvPr/>
        </p:nvSpPr>
        <p:spPr>
          <a:xfrm rot="758711">
            <a:off x="3510700" y="3982069"/>
            <a:ext cx="662339" cy="246221"/>
          </a:xfrm>
          <a:prstGeom prst="rect">
            <a:avLst/>
          </a:prstGeom>
          <a:noFill/>
        </p:spPr>
        <p:txBody>
          <a:bodyPr wrap="square" rtlCol="0">
            <a:spAutoFit/>
          </a:bodyPr>
          <a:lstStyle>
            <a:defPPr>
              <a:defRPr lang="en-US"/>
            </a:defPPr>
            <a:lvl1pPr algn="ctr">
              <a:defRPr sz="800">
                <a:solidFill>
                  <a:srgbClr val="0070C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70C0"/>
                </a:solidFill>
                <a:effectLst/>
                <a:uLnTx/>
                <a:uFillTx/>
                <a:latin typeface="Verdana"/>
                <a:ea typeface="+mn-ea"/>
                <a:cs typeface="+mn-cs"/>
              </a:rPr>
              <a:t>Publish</a:t>
            </a:r>
          </a:p>
        </p:txBody>
      </p:sp>
      <p:sp>
        <p:nvSpPr>
          <p:cNvPr id="117" name="Rectangle: Rounded Corners 116">
            <a:extLst>
              <a:ext uri="{FF2B5EF4-FFF2-40B4-BE49-F238E27FC236}">
                <a16:creationId xmlns:a16="http://schemas.microsoft.com/office/drawing/2014/main" id="{C89D3EB2-8B72-4ED2-8769-AE753C018E14}"/>
              </a:ext>
            </a:extLst>
          </p:cNvPr>
          <p:cNvSpPr/>
          <p:nvPr/>
        </p:nvSpPr>
        <p:spPr>
          <a:xfrm>
            <a:off x="2904643" y="1656895"/>
            <a:ext cx="2354222" cy="4427250"/>
          </a:xfrm>
          <a:prstGeom prst="roundRect">
            <a:avLst/>
          </a:prstGeom>
          <a:noFill/>
          <a:ln w="22225" cap="flat" cmpd="sng" algn="ctr">
            <a:gradFill flip="none" rotWithShape="1">
              <a:gsLst>
                <a:gs pos="0">
                  <a:srgbClr val="0070AD">
                    <a:lumMod val="5000"/>
                    <a:lumOff val="95000"/>
                  </a:srgbClr>
                </a:gs>
                <a:gs pos="74000">
                  <a:srgbClr val="0070AD">
                    <a:lumMod val="45000"/>
                    <a:lumOff val="55000"/>
                  </a:srgbClr>
                </a:gs>
                <a:gs pos="83000">
                  <a:srgbClr val="0070AD">
                    <a:lumMod val="45000"/>
                    <a:lumOff val="55000"/>
                  </a:srgbClr>
                </a:gs>
                <a:gs pos="100000">
                  <a:srgbClr val="0070AD">
                    <a:lumMod val="30000"/>
                    <a:lumOff val="70000"/>
                  </a:srgbClr>
                </a:gs>
              </a:gsLst>
              <a:lin ang="54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Verdana"/>
              <a:ea typeface="+mn-ea"/>
              <a:cs typeface="+mn-cs"/>
            </a:endParaRPr>
          </a:p>
        </p:txBody>
      </p:sp>
      <p:cxnSp>
        <p:nvCxnSpPr>
          <p:cNvPr id="126" name="Straight Arrow Connector 125">
            <a:extLst>
              <a:ext uri="{FF2B5EF4-FFF2-40B4-BE49-F238E27FC236}">
                <a16:creationId xmlns:a16="http://schemas.microsoft.com/office/drawing/2014/main" id="{1E004AAE-35F4-4889-82CD-82205EDD5EFE}"/>
              </a:ext>
            </a:extLst>
          </p:cNvPr>
          <p:cNvCxnSpPr>
            <a:cxnSpLocks/>
          </p:cNvCxnSpPr>
          <p:nvPr/>
        </p:nvCxnSpPr>
        <p:spPr>
          <a:xfrm flipV="1">
            <a:off x="4288750" y="4267892"/>
            <a:ext cx="901124" cy="318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21E55E6-3B32-4972-A0BE-9BF98AC065A9}"/>
              </a:ext>
            </a:extLst>
          </p:cNvPr>
          <p:cNvGrpSpPr/>
          <p:nvPr/>
        </p:nvGrpSpPr>
        <p:grpSpPr>
          <a:xfrm>
            <a:off x="2086560" y="1723166"/>
            <a:ext cx="7169954" cy="4730021"/>
            <a:chOff x="2086560" y="1723166"/>
            <a:chExt cx="7169954" cy="4680623"/>
          </a:xfrm>
        </p:grpSpPr>
        <p:grpSp>
          <p:nvGrpSpPr>
            <p:cNvPr id="23" name="Group 22"/>
            <p:cNvGrpSpPr/>
            <p:nvPr/>
          </p:nvGrpSpPr>
          <p:grpSpPr>
            <a:xfrm>
              <a:off x="2086560" y="1723166"/>
              <a:ext cx="743034" cy="4680623"/>
              <a:chOff x="7803315" y="1639387"/>
              <a:chExt cx="743034" cy="4680623"/>
            </a:xfrm>
          </p:grpSpPr>
          <p:sp>
            <p:nvSpPr>
              <p:cNvPr id="88" name="Arrow: Pentagon 87"/>
              <p:cNvSpPr/>
              <p:nvPr/>
            </p:nvSpPr>
            <p:spPr>
              <a:xfrm>
                <a:off x="7803315" y="1639387"/>
                <a:ext cx="743034" cy="4680623"/>
              </a:xfrm>
              <a:prstGeom prst="homePlate">
                <a:avLst>
                  <a:gd name="adj" fmla="val 89945"/>
                </a:avLst>
              </a:prstGeom>
              <a:gradFill>
                <a:gsLst>
                  <a:gs pos="0">
                    <a:srgbClr val="0070AD">
                      <a:lumMod val="5000"/>
                      <a:lumOff val="95000"/>
                    </a:srgbClr>
                  </a:gs>
                  <a:gs pos="77000">
                    <a:srgbClr val="0070AD">
                      <a:lumMod val="45000"/>
                      <a:lumOff val="55000"/>
                    </a:srgbClr>
                  </a:gs>
                  <a:gs pos="88000">
                    <a:srgbClr val="0070AD">
                      <a:lumMod val="45000"/>
                      <a:lumOff val="55000"/>
                    </a:srgbClr>
                  </a:gs>
                  <a:gs pos="100000">
                    <a:srgbClr val="0070AD">
                      <a:lumMod val="30000"/>
                      <a:lumOff val="70000"/>
                    </a:srgbClr>
                  </a:gs>
                </a:gsLst>
                <a:lin ang="5400000" scaled="1"/>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TextBox 21"/>
              <p:cNvSpPr txBox="1"/>
              <p:nvPr/>
            </p:nvSpPr>
            <p:spPr>
              <a:xfrm rot="5400000">
                <a:off x="6436343" y="4091237"/>
                <a:ext cx="3173401" cy="223134"/>
              </a:xfrm>
              <a:prstGeom prst="rect">
                <a:avLst/>
              </a:prstGeom>
              <a:noFill/>
              <a:ln>
                <a:noFill/>
              </a:ln>
            </p:spPr>
            <p:txBody>
              <a:bodyPr wrap="square" lIns="68575" tIns="34288" rIns="68575" bIns="34288" rtlCol="0">
                <a:spAutoFit/>
              </a:bodyPr>
              <a:lstStyle>
                <a:defPPr>
                  <a:defRPr lang="en-US"/>
                </a:defPPr>
                <a:lvl1pPr algn="ctr">
                  <a:defRPr sz="1000" b="1">
                    <a:solidFill>
                      <a:srgbClr val="0070AD">
                        <a:lumMod val="75000"/>
                      </a:srgbClr>
                    </a:solidFill>
                    <a:latin typeface="Verdan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0AD">
                        <a:lumMod val="75000"/>
                      </a:srgbClr>
                    </a:solidFill>
                    <a:effectLst/>
                    <a:uLnTx/>
                    <a:uFillTx/>
                    <a:latin typeface="Verdana"/>
                    <a:ea typeface="+mn-ea"/>
                    <a:cs typeface="+mn-cs"/>
                  </a:rPr>
                  <a:t>Data Extraction and Loading</a:t>
                </a:r>
              </a:p>
            </p:txBody>
          </p:sp>
        </p:grpSp>
        <p:sp>
          <p:nvSpPr>
            <p:cNvPr id="116" name="Arrow: Pentagon 115"/>
            <p:cNvSpPr/>
            <p:nvPr/>
          </p:nvSpPr>
          <p:spPr>
            <a:xfrm>
              <a:off x="8761225" y="1723166"/>
              <a:ext cx="495289" cy="4680623"/>
            </a:xfrm>
            <a:prstGeom prst="homePlate">
              <a:avLst>
                <a:gd name="adj" fmla="val 89945"/>
              </a:avLst>
            </a:prstGeom>
            <a:gradFill>
              <a:gsLst>
                <a:gs pos="0">
                  <a:srgbClr val="0070AD">
                    <a:lumMod val="5000"/>
                    <a:lumOff val="95000"/>
                  </a:srgbClr>
                </a:gs>
                <a:gs pos="77000">
                  <a:srgbClr val="0070AD">
                    <a:lumMod val="45000"/>
                    <a:lumOff val="55000"/>
                  </a:srgbClr>
                </a:gs>
                <a:gs pos="88000">
                  <a:srgbClr val="0070AD">
                    <a:lumMod val="45000"/>
                    <a:lumOff val="55000"/>
                  </a:srgbClr>
                </a:gs>
                <a:gs pos="100000">
                  <a:srgbClr val="0070AD">
                    <a:lumMod val="30000"/>
                    <a:lumOff val="70000"/>
                  </a:srgbClr>
                </a:gs>
              </a:gsLst>
              <a:lin ang="5400000" scaled="1"/>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7" name="Arrow: Pentagon 126">
              <a:extLst>
                <a:ext uri="{FF2B5EF4-FFF2-40B4-BE49-F238E27FC236}">
                  <a16:creationId xmlns:a16="http://schemas.microsoft.com/office/drawing/2014/main" id="{2C3F2A09-8539-4C8B-B59F-064868A20C5E}"/>
                </a:ext>
              </a:extLst>
            </p:cNvPr>
            <p:cNvSpPr/>
            <p:nvPr/>
          </p:nvSpPr>
          <p:spPr>
            <a:xfrm>
              <a:off x="5478548" y="1723166"/>
              <a:ext cx="495289" cy="4680623"/>
            </a:xfrm>
            <a:prstGeom prst="homePlate">
              <a:avLst>
                <a:gd name="adj" fmla="val 89945"/>
              </a:avLst>
            </a:prstGeom>
            <a:gradFill>
              <a:gsLst>
                <a:gs pos="0">
                  <a:srgbClr val="0070AD">
                    <a:lumMod val="5000"/>
                    <a:lumOff val="95000"/>
                  </a:srgbClr>
                </a:gs>
                <a:gs pos="77000">
                  <a:srgbClr val="0070AD">
                    <a:lumMod val="45000"/>
                    <a:lumOff val="55000"/>
                  </a:srgbClr>
                </a:gs>
                <a:gs pos="88000">
                  <a:srgbClr val="0070AD">
                    <a:lumMod val="45000"/>
                    <a:lumOff val="55000"/>
                  </a:srgbClr>
                </a:gs>
                <a:gs pos="100000">
                  <a:srgbClr val="0070AD">
                    <a:lumMod val="30000"/>
                    <a:lumOff val="70000"/>
                  </a:srgbClr>
                </a:gs>
              </a:gsLst>
              <a:lin ang="5400000" scaled="1"/>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3" name="TextBox 132">
            <a:extLst>
              <a:ext uri="{FF2B5EF4-FFF2-40B4-BE49-F238E27FC236}">
                <a16:creationId xmlns:a16="http://schemas.microsoft.com/office/drawing/2014/main" id="{B2E6AC75-5562-43AF-B397-C44EA6AF8C9B}"/>
              </a:ext>
            </a:extLst>
          </p:cNvPr>
          <p:cNvSpPr txBox="1"/>
          <p:nvPr/>
        </p:nvSpPr>
        <p:spPr>
          <a:xfrm rot="5400000">
            <a:off x="4039693" y="4228577"/>
            <a:ext cx="3173401" cy="223134"/>
          </a:xfrm>
          <a:prstGeom prst="rect">
            <a:avLst/>
          </a:prstGeom>
          <a:noFill/>
          <a:ln>
            <a:noFill/>
          </a:ln>
        </p:spPr>
        <p:txBody>
          <a:bodyPr wrap="square" lIns="68575" tIns="34288" rIns="68575" bIns="34288" rtlCol="0">
            <a:spAutoFit/>
          </a:bodyPr>
          <a:lstStyle>
            <a:defPPr>
              <a:defRPr lang="en-US"/>
            </a:defPPr>
            <a:lvl1pPr algn="ctr">
              <a:defRPr sz="1000" b="1">
                <a:solidFill>
                  <a:srgbClr val="0070AD">
                    <a:lumMod val="75000"/>
                  </a:srgbClr>
                </a:solidFill>
                <a:latin typeface="Verdan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0AD">
                    <a:lumMod val="75000"/>
                  </a:srgbClr>
                </a:solidFill>
                <a:effectLst/>
                <a:uLnTx/>
                <a:uFillTx/>
                <a:latin typeface="Verdana"/>
                <a:ea typeface="+mn-ea"/>
                <a:cs typeface="+mn-cs"/>
              </a:rPr>
              <a:t>Database Schema &amp; Data Migration</a:t>
            </a:r>
          </a:p>
        </p:txBody>
      </p:sp>
      <p:grpSp>
        <p:nvGrpSpPr>
          <p:cNvPr id="105" name="Group 104"/>
          <p:cNvGrpSpPr/>
          <p:nvPr/>
        </p:nvGrpSpPr>
        <p:grpSpPr>
          <a:xfrm>
            <a:off x="6631681" y="2136807"/>
            <a:ext cx="1418167" cy="740077"/>
            <a:chOff x="6497908" y="3475157"/>
            <a:chExt cx="1418167" cy="740077"/>
          </a:xfrm>
        </p:grpSpPr>
        <p:sp>
          <p:nvSpPr>
            <p:cNvPr id="106" name="Rounded Rectangle 35"/>
            <p:cNvSpPr/>
            <p:nvPr/>
          </p:nvSpPr>
          <p:spPr>
            <a:xfrm>
              <a:off x="6497908" y="3475158"/>
              <a:ext cx="1418167" cy="740076"/>
            </a:xfrm>
            <a:prstGeom prst="roundRect">
              <a:avLst>
                <a:gd name="adj" fmla="val 11667"/>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107" name="Rounded Rectangle 36"/>
            <p:cNvSpPr/>
            <p:nvPr/>
          </p:nvSpPr>
          <p:spPr>
            <a:xfrm>
              <a:off x="6497908" y="3475157"/>
              <a:ext cx="1380226" cy="698501"/>
            </a:xfrm>
            <a:prstGeom prst="roundRect">
              <a:avLst>
                <a:gd name="adj" fmla="val 11667"/>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Verdana"/>
                  <a:ea typeface="+mn-ea"/>
                  <a:cs typeface="+mn-cs"/>
                </a:rPr>
                <a:t>Data Verification and Reconciliation</a:t>
              </a:r>
            </a:p>
          </p:txBody>
        </p:sp>
      </p:grpSp>
      <p:grpSp>
        <p:nvGrpSpPr>
          <p:cNvPr id="108" name="Group 107"/>
          <p:cNvGrpSpPr/>
          <p:nvPr/>
        </p:nvGrpSpPr>
        <p:grpSpPr>
          <a:xfrm>
            <a:off x="6642331" y="3701944"/>
            <a:ext cx="1418167" cy="740077"/>
            <a:chOff x="6497908" y="3475157"/>
            <a:chExt cx="1418167" cy="740077"/>
          </a:xfrm>
        </p:grpSpPr>
        <p:sp>
          <p:nvSpPr>
            <p:cNvPr id="109" name="Rounded Rectangle 35"/>
            <p:cNvSpPr/>
            <p:nvPr/>
          </p:nvSpPr>
          <p:spPr>
            <a:xfrm>
              <a:off x="6497908" y="3475158"/>
              <a:ext cx="1418167" cy="740076"/>
            </a:xfrm>
            <a:prstGeom prst="roundRect">
              <a:avLst>
                <a:gd name="adj" fmla="val 11667"/>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110" name="Rounded Rectangle 36"/>
            <p:cNvSpPr/>
            <p:nvPr/>
          </p:nvSpPr>
          <p:spPr>
            <a:xfrm>
              <a:off x="6497908" y="3475157"/>
              <a:ext cx="1380226" cy="698501"/>
            </a:xfrm>
            <a:prstGeom prst="roundRect">
              <a:avLst>
                <a:gd name="adj" fmla="val 11667"/>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Verdana"/>
                  <a:ea typeface="+mn-ea"/>
                  <a:cs typeface="+mn-cs"/>
                </a:rPr>
                <a:t>Performance Optimization</a:t>
              </a:r>
            </a:p>
          </p:txBody>
        </p:sp>
      </p:grpSp>
      <p:grpSp>
        <p:nvGrpSpPr>
          <p:cNvPr id="111" name="Group 110"/>
          <p:cNvGrpSpPr/>
          <p:nvPr/>
        </p:nvGrpSpPr>
        <p:grpSpPr>
          <a:xfrm>
            <a:off x="6685625" y="5233368"/>
            <a:ext cx="1418167" cy="740077"/>
            <a:chOff x="6497908" y="3475157"/>
            <a:chExt cx="1418167" cy="740077"/>
          </a:xfrm>
        </p:grpSpPr>
        <p:sp>
          <p:nvSpPr>
            <p:cNvPr id="112" name="Rounded Rectangle 35"/>
            <p:cNvSpPr/>
            <p:nvPr/>
          </p:nvSpPr>
          <p:spPr>
            <a:xfrm>
              <a:off x="6497908" y="3475158"/>
              <a:ext cx="1418167" cy="740076"/>
            </a:xfrm>
            <a:prstGeom prst="roundRect">
              <a:avLst>
                <a:gd name="adj" fmla="val 11667"/>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Verdana"/>
                <a:ea typeface="+mn-ea"/>
                <a:cs typeface="+mn-cs"/>
              </a:endParaRPr>
            </a:p>
          </p:txBody>
        </p:sp>
        <p:sp>
          <p:nvSpPr>
            <p:cNvPr id="113" name="Rounded Rectangle 36"/>
            <p:cNvSpPr/>
            <p:nvPr/>
          </p:nvSpPr>
          <p:spPr>
            <a:xfrm>
              <a:off x="6497908" y="3475157"/>
              <a:ext cx="1380226" cy="698501"/>
            </a:xfrm>
            <a:prstGeom prst="roundRect">
              <a:avLst>
                <a:gd name="adj" fmla="val 11667"/>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Verdana"/>
                  <a:ea typeface="+mn-ea"/>
                  <a:cs typeface="+mn-cs"/>
                </a:rPr>
                <a:t>Monitoring and Administration</a:t>
              </a:r>
            </a:p>
          </p:txBody>
        </p:sp>
      </p:grpSp>
      <p:sp>
        <p:nvSpPr>
          <p:cNvPr id="24" name="Arrow: Curved Right 23"/>
          <p:cNvSpPr/>
          <p:nvPr/>
        </p:nvSpPr>
        <p:spPr>
          <a:xfrm>
            <a:off x="6176687" y="2331442"/>
            <a:ext cx="455173" cy="1801972"/>
          </a:xfrm>
          <a:prstGeom prst="curvedRightArrow">
            <a:avLst/>
          </a:prstGeom>
          <a:gradFill>
            <a:gsLst>
              <a:gs pos="0">
                <a:srgbClr val="0070AD">
                  <a:lumMod val="5000"/>
                  <a:lumOff val="95000"/>
                </a:srgbClr>
              </a:gs>
              <a:gs pos="77000">
                <a:srgbClr val="0070AD">
                  <a:lumMod val="45000"/>
                  <a:lumOff val="55000"/>
                </a:srgbClr>
              </a:gs>
              <a:gs pos="88000">
                <a:srgbClr val="0070AD">
                  <a:lumMod val="45000"/>
                  <a:lumOff val="55000"/>
                </a:srgbClr>
              </a:gs>
              <a:gs pos="100000">
                <a:srgbClr val="0070AD">
                  <a:lumMod val="30000"/>
                  <a:lumOff val="70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14" name="Arrow: Curved Right 113"/>
          <p:cNvSpPr/>
          <p:nvPr/>
        </p:nvSpPr>
        <p:spPr>
          <a:xfrm rot="10800000">
            <a:off x="8070969" y="2347935"/>
            <a:ext cx="455173" cy="1801972"/>
          </a:xfrm>
          <a:prstGeom prst="curvedRightArrow">
            <a:avLst/>
          </a:prstGeom>
          <a:gradFill>
            <a:gsLst>
              <a:gs pos="0">
                <a:srgbClr val="0070AD">
                  <a:lumMod val="5000"/>
                  <a:lumOff val="95000"/>
                </a:srgbClr>
              </a:gs>
              <a:gs pos="77000">
                <a:srgbClr val="0070AD">
                  <a:lumMod val="45000"/>
                  <a:lumOff val="55000"/>
                </a:srgbClr>
              </a:gs>
              <a:gs pos="88000">
                <a:srgbClr val="0070AD">
                  <a:lumMod val="45000"/>
                  <a:lumOff val="55000"/>
                </a:srgbClr>
              </a:gs>
              <a:gs pos="100000">
                <a:srgbClr val="0070AD">
                  <a:lumMod val="30000"/>
                  <a:lumOff val="70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5" name="Arrow: Down 24"/>
          <p:cNvSpPr/>
          <p:nvPr/>
        </p:nvSpPr>
        <p:spPr>
          <a:xfrm>
            <a:off x="6964258" y="4491114"/>
            <a:ext cx="822960" cy="698501"/>
          </a:xfrm>
          <a:prstGeom prst="downArrow">
            <a:avLst/>
          </a:prstGeom>
          <a:gradFill>
            <a:gsLst>
              <a:gs pos="0">
                <a:srgbClr val="0070AD">
                  <a:lumMod val="5000"/>
                  <a:lumOff val="95000"/>
                </a:srgbClr>
              </a:gs>
              <a:gs pos="77000">
                <a:srgbClr val="0070AD">
                  <a:lumMod val="45000"/>
                  <a:lumOff val="55000"/>
                </a:srgbClr>
              </a:gs>
              <a:gs pos="88000">
                <a:srgbClr val="0070AD">
                  <a:lumMod val="45000"/>
                  <a:lumOff val="55000"/>
                </a:srgbClr>
              </a:gs>
              <a:gs pos="100000">
                <a:srgbClr val="0070AD">
                  <a:lumMod val="30000"/>
                  <a:lumOff val="70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42" name="Rectangle: Rounded Corners 141">
            <a:extLst>
              <a:ext uri="{FF2B5EF4-FFF2-40B4-BE49-F238E27FC236}">
                <a16:creationId xmlns:a16="http://schemas.microsoft.com/office/drawing/2014/main" id="{4BDDF71B-F514-4FC4-8C89-6096B482113C}"/>
              </a:ext>
            </a:extLst>
          </p:cNvPr>
          <p:cNvSpPr/>
          <p:nvPr/>
        </p:nvSpPr>
        <p:spPr>
          <a:xfrm>
            <a:off x="6104161" y="1693899"/>
            <a:ext cx="2507608" cy="4427250"/>
          </a:xfrm>
          <a:prstGeom prst="roundRect">
            <a:avLst/>
          </a:prstGeom>
          <a:noFill/>
          <a:ln w="22225" cap="flat" cmpd="sng" algn="ctr">
            <a:gradFill flip="none" rotWithShape="1">
              <a:gsLst>
                <a:gs pos="0">
                  <a:srgbClr val="0070AD">
                    <a:lumMod val="5000"/>
                    <a:lumOff val="95000"/>
                  </a:srgbClr>
                </a:gs>
                <a:gs pos="74000">
                  <a:srgbClr val="0070AD">
                    <a:lumMod val="45000"/>
                    <a:lumOff val="55000"/>
                  </a:srgbClr>
                </a:gs>
                <a:gs pos="83000">
                  <a:srgbClr val="0070AD">
                    <a:lumMod val="45000"/>
                    <a:lumOff val="55000"/>
                  </a:srgbClr>
                </a:gs>
                <a:gs pos="100000">
                  <a:srgbClr val="0070AD">
                    <a:lumMod val="30000"/>
                    <a:lumOff val="70000"/>
                  </a:srgbClr>
                </a:gs>
              </a:gsLst>
              <a:lin ang="54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Verdana"/>
              <a:ea typeface="+mn-ea"/>
              <a:cs typeface="+mn-cs"/>
            </a:endParaRPr>
          </a:p>
        </p:txBody>
      </p:sp>
      <p:pic>
        <p:nvPicPr>
          <p:cNvPr id="143" name="Picture 142">
            <a:extLst>
              <a:ext uri="{FF2B5EF4-FFF2-40B4-BE49-F238E27FC236}">
                <a16:creationId xmlns:a16="http://schemas.microsoft.com/office/drawing/2014/main" id="{D788B9AB-448D-4D1C-B607-48EAD3FAC6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5726" y="2851764"/>
            <a:ext cx="771492" cy="984704"/>
          </a:xfrm>
          <a:prstGeom prst="rect">
            <a:avLst/>
          </a:prstGeom>
        </p:spPr>
      </p:pic>
      <p:pic>
        <p:nvPicPr>
          <p:cNvPr id="70" name="Picture 69">
            <a:extLst>
              <a:ext uri="{FF2B5EF4-FFF2-40B4-BE49-F238E27FC236}">
                <a16:creationId xmlns:a16="http://schemas.microsoft.com/office/drawing/2014/main" id="{15E5BA49-6779-41CD-9F34-A6BDB2DEA5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3219" y="4741016"/>
            <a:ext cx="771492" cy="984704"/>
          </a:xfrm>
          <a:prstGeom prst="rect">
            <a:avLst/>
          </a:prstGeom>
        </p:spPr>
      </p:pic>
      <p:grpSp>
        <p:nvGrpSpPr>
          <p:cNvPr id="3" name="Group 2">
            <a:extLst>
              <a:ext uri="{FF2B5EF4-FFF2-40B4-BE49-F238E27FC236}">
                <a16:creationId xmlns:a16="http://schemas.microsoft.com/office/drawing/2014/main" id="{B1FB0942-F11C-49BC-9FAF-73AD59CA4322}"/>
              </a:ext>
            </a:extLst>
          </p:cNvPr>
          <p:cNvGrpSpPr/>
          <p:nvPr/>
        </p:nvGrpSpPr>
        <p:grpSpPr>
          <a:xfrm>
            <a:off x="9406531" y="1845424"/>
            <a:ext cx="2319416" cy="4427250"/>
            <a:chOff x="5907326" y="1301294"/>
            <a:chExt cx="2319416" cy="4427250"/>
          </a:xfrm>
        </p:grpSpPr>
        <p:pic>
          <p:nvPicPr>
            <p:cNvPr id="71" name="Picture 70">
              <a:extLst>
                <a:ext uri="{FF2B5EF4-FFF2-40B4-BE49-F238E27FC236}">
                  <a16:creationId xmlns:a16="http://schemas.microsoft.com/office/drawing/2014/main" id="{852DA497-C4FD-4805-9D38-201911C1EE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6951" y="1720017"/>
              <a:ext cx="1559798" cy="779899"/>
            </a:xfrm>
            <a:prstGeom prst="rect">
              <a:avLst/>
            </a:prstGeom>
          </p:spPr>
        </p:pic>
        <p:sp>
          <p:nvSpPr>
            <p:cNvPr id="72" name="TextBox 71">
              <a:extLst>
                <a:ext uri="{FF2B5EF4-FFF2-40B4-BE49-F238E27FC236}">
                  <a16:creationId xmlns:a16="http://schemas.microsoft.com/office/drawing/2014/main" id="{183E87D5-B8FF-4023-99E8-A7022DCB1A2E}"/>
                </a:ext>
              </a:extLst>
            </p:cNvPr>
            <p:cNvSpPr txBox="1"/>
            <p:nvPr/>
          </p:nvSpPr>
          <p:spPr>
            <a:xfrm>
              <a:off x="6336315" y="4770377"/>
              <a:ext cx="1600342" cy="223134"/>
            </a:xfrm>
            <a:prstGeom prst="rect">
              <a:avLst/>
            </a:prstGeom>
            <a:noFill/>
            <a:ln>
              <a:noFill/>
            </a:ln>
          </p:spPr>
          <p:txBody>
            <a:bodyPr wrap="square" lIns="68575" tIns="34288" rIns="68575" bIns="34288" rtlCol="0">
              <a:spAutoFit/>
            </a:bodyPr>
            <a:lstStyle>
              <a:defPPr>
                <a:defRPr lang="en-US"/>
              </a:defPPr>
              <a:lvl1pPr algn="ctr">
                <a:defRPr sz="1200" b="1">
                  <a:solidFill>
                    <a:srgbClr val="0070AD">
                      <a:lumMod val="75000"/>
                    </a:srgbClr>
                  </a:solidFill>
                  <a:latin typeface="Verdan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0AD">
                      <a:lumMod val="75000"/>
                    </a:srgbClr>
                  </a:solidFill>
                  <a:effectLst/>
                  <a:uLnTx/>
                  <a:uFillTx/>
                  <a:latin typeface="Verdana"/>
                  <a:ea typeface="+mn-ea"/>
                  <a:cs typeface="+mn-cs"/>
                </a:rPr>
                <a:t>Managed Instances</a:t>
              </a:r>
            </a:p>
          </p:txBody>
        </p:sp>
        <p:sp>
          <p:nvSpPr>
            <p:cNvPr id="73" name="TextBox 72">
              <a:extLst>
                <a:ext uri="{FF2B5EF4-FFF2-40B4-BE49-F238E27FC236}">
                  <a16:creationId xmlns:a16="http://schemas.microsoft.com/office/drawing/2014/main" id="{2FFD455C-383D-405E-951A-19034AA6C8FD}"/>
                </a:ext>
              </a:extLst>
            </p:cNvPr>
            <p:cNvSpPr txBox="1"/>
            <p:nvPr/>
          </p:nvSpPr>
          <p:spPr>
            <a:xfrm>
              <a:off x="6336315" y="4547243"/>
              <a:ext cx="1383855" cy="223134"/>
            </a:xfrm>
            <a:prstGeom prst="rect">
              <a:avLst/>
            </a:prstGeom>
            <a:noFill/>
            <a:ln>
              <a:noFill/>
            </a:ln>
          </p:spPr>
          <p:txBody>
            <a:bodyPr wrap="square" lIns="68575" tIns="34288" rIns="68575" bIns="34288" rtlCol="0">
              <a:spAutoFit/>
            </a:bodyPr>
            <a:lstStyle>
              <a:defPPr>
                <a:defRPr lang="pt-PT"/>
              </a:defPPr>
              <a:lvl1pPr algn="ctr">
                <a:defRPr sz="1000" b="1">
                  <a:solidFill>
                    <a:srgbClr val="0070AD">
                      <a:lumMod val="75000"/>
                    </a:srgbClr>
                  </a:solidFill>
                  <a:latin typeface="Verdan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0AD">
                      <a:lumMod val="75000"/>
                    </a:srgbClr>
                  </a:solidFill>
                  <a:effectLst/>
                  <a:uLnTx/>
                  <a:uFillTx/>
                  <a:latin typeface="Verdana"/>
                  <a:ea typeface="+mn-ea"/>
                  <a:cs typeface="+mn-cs"/>
                </a:rPr>
                <a:t>SQL DB on PaaS</a:t>
              </a:r>
            </a:p>
          </p:txBody>
        </p:sp>
        <p:sp>
          <p:nvSpPr>
            <p:cNvPr id="74" name="Rectangle: Rounded Corners 73">
              <a:extLst>
                <a:ext uri="{FF2B5EF4-FFF2-40B4-BE49-F238E27FC236}">
                  <a16:creationId xmlns:a16="http://schemas.microsoft.com/office/drawing/2014/main" id="{1A5FABD6-37D3-4307-9A5E-48773148515E}"/>
                </a:ext>
              </a:extLst>
            </p:cNvPr>
            <p:cNvSpPr/>
            <p:nvPr/>
          </p:nvSpPr>
          <p:spPr>
            <a:xfrm>
              <a:off x="5907326" y="1301294"/>
              <a:ext cx="2319416" cy="4427250"/>
            </a:xfrm>
            <a:prstGeom prst="roundRect">
              <a:avLst/>
            </a:prstGeom>
            <a:noFill/>
            <a:ln w="22225" cap="flat" cmpd="sng" algn="ctr">
              <a:gradFill flip="none" rotWithShape="1">
                <a:gsLst>
                  <a:gs pos="0">
                    <a:srgbClr val="0070AD">
                      <a:lumMod val="5000"/>
                      <a:lumOff val="95000"/>
                    </a:srgbClr>
                  </a:gs>
                  <a:gs pos="74000">
                    <a:srgbClr val="0070AD">
                      <a:lumMod val="45000"/>
                      <a:lumOff val="55000"/>
                    </a:srgbClr>
                  </a:gs>
                  <a:gs pos="83000">
                    <a:srgbClr val="0070AD">
                      <a:lumMod val="45000"/>
                      <a:lumOff val="55000"/>
                    </a:srgbClr>
                  </a:gs>
                  <a:gs pos="100000">
                    <a:srgbClr val="0070AD">
                      <a:lumMod val="30000"/>
                      <a:lumOff val="70000"/>
                    </a:srgbClr>
                  </a:gs>
                </a:gsLst>
                <a:lin ang="54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Verdana"/>
                <a:ea typeface="+mn-ea"/>
                <a:cs typeface="+mn-cs"/>
              </a:endParaRPr>
            </a:p>
          </p:txBody>
        </p:sp>
        <p:pic>
          <p:nvPicPr>
            <p:cNvPr id="75" name="Picture 74">
              <a:extLst>
                <a:ext uri="{FF2B5EF4-FFF2-40B4-BE49-F238E27FC236}">
                  <a16:creationId xmlns:a16="http://schemas.microsoft.com/office/drawing/2014/main" id="{6E41E82E-39D4-4DDD-83F2-08C4346F15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8074" y="2768799"/>
              <a:ext cx="1106450" cy="1412231"/>
            </a:xfrm>
            <a:prstGeom prst="rect">
              <a:avLst/>
            </a:prstGeom>
          </p:spPr>
        </p:pic>
      </p:grpSp>
      <p:sp>
        <p:nvSpPr>
          <p:cNvPr id="76" name="Rectangle 75">
            <a:extLst>
              <a:ext uri="{FF2B5EF4-FFF2-40B4-BE49-F238E27FC236}">
                <a16:creationId xmlns:a16="http://schemas.microsoft.com/office/drawing/2014/main" id="{144D4A50-08D1-444F-B372-121718CF3692}"/>
              </a:ext>
            </a:extLst>
          </p:cNvPr>
          <p:cNvSpPr/>
          <p:nvPr/>
        </p:nvSpPr>
        <p:spPr>
          <a:xfrm>
            <a:off x="3882211" y="2213536"/>
            <a:ext cx="1190563" cy="807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Use SSMS Steps to perform Import</a:t>
            </a:r>
          </a:p>
        </p:txBody>
      </p:sp>
      <p:pic>
        <p:nvPicPr>
          <p:cNvPr id="77" name="Picture 76">
            <a:extLst>
              <a:ext uri="{FF2B5EF4-FFF2-40B4-BE49-F238E27FC236}">
                <a16:creationId xmlns:a16="http://schemas.microsoft.com/office/drawing/2014/main" id="{8E48B2B1-E9BE-4344-A6F7-0341663657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16320" y="4833274"/>
            <a:ext cx="1419704" cy="1414858"/>
          </a:xfrm>
          <a:prstGeom prst="rect">
            <a:avLst/>
          </a:prstGeom>
        </p:spPr>
      </p:pic>
      <p:sp>
        <p:nvSpPr>
          <p:cNvPr id="78" name="Rectangle: Rounded Corners 77">
            <a:extLst>
              <a:ext uri="{FF2B5EF4-FFF2-40B4-BE49-F238E27FC236}">
                <a16:creationId xmlns:a16="http://schemas.microsoft.com/office/drawing/2014/main" id="{16E3346E-EBA3-4A38-8FD7-10713B138177}"/>
              </a:ext>
            </a:extLst>
          </p:cNvPr>
          <p:cNvSpPr>
            <a:spLocks/>
          </p:cNvSpPr>
          <p:nvPr/>
        </p:nvSpPr>
        <p:spPr>
          <a:xfrm>
            <a:off x="143244" y="1009615"/>
            <a:ext cx="1943316" cy="436559"/>
          </a:xfrm>
          <a:prstGeom prst="roundRect">
            <a:avLst/>
          </a:prstGeom>
          <a:solidFill>
            <a:schemeClr val="accent1"/>
          </a:solidFill>
          <a:ln w="190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Partner Rotation DB On-premise</a:t>
            </a:r>
            <a:endParaRPr kumimoji="0" lang="en-IN" sz="1400" b="0" i="0" u="none" strike="noStrike" kern="1200" cap="none" spc="0" normalizeH="0" baseline="0" noProof="0">
              <a:ln>
                <a:noFill/>
              </a:ln>
              <a:solidFill>
                <a:prstClr val="white"/>
              </a:solidFill>
              <a:effectLst/>
              <a:uLnTx/>
              <a:uFillTx/>
              <a:latin typeface="Verdana"/>
              <a:ea typeface="+mn-ea"/>
              <a:cs typeface="+mn-cs"/>
            </a:endParaRPr>
          </a:p>
        </p:txBody>
      </p:sp>
      <p:sp>
        <p:nvSpPr>
          <p:cNvPr id="79" name="Rectangle: Rounded Corners 78">
            <a:extLst>
              <a:ext uri="{FF2B5EF4-FFF2-40B4-BE49-F238E27FC236}">
                <a16:creationId xmlns:a16="http://schemas.microsoft.com/office/drawing/2014/main" id="{7002A923-EDA1-49FD-B5E6-C903923024CF}"/>
              </a:ext>
            </a:extLst>
          </p:cNvPr>
          <p:cNvSpPr>
            <a:spLocks/>
          </p:cNvSpPr>
          <p:nvPr/>
        </p:nvSpPr>
        <p:spPr>
          <a:xfrm>
            <a:off x="2910553" y="978731"/>
            <a:ext cx="1943316" cy="436559"/>
          </a:xfrm>
          <a:prstGeom prst="roundRect">
            <a:avLst/>
          </a:prstGeom>
          <a:solidFill>
            <a:schemeClr val="accent1"/>
          </a:solidFill>
          <a:ln w="190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DB object Import &amp; Update</a:t>
            </a:r>
            <a:endParaRPr kumimoji="0" lang="en-IN" sz="1400" b="0" i="0" u="none" strike="noStrike" kern="1200" cap="none" spc="0" normalizeH="0" baseline="0" noProof="0">
              <a:ln>
                <a:noFill/>
              </a:ln>
              <a:solidFill>
                <a:prstClr val="white"/>
              </a:solidFill>
              <a:effectLst/>
              <a:uLnTx/>
              <a:uFillTx/>
              <a:latin typeface="Verdana"/>
              <a:ea typeface="+mn-ea"/>
              <a:cs typeface="+mn-cs"/>
            </a:endParaRPr>
          </a:p>
        </p:txBody>
      </p:sp>
      <p:sp>
        <p:nvSpPr>
          <p:cNvPr id="80" name="Rectangle: Rounded Corners 79">
            <a:extLst>
              <a:ext uri="{FF2B5EF4-FFF2-40B4-BE49-F238E27FC236}">
                <a16:creationId xmlns:a16="http://schemas.microsoft.com/office/drawing/2014/main" id="{1728EC5E-68E3-478B-A47B-AD74BEABF234}"/>
              </a:ext>
            </a:extLst>
          </p:cNvPr>
          <p:cNvSpPr>
            <a:spLocks/>
          </p:cNvSpPr>
          <p:nvPr/>
        </p:nvSpPr>
        <p:spPr>
          <a:xfrm>
            <a:off x="6165934" y="1020520"/>
            <a:ext cx="1943316" cy="436559"/>
          </a:xfrm>
          <a:prstGeom prst="roundRect">
            <a:avLst/>
          </a:prstGeom>
          <a:solidFill>
            <a:schemeClr val="accent1"/>
          </a:solidFill>
          <a:ln w="190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Post Development Validation</a:t>
            </a:r>
            <a:endParaRPr kumimoji="0" lang="en-IN" sz="1400" b="0" i="0" u="none" strike="noStrike" kern="1200" cap="none" spc="0" normalizeH="0" baseline="0" noProof="0">
              <a:ln>
                <a:noFill/>
              </a:ln>
              <a:solidFill>
                <a:prstClr val="white"/>
              </a:solidFill>
              <a:effectLst/>
              <a:uLnTx/>
              <a:uFillTx/>
              <a:latin typeface="Verdana"/>
              <a:ea typeface="+mn-ea"/>
              <a:cs typeface="+mn-cs"/>
            </a:endParaRPr>
          </a:p>
        </p:txBody>
      </p:sp>
      <p:sp>
        <p:nvSpPr>
          <p:cNvPr id="81" name="Rectangle: Rounded Corners 80">
            <a:extLst>
              <a:ext uri="{FF2B5EF4-FFF2-40B4-BE49-F238E27FC236}">
                <a16:creationId xmlns:a16="http://schemas.microsoft.com/office/drawing/2014/main" id="{0FA7AA69-CCB7-4B19-B7A2-38590B7D7D2B}"/>
              </a:ext>
            </a:extLst>
          </p:cNvPr>
          <p:cNvSpPr>
            <a:spLocks/>
          </p:cNvSpPr>
          <p:nvPr/>
        </p:nvSpPr>
        <p:spPr>
          <a:xfrm>
            <a:off x="9406531" y="1000368"/>
            <a:ext cx="1943316" cy="436559"/>
          </a:xfrm>
          <a:prstGeom prst="roundRect">
            <a:avLst/>
          </a:prstGeom>
          <a:solidFill>
            <a:schemeClr val="accent1"/>
          </a:solidFill>
          <a:ln w="190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Partner Rotation PaaS DB</a:t>
            </a:r>
            <a:endParaRPr kumimoji="0" lang="en-IN" sz="14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033966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180AD6D-7D8D-4ADF-BC18-898AEF61DAB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6" name="think-cell Slide" r:id="rId5" imgW="216" imgH="216" progId="TCLayout.ActiveDocument.1">
                  <p:embed/>
                </p:oleObj>
              </mc:Choice>
              <mc:Fallback>
                <p:oleObj name="think-cell Slide" r:id="rId5" imgW="216" imgH="216" progId="TCLayout.ActiveDocument.1">
                  <p:embed/>
                  <p:pic>
                    <p:nvPicPr>
                      <p:cNvPr id="3" name="Object 2" hidden="1">
                        <a:extLst>
                          <a:ext uri="{FF2B5EF4-FFF2-40B4-BE49-F238E27FC236}">
                            <a16:creationId xmlns:a16="http://schemas.microsoft.com/office/drawing/2014/main" id="{3180AD6D-7D8D-4ADF-BC18-898AEF61DAB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501DA4F-1895-4A10-B66C-AD16B13352AD}"/>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pic>
        <p:nvPicPr>
          <p:cNvPr id="4" name="Picture 3">
            <a:extLst>
              <a:ext uri="{FF2B5EF4-FFF2-40B4-BE49-F238E27FC236}">
                <a16:creationId xmlns:a16="http://schemas.microsoft.com/office/drawing/2014/main" id="{B9A7EC0C-9462-496D-B781-E209FB9301B6}"/>
              </a:ext>
            </a:extLst>
          </p:cNvPr>
          <p:cNvPicPr>
            <a:picLocks/>
          </p:cNvPicPr>
          <p:nvPr/>
        </p:nvPicPr>
        <p:blipFill>
          <a:blip r:embed="rId7">
            <a:grayscl/>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845623" y="1810383"/>
            <a:ext cx="4644816" cy="1667942"/>
          </a:xfrm>
          <a:prstGeom prst="rect">
            <a:avLst/>
          </a:prstGeom>
          <a:ln>
            <a:noFill/>
          </a:ln>
        </p:spPr>
      </p:pic>
      <p:sp>
        <p:nvSpPr>
          <p:cNvPr id="7" name="Rectangle: Rounded Corners 6">
            <a:extLst>
              <a:ext uri="{FF2B5EF4-FFF2-40B4-BE49-F238E27FC236}">
                <a16:creationId xmlns:a16="http://schemas.microsoft.com/office/drawing/2014/main" id="{BA0145BF-9AAC-46BE-A5DB-8618B8330105}"/>
              </a:ext>
            </a:extLst>
          </p:cNvPr>
          <p:cNvSpPr>
            <a:spLocks/>
          </p:cNvSpPr>
          <p:nvPr/>
        </p:nvSpPr>
        <p:spPr>
          <a:xfrm>
            <a:off x="381000" y="1039522"/>
            <a:ext cx="5574063" cy="637232"/>
          </a:xfrm>
          <a:prstGeom prst="roundRect">
            <a:avLst/>
          </a:prstGeom>
          <a:solidFill>
            <a:schemeClr val="accent1"/>
          </a:solidFill>
          <a:ln w="190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Ambassador: </a:t>
            </a:r>
            <a:r>
              <a:rPr kumimoji="0" lang="en-IN" sz="1200" b="0" i="0" u="none" strike="noStrike" kern="1200" cap="none" spc="0" normalizeH="0" baseline="0" noProof="0">
                <a:ln>
                  <a:noFill/>
                </a:ln>
                <a:solidFill>
                  <a:prstClr val="white"/>
                </a:solidFill>
                <a:effectLst/>
                <a:uLnTx/>
                <a:uFillTx/>
                <a:latin typeface="Verdana"/>
                <a:ea typeface="+mn-ea"/>
                <a:cs typeface="+mn-cs"/>
              </a:rPr>
              <a:t>Helper service that sends network requests on behalf of consumer service agents. </a:t>
            </a:r>
            <a:endParaRPr kumimoji="0" lang="en-IN" sz="1400" b="0" i="0" u="none" strike="noStrike" kern="1200" cap="none" spc="0" normalizeH="0" baseline="0" noProof="0">
              <a:ln>
                <a:noFill/>
              </a:ln>
              <a:solidFill>
                <a:prstClr val="white"/>
              </a:solidFill>
              <a:effectLst/>
              <a:uLnTx/>
              <a:uFillTx/>
              <a:latin typeface="Verdana"/>
              <a:ea typeface="+mn-ea"/>
              <a:cs typeface="+mn-cs"/>
            </a:endParaRPr>
          </a:p>
        </p:txBody>
      </p:sp>
      <p:pic>
        <p:nvPicPr>
          <p:cNvPr id="107524" name="Picture 4" descr="Diagram of the Sidecar pattern">
            <a:extLst>
              <a:ext uri="{FF2B5EF4-FFF2-40B4-BE49-F238E27FC236}">
                <a16:creationId xmlns:a16="http://schemas.microsoft.com/office/drawing/2014/main" id="{1F4843E8-6F06-482D-BAE4-C0825FCD1EA6}"/>
              </a:ext>
            </a:extLst>
          </p:cNvPr>
          <p:cNvPicPr>
            <a:picLocks noChangeArrowheads="1"/>
          </p:cNvPicPr>
          <p:nvPr/>
        </p:nvPicPr>
        <p:blipFill>
          <a:blip r:embed="rId9">
            <a:grayscl/>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01560" y="1810383"/>
            <a:ext cx="4644816" cy="16679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FEE71836-FDF8-472C-84EB-9CD1E504E2B0}"/>
              </a:ext>
            </a:extLst>
          </p:cNvPr>
          <p:cNvSpPr>
            <a:spLocks/>
          </p:cNvSpPr>
          <p:nvPr/>
        </p:nvSpPr>
        <p:spPr>
          <a:xfrm>
            <a:off x="6236937" y="1039522"/>
            <a:ext cx="5574063" cy="637232"/>
          </a:xfrm>
          <a:prstGeom prst="roundRect">
            <a:avLst/>
          </a:prstGeom>
          <a:solidFill>
            <a:schemeClr val="accent2"/>
          </a:solidFill>
          <a:ln w="190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solidFill>
                <a:effectLst/>
                <a:uLnTx/>
                <a:uFillTx/>
                <a:latin typeface="Verdana"/>
                <a:ea typeface="+mn-ea"/>
                <a:cs typeface="+mn-cs"/>
              </a:rPr>
              <a:t>Sidecars</a:t>
            </a:r>
            <a:r>
              <a:rPr kumimoji="0" lang="en-IN" sz="1200" b="0" i="0" u="none" strike="noStrike" kern="1200" cap="none" spc="0" normalizeH="0" baseline="0" noProof="0" dirty="0">
                <a:ln>
                  <a:noFill/>
                </a:ln>
                <a:solidFill>
                  <a:prstClr val="white"/>
                </a:solidFill>
                <a:effectLst/>
                <a:uLnTx/>
                <a:uFillTx/>
                <a:latin typeface="Verdana"/>
                <a:ea typeface="+mn-ea"/>
                <a:cs typeface="+mn-cs"/>
              </a:rPr>
              <a:t> :These services are separate applications and tightly coupled to parent application, provides higher isolation and encapsulation.</a:t>
            </a:r>
            <a:endParaRPr kumimoji="0" lang="en-IN" sz="14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107526" name="Picture 6" descr="Diagram of the Strangler pattern">
            <a:extLst>
              <a:ext uri="{FF2B5EF4-FFF2-40B4-BE49-F238E27FC236}">
                <a16:creationId xmlns:a16="http://schemas.microsoft.com/office/drawing/2014/main" id="{E16A3349-272D-408F-848D-F09E73C47F6D}"/>
              </a:ext>
            </a:extLst>
          </p:cNvPr>
          <p:cNvPicPr>
            <a:picLocks noChangeArrowheads="1"/>
          </p:cNvPicPr>
          <p:nvPr/>
        </p:nvPicPr>
        <p:blipFill>
          <a:blip r:embed="rId11">
            <a:grayscl/>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5623" y="4621908"/>
            <a:ext cx="4644816" cy="16679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94C1E668-5FD4-49E2-9764-490C76CECA00}"/>
              </a:ext>
            </a:extLst>
          </p:cNvPr>
          <p:cNvSpPr>
            <a:spLocks/>
          </p:cNvSpPr>
          <p:nvPr/>
        </p:nvSpPr>
        <p:spPr>
          <a:xfrm>
            <a:off x="381000" y="3819022"/>
            <a:ext cx="5574063" cy="637232"/>
          </a:xfrm>
          <a:prstGeom prst="roundRect">
            <a:avLst/>
          </a:prstGeom>
          <a:solidFill>
            <a:schemeClr val="accent3">
              <a:lumMod val="90000"/>
              <a:lumOff val="10000"/>
            </a:schemeClr>
          </a:solidFill>
          <a:ln w="190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Strangler</a:t>
            </a:r>
            <a:r>
              <a:rPr kumimoji="0" lang="en-IN" sz="800" b="1" i="0" u="none" strike="noStrike" kern="1200" cap="none" spc="0" normalizeH="0" baseline="0" noProof="0">
                <a:ln>
                  <a:noFill/>
                </a:ln>
                <a:solidFill>
                  <a:prstClr val="white"/>
                </a:solidFill>
                <a:effectLst/>
                <a:uLnTx/>
                <a:uFillTx/>
                <a:latin typeface="Verdana"/>
                <a:ea typeface="+mn-ea"/>
                <a:cs typeface="+mn-cs"/>
              </a:rPr>
              <a:t> :</a:t>
            </a:r>
            <a:r>
              <a:rPr kumimoji="0" lang="en-IN" sz="800" b="0" i="0" u="none" strike="noStrike" kern="1200" cap="none" spc="0" normalizeH="0" baseline="0" noProof="0">
                <a:ln>
                  <a:noFill/>
                </a:ln>
                <a:solidFill>
                  <a:prstClr val="white"/>
                </a:solidFill>
                <a:effectLst/>
                <a:uLnTx/>
                <a:uFillTx/>
                <a:latin typeface="Verdana"/>
                <a:ea typeface="+mn-ea"/>
                <a:cs typeface="+mn-cs"/>
              </a:rPr>
              <a:t> </a:t>
            </a:r>
            <a:r>
              <a:rPr kumimoji="0" lang="en-IN" sz="1200" b="0" i="0" u="none" strike="noStrike" kern="1200" cap="none" spc="0" normalizeH="0" baseline="0" noProof="0">
                <a:ln>
                  <a:noFill/>
                </a:ln>
                <a:solidFill>
                  <a:prstClr val="white"/>
                </a:solidFill>
                <a:effectLst/>
                <a:uLnTx/>
                <a:uFillTx/>
                <a:latin typeface="Verdana"/>
                <a:ea typeface="+mn-ea"/>
                <a:cs typeface="+mn-cs"/>
              </a:rPr>
              <a:t>Expedite</a:t>
            </a:r>
            <a:r>
              <a:rPr kumimoji="0" lang="en-IN" sz="800" b="0" i="0" u="none" strike="noStrike" kern="1200" cap="none" spc="0" normalizeH="0" baseline="0" noProof="0">
                <a:ln>
                  <a:noFill/>
                </a:ln>
                <a:solidFill>
                  <a:prstClr val="white"/>
                </a:solidFill>
                <a:effectLst/>
                <a:uLnTx/>
                <a:uFillTx/>
                <a:latin typeface="Verdana"/>
                <a:ea typeface="+mn-ea"/>
                <a:cs typeface="+mn-cs"/>
              </a:rPr>
              <a:t> </a:t>
            </a:r>
            <a:r>
              <a:rPr kumimoji="0" lang="en-IN" sz="1200" b="0" i="0" u="none" strike="noStrike" kern="1200" cap="none" spc="0" normalizeH="0" baseline="0" noProof="0">
                <a:ln>
                  <a:noFill/>
                </a:ln>
                <a:solidFill>
                  <a:prstClr val="white"/>
                </a:solidFill>
                <a:effectLst/>
                <a:uLnTx/>
                <a:uFillTx/>
                <a:latin typeface="Verdana"/>
                <a:ea typeface="+mn-ea"/>
                <a:cs typeface="+mn-cs"/>
              </a:rPr>
              <a:t>the</a:t>
            </a:r>
            <a:r>
              <a:rPr kumimoji="0" lang="en-IN" sz="800" b="0" i="0" u="none" strike="noStrike" kern="1200" cap="none" spc="0" normalizeH="0" baseline="0" noProof="0">
                <a:ln>
                  <a:noFill/>
                </a:ln>
                <a:solidFill>
                  <a:prstClr val="white"/>
                </a:solidFill>
                <a:effectLst/>
                <a:uLnTx/>
                <a:uFillTx/>
                <a:latin typeface="Verdana"/>
                <a:ea typeface="+mn-ea"/>
                <a:cs typeface="+mn-cs"/>
              </a:rPr>
              <a:t> </a:t>
            </a:r>
            <a:r>
              <a:rPr kumimoji="0" lang="en-IN" sz="1200" b="0" i="0" u="none" strike="noStrike" kern="1200" cap="none" spc="0" normalizeH="0" baseline="0" noProof="0">
                <a:ln>
                  <a:noFill/>
                </a:ln>
                <a:solidFill>
                  <a:prstClr val="white"/>
                </a:solidFill>
                <a:effectLst/>
                <a:uLnTx/>
                <a:uFillTx/>
                <a:latin typeface="Verdana"/>
                <a:ea typeface="+mn-ea"/>
                <a:cs typeface="+mn-cs"/>
              </a:rPr>
              <a:t>refactoring</a:t>
            </a:r>
            <a:r>
              <a:rPr kumimoji="0" lang="en-IN" sz="800" b="0" i="0" u="none" strike="noStrike" kern="1200" cap="none" spc="0" normalizeH="0" baseline="0" noProof="0">
                <a:ln>
                  <a:noFill/>
                </a:ln>
                <a:solidFill>
                  <a:prstClr val="white"/>
                </a:solidFill>
                <a:effectLst/>
                <a:uLnTx/>
                <a:uFillTx/>
                <a:latin typeface="Verdana"/>
                <a:ea typeface="+mn-ea"/>
                <a:cs typeface="+mn-cs"/>
              </a:rPr>
              <a:t> </a:t>
            </a:r>
            <a:r>
              <a:rPr kumimoji="0" lang="en-IN" sz="1200" b="0" i="0" u="none" strike="noStrike" kern="1200" cap="none" spc="0" normalizeH="0" baseline="0" noProof="0">
                <a:ln>
                  <a:noFill/>
                </a:ln>
                <a:solidFill>
                  <a:prstClr val="white"/>
                </a:solidFill>
                <a:effectLst/>
                <a:uLnTx/>
                <a:uFillTx/>
                <a:latin typeface="Verdana"/>
                <a:ea typeface="+mn-ea"/>
                <a:cs typeface="+mn-cs"/>
              </a:rPr>
              <a:t>process of monolithic</a:t>
            </a:r>
            <a:r>
              <a:rPr kumimoji="0" lang="en-IN" sz="800" b="0" i="0" u="none" strike="noStrike" kern="1200" cap="none" spc="0" normalizeH="0" baseline="0" noProof="0">
                <a:ln>
                  <a:noFill/>
                </a:ln>
                <a:solidFill>
                  <a:prstClr val="white"/>
                </a:solidFill>
                <a:effectLst/>
                <a:uLnTx/>
                <a:uFillTx/>
                <a:latin typeface="Verdana"/>
                <a:ea typeface="+mn-ea"/>
                <a:cs typeface="+mn-cs"/>
              </a:rPr>
              <a:t> </a:t>
            </a:r>
            <a:r>
              <a:rPr kumimoji="0" lang="en-IN" sz="1200" b="0" i="0" u="none" strike="noStrike" kern="1200" cap="none" spc="0" normalizeH="0" baseline="0" noProof="0">
                <a:ln>
                  <a:noFill/>
                </a:ln>
                <a:solidFill>
                  <a:prstClr val="white"/>
                </a:solidFill>
                <a:effectLst/>
                <a:uLnTx/>
                <a:uFillTx/>
                <a:latin typeface="Verdana"/>
                <a:ea typeface="+mn-ea"/>
                <a:cs typeface="+mn-cs"/>
              </a:rPr>
              <a:t>applications</a:t>
            </a:r>
            <a:r>
              <a:rPr kumimoji="0" lang="en-IN" sz="800" b="0" i="0" u="none" strike="noStrike" kern="1200" cap="none" spc="0" normalizeH="0" baseline="0" noProof="0">
                <a:ln>
                  <a:noFill/>
                </a:ln>
                <a:solidFill>
                  <a:prstClr val="white"/>
                </a:solidFill>
                <a:effectLst/>
                <a:uLnTx/>
                <a:uFillTx/>
                <a:latin typeface="Verdana"/>
                <a:ea typeface="+mn-ea"/>
                <a:cs typeface="+mn-cs"/>
              </a:rPr>
              <a:t> </a:t>
            </a:r>
            <a:r>
              <a:rPr kumimoji="0" lang="en-IN" sz="1200" b="0" i="0" u="none" strike="noStrike" kern="1200" cap="none" spc="0" normalizeH="0" baseline="0" noProof="0">
                <a:ln>
                  <a:noFill/>
                </a:ln>
                <a:solidFill>
                  <a:prstClr val="white"/>
                </a:solidFill>
                <a:effectLst/>
                <a:uLnTx/>
                <a:uFillTx/>
                <a:latin typeface="Verdana"/>
                <a:ea typeface="+mn-ea"/>
                <a:cs typeface="+mn-cs"/>
              </a:rPr>
              <a:t>incrementally</a:t>
            </a:r>
            <a:r>
              <a:rPr kumimoji="0" lang="en-IN" sz="800" b="0" i="0" u="none" strike="noStrike" kern="1200" cap="none" spc="0" normalizeH="0" baseline="0" noProof="0">
                <a:ln>
                  <a:noFill/>
                </a:ln>
                <a:solidFill>
                  <a:prstClr val="white"/>
                </a:solidFill>
                <a:effectLst/>
                <a:uLnTx/>
                <a:uFillTx/>
                <a:latin typeface="Verdana"/>
                <a:ea typeface="+mn-ea"/>
                <a:cs typeface="+mn-cs"/>
              </a:rPr>
              <a:t>.</a:t>
            </a:r>
            <a:endParaRPr kumimoji="0" lang="en-IN" sz="1400" b="0" i="0" u="none" strike="noStrike" kern="1200" cap="none" spc="0" normalizeH="0" baseline="0" noProof="0">
              <a:ln>
                <a:noFill/>
              </a:ln>
              <a:solidFill>
                <a:prstClr val="white"/>
              </a:solidFill>
              <a:effectLst/>
              <a:uLnTx/>
              <a:uFillTx/>
              <a:latin typeface="Verdana"/>
              <a:ea typeface="+mn-ea"/>
              <a:cs typeface="+mn-cs"/>
            </a:endParaRPr>
          </a:p>
        </p:txBody>
      </p:sp>
      <p:pic>
        <p:nvPicPr>
          <p:cNvPr id="10" name="Picture 9">
            <a:extLst>
              <a:ext uri="{FF2B5EF4-FFF2-40B4-BE49-F238E27FC236}">
                <a16:creationId xmlns:a16="http://schemas.microsoft.com/office/drawing/2014/main" id="{B52E8E89-C924-4B8E-8611-308EC0CFCC50}"/>
              </a:ext>
            </a:extLst>
          </p:cNvPr>
          <p:cNvPicPr>
            <a:picLocks/>
          </p:cNvPicPr>
          <p:nvPr/>
        </p:nvPicPr>
        <p:blipFill>
          <a:blip r:embed="rId13">
            <a:grayscl/>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6701560" y="4621908"/>
            <a:ext cx="4644816" cy="1667942"/>
          </a:xfrm>
          <a:prstGeom prst="rect">
            <a:avLst/>
          </a:prstGeom>
          <a:ln>
            <a:noFill/>
          </a:ln>
        </p:spPr>
      </p:pic>
      <p:sp>
        <p:nvSpPr>
          <p:cNvPr id="17" name="Rectangle: Rounded Corners 16">
            <a:extLst>
              <a:ext uri="{FF2B5EF4-FFF2-40B4-BE49-F238E27FC236}">
                <a16:creationId xmlns:a16="http://schemas.microsoft.com/office/drawing/2014/main" id="{95E4B666-1FC4-46CE-82A9-5629B88E328F}"/>
              </a:ext>
            </a:extLst>
          </p:cNvPr>
          <p:cNvSpPr>
            <a:spLocks/>
          </p:cNvSpPr>
          <p:nvPr/>
        </p:nvSpPr>
        <p:spPr>
          <a:xfrm>
            <a:off x="6236937" y="3819022"/>
            <a:ext cx="5574063" cy="637232"/>
          </a:xfrm>
          <a:prstGeom prst="roundRect">
            <a:avLst/>
          </a:prstGeom>
          <a:solidFill>
            <a:schemeClr val="accent4"/>
          </a:solidFill>
          <a:ln w="190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Anti-corruption layer </a:t>
            </a:r>
            <a:r>
              <a:rPr kumimoji="0" lang="en-IN" sz="1200" b="0" i="0" u="none" strike="noStrike" kern="1200" cap="none" spc="0" normalizeH="0" baseline="0" noProof="0">
                <a:ln>
                  <a:noFill/>
                </a:ln>
                <a:solidFill>
                  <a:prstClr val="white"/>
                </a:solidFill>
                <a:effectLst/>
                <a:uLnTx/>
                <a:uFillTx/>
                <a:latin typeface="Verdana"/>
                <a:ea typeface="+mn-ea"/>
                <a:cs typeface="+mn-cs"/>
              </a:rPr>
              <a:t>: Enabler for legacy modernization. This stuffed with all the implementation logic to translate the communication requests among the participating systems</a:t>
            </a:r>
            <a:endParaRPr kumimoji="0" lang="en-IN" sz="1400" b="0" i="0" u="none" strike="noStrike" kern="1200" cap="none" spc="0" normalizeH="0" baseline="0" noProof="0">
              <a:ln>
                <a:noFill/>
              </a:ln>
              <a:solidFill>
                <a:prstClr val="white"/>
              </a:solidFill>
              <a:effectLst/>
              <a:uLnTx/>
              <a:uFillTx/>
              <a:latin typeface="Verdana"/>
              <a:ea typeface="+mn-ea"/>
              <a:cs typeface="+mn-cs"/>
            </a:endParaRPr>
          </a:p>
        </p:txBody>
      </p:sp>
      <p:sp>
        <p:nvSpPr>
          <p:cNvPr id="13" name="Title 1">
            <a:extLst>
              <a:ext uri="{FF2B5EF4-FFF2-40B4-BE49-F238E27FC236}">
                <a16:creationId xmlns:a16="http://schemas.microsoft.com/office/drawing/2014/main" id="{8CC6B7B0-9067-4664-9F2F-D866DA568638}"/>
              </a:ext>
            </a:extLst>
          </p:cNvPr>
          <p:cNvSpPr>
            <a:spLocks noGrp="1"/>
          </p:cNvSpPr>
          <p:nvPr>
            <p:ph type="title"/>
          </p:nvPr>
        </p:nvSpPr>
        <p:spPr/>
        <p:txBody>
          <a:bodyPr/>
          <a:lstStyle/>
          <a:p>
            <a:r>
              <a:rPr lang="en-US" dirty="0"/>
              <a:t>Architecture – Design Patterns </a:t>
            </a:r>
            <a:endParaRPr lang="en-IN" dirty="0"/>
          </a:p>
        </p:txBody>
      </p:sp>
    </p:spTree>
    <p:extLst>
      <p:ext uri="{BB962C8B-B14F-4D97-AF65-F5344CB8AC3E}">
        <p14:creationId xmlns:p14="http://schemas.microsoft.com/office/powerpoint/2010/main" val="2704050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FC7C347-7B1F-4C0D-8F36-EE424B7DBA53}"/>
              </a:ext>
            </a:extLst>
          </p:cNvPr>
          <p:cNvSpPr>
            <a:spLocks noChangeArrowheads="1"/>
          </p:cNvSpPr>
          <p:nvPr/>
        </p:nvSpPr>
        <p:spPr bwMode="auto">
          <a:xfrm>
            <a:off x="769136" y="1212284"/>
            <a:ext cx="992513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NL"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Security Services.</a:t>
            </a:r>
            <a:endParaRPr kumimoji="0" lang="en-US" altLang="en-NL" sz="1050" b="0" i="0" u="none" strike="noStrike" cap="none" normalizeH="0" baseline="0" dirty="0">
              <a:ln>
                <a:noFill/>
              </a:ln>
              <a:solidFill>
                <a:schemeClr val="tx1"/>
              </a:solidFill>
              <a:effectLst/>
              <a:latin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NL"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container images scanning with vulnerability management solution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NL"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monitoring container configurations with Azure Security Center.</a:t>
            </a:r>
            <a:endParaRPr kumimoji="0" lang="en-US" altLang="en-NL" sz="1050" b="0" i="0" u="none" strike="noStrike" cap="none" normalizeH="0" baseline="0" dirty="0">
              <a:ln>
                <a:noFill/>
              </a:ln>
              <a:solidFill>
                <a:schemeClr val="tx1"/>
              </a:solidFill>
              <a:effectLst/>
              <a:latin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NL"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Pod Security Policy, Container vulnerabilities and Networking restrictions.</a:t>
            </a:r>
            <a:endParaRPr kumimoji="0" lang="en-US" altLang="en-NL" sz="1050" b="0" i="0" u="none" strike="noStrike" cap="none" normalizeH="0" baseline="0" dirty="0">
              <a:ln>
                <a:noFill/>
              </a:ln>
              <a:solidFill>
                <a:schemeClr val="tx1"/>
              </a:solidFill>
              <a:effectLst/>
              <a:latin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NL"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CIS docker standardizations</a:t>
            </a:r>
            <a:endParaRPr kumimoji="0" lang="en-US" altLang="en-NL" sz="1050" b="0" i="0" u="none" strike="noStrike" cap="none" normalizeH="0" baseline="0" dirty="0">
              <a:ln>
                <a:noFill/>
              </a:ln>
              <a:solidFill>
                <a:schemeClr val="tx1"/>
              </a:solidFill>
              <a:effectLst/>
              <a:latin typeface="Arial" panose="020B0604020202020204" pitchFamily="34" charset="0"/>
            </a:endParaRPr>
          </a:p>
        </p:txBody>
      </p:sp>
      <p:pic>
        <p:nvPicPr>
          <p:cNvPr id="3073" name="Picture 6">
            <a:extLst>
              <a:ext uri="{FF2B5EF4-FFF2-40B4-BE49-F238E27FC236}">
                <a16:creationId xmlns:a16="http://schemas.microsoft.com/office/drawing/2014/main" id="{3347BC76-E5FA-4557-9583-3BB48C0A911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9700" y="3646903"/>
            <a:ext cx="11782725" cy="310012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01B8634-E926-462C-AE56-8E3459BE2AAB}"/>
              </a:ext>
            </a:extLst>
          </p:cNvPr>
          <p:cNvSpPr txBox="1">
            <a:spLocks/>
          </p:cNvSpPr>
          <p:nvPr/>
        </p:nvSpPr>
        <p:spPr>
          <a:xfrm>
            <a:off x="437720" y="243505"/>
            <a:ext cx="11376025" cy="855026"/>
          </a:xfrm>
          <a:prstGeom prst="rect">
            <a:avLst/>
          </a:prstGeom>
        </p:spPr>
        <p:txBody>
          <a:bodyPr>
            <a:normAutofit/>
          </a:bodyPr>
          <a:lstStyle>
            <a:lvl1pPr algn="l" defTabSz="914418"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SOC Container Services</a:t>
            </a:r>
            <a:endParaRPr lang="en-NL" sz="3200" dirty="0"/>
          </a:p>
        </p:txBody>
      </p:sp>
    </p:spTree>
    <p:extLst>
      <p:ext uri="{BB962C8B-B14F-4D97-AF65-F5344CB8AC3E}">
        <p14:creationId xmlns:p14="http://schemas.microsoft.com/office/powerpoint/2010/main" val="3471617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43ED33-0CD4-433C-91E2-066C3EFE2CF0}"/>
              </a:ext>
            </a:extLst>
          </p:cNvPr>
          <p:cNvSpPr txBox="1">
            <a:spLocks/>
          </p:cNvSpPr>
          <p:nvPr/>
        </p:nvSpPr>
        <p:spPr>
          <a:xfrm>
            <a:off x="407988" y="404813"/>
            <a:ext cx="9864476" cy="86360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lang="pt-PT" sz="2600" kern="1200" dirty="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0070AD"/>
                </a:solidFill>
                <a:effectLst/>
                <a:uLnTx/>
                <a:uFillTx/>
                <a:latin typeface="Verdana" panose="020B0604030504040204" pitchFamily="34" charset="0"/>
                <a:ea typeface="Verdana" panose="020B0604030504040204" pitchFamily="34" charset="0"/>
              </a:rPr>
              <a:t>Cloud Native Applications – Sogeti Kubernetes</a:t>
            </a:r>
          </a:p>
        </p:txBody>
      </p:sp>
      <p:sp>
        <p:nvSpPr>
          <p:cNvPr id="5" name="Text Placeholder 2">
            <a:extLst>
              <a:ext uri="{FF2B5EF4-FFF2-40B4-BE49-F238E27FC236}">
                <a16:creationId xmlns:a16="http://schemas.microsoft.com/office/drawing/2014/main" id="{E0BB9CFA-3570-4933-8051-8567644F1998}"/>
              </a:ext>
            </a:extLst>
          </p:cNvPr>
          <p:cNvSpPr txBox="1">
            <a:spLocks/>
          </p:cNvSpPr>
          <p:nvPr/>
        </p:nvSpPr>
        <p:spPr>
          <a:xfrm>
            <a:off x="407987" y="1061733"/>
            <a:ext cx="11376025" cy="413359"/>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solidFill>
                <a:latin typeface="+mn-lt"/>
                <a:ea typeface="+mn-ea"/>
                <a:cs typeface="+mn-cs"/>
              </a:defRPr>
            </a:lvl2pPr>
            <a:lvl3pPr marL="457200" indent="-22383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0070AD"/>
              </a:buClr>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Verdana"/>
                <a:ea typeface="+mn-ea"/>
                <a:cs typeface="+mn-cs"/>
              </a:rPr>
              <a:t>Packaged in containers | Deploy as microservices | Manage with DevOps</a:t>
            </a:r>
          </a:p>
          <a:p>
            <a:pPr marL="0" marR="0" lvl="0" indent="0" algn="ctr" defTabSz="914400" rtl="0" eaLnBrk="1" fontAlgn="auto" latinLnBrk="0" hangingPunct="1">
              <a:lnSpc>
                <a:spcPct val="100000"/>
              </a:lnSpc>
              <a:spcBef>
                <a:spcPts val="0"/>
              </a:spcBef>
              <a:spcAft>
                <a:spcPts val="600"/>
              </a:spcAft>
              <a:buClr>
                <a:srgbClr val="0070AD"/>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Freeform 8">
            <a:extLst>
              <a:ext uri="{FF2B5EF4-FFF2-40B4-BE49-F238E27FC236}">
                <a16:creationId xmlns:a16="http://schemas.microsoft.com/office/drawing/2014/main" id="{79F2EDE1-E0E5-40B0-93ED-10223284C53E}"/>
              </a:ext>
            </a:extLst>
          </p:cNvPr>
          <p:cNvSpPr>
            <a:spLocks/>
          </p:cNvSpPr>
          <p:nvPr/>
        </p:nvSpPr>
        <p:spPr bwMode="auto">
          <a:xfrm>
            <a:off x="-313151" y="2010427"/>
            <a:ext cx="12505152" cy="4847573"/>
          </a:xfrm>
          <a:custGeom>
            <a:avLst/>
            <a:gdLst>
              <a:gd name="T0" fmla="*/ 0 w 538"/>
              <a:gd name="T1" fmla="*/ 807 h 807"/>
              <a:gd name="T2" fmla="*/ 0 w 538"/>
              <a:gd name="T3" fmla="*/ 325 h 807"/>
              <a:gd name="T4" fmla="*/ 233 w 538"/>
              <a:gd name="T5" fmla="*/ 50 h 807"/>
              <a:gd name="T6" fmla="*/ 538 w 538"/>
              <a:gd name="T7" fmla="*/ 0 h 807"/>
              <a:gd name="T8" fmla="*/ 538 w 538"/>
              <a:gd name="T9" fmla="*/ 807 h 807"/>
              <a:gd name="T10" fmla="*/ 0 w 538"/>
              <a:gd name="T11" fmla="*/ 807 h 807"/>
            </a:gdLst>
            <a:ahLst/>
            <a:cxnLst>
              <a:cxn ang="0">
                <a:pos x="T0" y="T1"/>
              </a:cxn>
              <a:cxn ang="0">
                <a:pos x="T2" y="T3"/>
              </a:cxn>
              <a:cxn ang="0">
                <a:pos x="T4" y="T5"/>
              </a:cxn>
              <a:cxn ang="0">
                <a:pos x="T6" y="T7"/>
              </a:cxn>
              <a:cxn ang="0">
                <a:pos x="T8" y="T9"/>
              </a:cxn>
              <a:cxn ang="0">
                <a:pos x="T10" y="T11"/>
              </a:cxn>
            </a:cxnLst>
            <a:rect l="0" t="0" r="r" b="b"/>
            <a:pathLst>
              <a:path w="538" h="807">
                <a:moveTo>
                  <a:pt x="0" y="807"/>
                </a:moveTo>
                <a:cubicBezTo>
                  <a:pt x="0" y="325"/>
                  <a:pt x="0" y="325"/>
                  <a:pt x="0" y="325"/>
                </a:cubicBezTo>
                <a:cubicBezTo>
                  <a:pt x="0" y="188"/>
                  <a:pt x="98" y="72"/>
                  <a:pt x="233" y="50"/>
                </a:cubicBezTo>
                <a:cubicBezTo>
                  <a:pt x="538" y="0"/>
                  <a:pt x="538" y="0"/>
                  <a:pt x="538" y="0"/>
                </a:cubicBezTo>
                <a:cubicBezTo>
                  <a:pt x="538" y="807"/>
                  <a:pt x="538" y="807"/>
                  <a:pt x="538" y="807"/>
                </a:cubicBezTo>
                <a:lnTo>
                  <a:pt x="0" y="807"/>
                </a:lnTo>
                <a:close/>
              </a:path>
            </a:pathLst>
          </a:custGeom>
          <a:solidFill>
            <a:srgbClr val="2B0A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Verdana"/>
            </a:endParaRPr>
          </a:p>
        </p:txBody>
      </p:sp>
      <p:pic>
        <p:nvPicPr>
          <p:cNvPr id="8" name="Picture 7">
            <a:extLst>
              <a:ext uri="{FF2B5EF4-FFF2-40B4-BE49-F238E27FC236}">
                <a16:creationId xmlns:a16="http://schemas.microsoft.com/office/drawing/2014/main" id="{81CFE6EA-B92E-4262-8A03-5515EB73F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263" y="2132012"/>
            <a:ext cx="1208456" cy="848956"/>
          </a:xfrm>
          <a:prstGeom prst="rect">
            <a:avLst/>
          </a:prstGeom>
        </p:spPr>
      </p:pic>
      <p:pic>
        <p:nvPicPr>
          <p:cNvPr id="9" name="Picture 8">
            <a:extLst>
              <a:ext uri="{FF2B5EF4-FFF2-40B4-BE49-F238E27FC236}">
                <a16:creationId xmlns:a16="http://schemas.microsoft.com/office/drawing/2014/main" id="{945AE8BE-20CA-4131-A179-ABEE57A4D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738" y="2132012"/>
            <a:ext cx="1208456" cy="848956"/>
          </a:xfrm>
          <a:prstGeom prst="rect">
            <a:avLst/>
          </a:prstGeom>
        </p:spPr>
      </p:pic>
      <p:pic>
        <p:nvPicPr>
          <p:cNvPr id="10" name="Picture 9">
            <a:extLst>
              <a:ext uri="{FF2B5EF4-FFF2-40B4-BE49-F238E27FC236}">
                <a16:creationId xmlns:a16="http://schemas.microsoft.com/office/drawing/2014/main" id="{207DB43E-6A55-4E05-8B31-C995686E6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5197" y="2132012"/>
            <a:ext cx="1208456" cy="848956"/>
          </a:xfrm>
          <a:prstGeom prst="rect">
            <a:avLst/>
          </a:prstGeom>
        </p:spPr>
      </p:pic>
      <p:pic>
        <p:nvPicPr>
          <p:cNvPr id="11" name="Picture 10">
            <a:extLst>
              <a:ext uri="{FF2B5EF4-FFF2-40B4-BE49-F238E27FC236}">
                <a16:creationId xmlns:a16="http://schemas.microsoft.com/office/drawing/2014/main" id="{196FE41F-BA49-40E6-A5DC-E8CA14A25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809" y="2133192"/>
            <a:ext cx="1208456" cy="848956"/>
          </a:xfrm>
          <a:prstGeom prst="rect">
            <a:avLst/>
          </a:prstGeom>
        </p:spPr>
      </p:pic>
      <p:sp>
        <p:nvSpPr>
          <p:cNvPr id="24" name="Rectangle 23">
            <a:extLst>
              <a:ext uri="{FF2B5EF4-FFF2-40B4-BE49-F238E27FC236}">
                <a16:creationId xmlns:a16="http://schemas.microsoft.com/office/drawing/2014/main" id="{6A146ECA-2D41-4098-8DF9-7262CFEE4859}"/>
              </a:ext>
            </a:extLst>
          </p:cNvPr>
          <p:cNvSpPr/>
          <p:nvPr/>
        </p:nvSpPr>
        <p:spPr>
          <a:xfrm>
            <a:off x="333955" y="3204212"/>
            <a:ext cx="1921871" cy="2888932"/>
          </a:xfrm>
          <a:prstGeom prst="rect">
            <a:avLst/>
          </a:prstGeom>
          <a:no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400" b="0" i="0" u="none" strike="noStrike" kern="0" cap="none" spc="0" normalizeH="0" baseline="0" noProof="0">
              <a:ln>
                <a:noFill/>
              </a:ln>
              <a:solidFill>
                <a:schemeClr val="bg1"/>
              </a:solidFill>
              <a:effectLst/>
              <a:uLnTx/>
              <a:uFillTx/>
              <a:latin typeface="Verdana"/>
              <a:ea typeface="+mn-ea"/>
              <a:cs typeface="+mn-cs"/>
            </a:endParaRPr>
          </a:p>
        </p:txBody>
      </p:sp>
      <p:sp>
        <p:nvSpPr>
          <p:cNvPr id="25" name="Text Placeholder 1">
            <a:extLst>
              <a:ext uri="{FF2B5EF4-FFF2-40B4-BE49-F238E27FC236}">
                <a16:creationId xmlns:a16="http://schemas.microsoft.com/office/drawing/2014/main" id="{A27A7669-E4FE-433A-B398-B8F0C1DE31F8}"/>
              </a:ext>
            </a:extLst>
          </p:cNvPr>
          <p:cNvSpPr txBox="1">
            <a:spLocks/>
          </p:cNvSpPr>
          <p:nvPr/>
        </p:nvSpPr>
        <p:spPr>
          <a:xfrm>
            <a:off x="528042" y="3258766"/>
            <a:ext cx="1921871" cy="3150893"/>
          </a:xfrm>
          <a:prstGeom prst="rect">
            <a:avLst/>
          </a:prstGeom>
        </p:spPr>
        <p:txBody>
          <a:bodyPr lIns="0" tIns="0" rIns="0" bIns="0"/>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1200" b="1" dirty="0">
                <a:solidFill>
                  <a:schemeClr val="bg1"/>
                </a:solidFill>
                <a:latin typeface="Verdana"/>
              </a:rPr>
              <a:t>AKS enterprise ready Terraform templates and Azure Pipelines as Code automation.</a:t>
            </a:r>
          </a:p>
          <a:p>
            <a:pPr>
              <a:lnSpc>
                <a:spcPct val="100000"/>
              </a:lnSpc>
              <a:spcAft>
                <a:spcPts val="0"/>
              </a:spcAft>
            </a:pPr>
            <a:endParaRPr lang="en-US" sz="1200" dirty="0">
              <a:solidFill>
                <a:schemeClr val="bg1"/>
              </a:solidFill>
              <a:latin typeface="Verdana"/>
            </a:endParaRPr>
          </a:p>
          <a:p>
            <a:pPr>
              <a:lnSpc>
                <a:spcPct val="100000"/>
              </a:lnSpc>
              <a:spcAft>
                <a:spcPts val="0"/>
              </a:spcAft>
            </a:pPr>
            <a:endParaRPr lang="en-US" sz="1200" dirty="0">
              <a:solidFill>
                <a:schemeClr val="bg1"/>
              </a:solidFill>
              <a:latin typeface="Verdana"/>
            </a:endParaRPr>
          </a:p>
          <a:p>
            <a:pPr>
              <a:lnSpc>
                <a:spcPct val="100000"/>
              </a:lnSpc>
              <a:spcAft>
                <a:spcPts val="0"/>
              </a:spcAft>
            </a:pPr>
            <a:r>
              <a:rPr lang="en-US" sz="1200" dirty="0">
                <a:solidFill>
                  <a:schemeClr val="bg1"/>
                </a:solidFill>
                <a:latin typeface="Verdana"/>
              </a:rPr>
              <a:t>Sogeti inner-source “CloudBoost library“  project holds a landing zone design for enterprise adoption of AKS conform the Sogeti Reference Architecture. </a:t>
            </a:r>
          </a:p>
          <a:p>
            <a:pPr>
              <a:lnSpc>
                <a:spcPct val="100000"/>
              </a:lnSpc>
              <a:spcAft>
                <a:spcPts val="0"/>
              </a:spcAft>
            </a:pPr>
            <a:endParaRPr lang="en-US" sz="1200" dirty="0">
              <a:solidFill>
                <a:schemeClr val="bg1"/>
              </a:solidFill>
              <a:latin typeface="Verdana"/>
            </a:endParaRPr>
          </a:p>
          <a:p>
            <a:pPr>
              <a:lnSpc>
                <a:spcPct val="100000"/>
              </a:lnSpc>
              <a:spcAft>
                <a:spcPts val="0"/>
              </a:spcAft>
            </a:pPr>
            <a:r>
              <a:rPr lang="en-US" sz="1200" dirty="0">
                <a:solidFill>
                  <a:schemeClr val="bg1"/>
                </a:solidFill>
                <a:latin typeface="Verdana"/>
              </a:rPr>
              <a:t>Fast setup a mature AKS platform and keep the focus on business value.</a:t>
            </a:r>
          </a:p>
        </p:txBody>
      </p:sp>
      <p:cxnSp>
        <p:nvCxnSpPr>
          <p:cNvPr id="26" name="Straight Connector 25">
            <a:extLst>
              <a:ext uri="{FF2B5EF4-FFF2-40B4-BE49-F238E27FC236}">
                <a16:creationId xmlns:a16="http://schemas.microsoft.com/office/drawing/2014/main" id="{71404ECF-248A-43D3-A3D3-2A8AA1A081DD}"/>
              </a:ext>
            </a:extLst>
          </p:cNvPr>
          <p:cNvCxnSpPr>
            <a:cxnSpLocks/>
          </p:cNvCxnSpPr>
          <p:nvPr/>
        </p:nvCxnSpPr>
        <p:spPr>
          <a:xfrm>
            <a:off x="567657" y="4166905"/>
            <a:ext cx="1609667" cy="7849"/>
          </a:xfrm>
          <a:prstGeom prst="line">
            <a:avLst/>
          </a:prstGeom>
          <a:noFill/>
          <a:ln w="6350" cap="flat" cmpd="sng" algn="ctr">
            <a:solidFill>
              <a:srgbClr val="0070AD"/>
            </a:solidFill>
            <a:prstDash val="solid"/>
            <a:miter lim="800000"/>
            <a:tailEnd type="oval"/>
          </a:ln>
          <a:effectLst/>
        </p:spPr>
      </p:cxnSp>
      <p:sp>
        <p:nvSpPr>
          <p:cNvPr id="28" name="Text Placeholder 1">
            <a:extLst>
              <a:ext uri="{FF2B5EF4-FFF2-40B4-BE49-F238E27FC236}">
                <a16:creationId xmlns:a16="http://schemas.microsoft.com/office/drawing/2014/main" id="{C38CA67D-6407-43FA-8E70-0D546B85F05E}"/>
              </a:ext>
            </a:extLst>
          </p:cNvPr>
          <p:cNvSpPr txBox="1">
            <a:spLocks/>
          </p:cNvSpPr>
          <p:nvPr/>
        </p:nvSpPr>
        <p:spPr>
          <a:xfrm>
            <a:off x="2697132" y="3258766"/>
            <a:ext cx="1921871" cy="3150893"/>
          </a:xfrm>
          <a:prstGeom prst="rect">
            <a:avLst/>
          </a:prstGeom>
        </p:spPr>
        <p:txBody>
          <a:bodyPr lIns="0" tIns="0" rIns="0" bIns="0"/>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1200" b="1" dirty="0">
                <a:solidFill>
                  <a:schemeClr val="bg1"/>
                </a:solidFill>
                <a:latin typeface="Verdana"/>
              </a:rPr>
              <a:t>OneDeliver Kubernetes Managed Service</a:t>
            </a:r>
          </a:p>
          <a:p>
            <a:pPr>
              <a:lnSpc>
                <a:spcPct val="100000"/>
              </a:lnSpc>
              <a:spcAft>
                <a:spcPts val="0"/>
              </a:spcAft>
            </a:pPr>
            <a:endParaRPr lang="en-US" sz="1200" dirty="0">
              <a:solidFill>
                <a:schemeClr val="bg1"/>
              </a:solidFill>
              <a:latin typeface="Verdana"/>
            </a:endParaRPr>
          </a:p>
          <a:p>
            <a:pPr>
              <a:lnSpc>
                <a:spcPct val="100000"/>
              </a:lnSpc>
              <a:spcAft>
                <a:spcPts val="0"/>
              </a:spcAft>
            </a:pPr>
            <a:endParaRPr lang="en-US" sz="1200" dirty="0">
              <a:solidFill>
                <a:schemeClr val="bg1"/>
              </a:solidFill>
              <a:latin typeface="Verdana"/>
            </a:endParaRPr>
          </a:p>
          <a:p>
            <a:pPr>
              <a:lnSpc>
                <a:spcPct val="100000"/>
              </a:lnSpc>
              <a:spcAft>
                <a:spcPts val="0"/>
              </a:spcAft>
            </a:pPr>
            <a:endParaRPr lang="en-US" sz="1200" dirty="0">
              <a:solidFill>
                <a:schemeClr val="bg1"/>
              </a:solidFill>
              <a:latin typeface="Verdana"/>
            </a:endParaRPr>
          </a:p>
          <a:p>
            <a:pPr>
              <a:lnSpc>
                <a:spcPct val="100000"/>
              </a:lnSpc>
              <a:spcAft>
                <a:spcPts val="0"/>
              </a:spcAft>
            </a:pPr>
            <a:r>
              <a:rPr lang="en-US" sz="1200" dirty="0">
                <a:solidFill>
                  <a:schemeClr val="bg1"/>
                </a:solidFill>
                <a:latin typeface="Verdana"/>
              </a:rPr>
              <a:t>Sogeti OneDeliver Azure MSP and Kubernetes administrators create and manage any AKS cluster conform Microsoft and Sogeti standards.</a:t>
            </a:r>
          </a:p>
        </p:txBody>
      </p:sp>
      <p:cxnSp>
        <p:nvCxnSpPr>
          <p:cNvPr id="29" name="Straight Connector 28">
            <a:extLst>
              <a:ext uri="{FF2B5EF4-FFF2-40B4-BE49-F238E27FC236}">
                <a16:creationId xmlns:a16="http://schemas.microsoft.com/office/drawing/2014/main" id="{BBD4AF54-178C-428F-9094-B0F25B940A71}"/>
              </a:ext>
            </a:extLst>
          </p:cNvPr>
          <p:cNvCxnSpPr>
            <a:cxnSpLocks/>
          </p:cNvCxnSpPr>
          <p:nvPr/>
        </p:nvCxnSpPr>
        <p:spPr>
          <a:xfrm>
            <a:off x="2736747" y="4166905"/>
            <a:ext cx="1609667" cy="7849"/>
          </a:xfrm>
          <a:prstGeom prst="line">
            <a:avLst/>
          </a:prstGeom>
          <a:noFill/>
          <a:ln w="6350" cap="flat" cmpd="sng" algn="ctr">
            <a:solidFill>
              <a:srgbClr val="0070AD"/>
            </a:solidFill>
            <a:prstDash val="solid"/>
            <a:miter lim="800000"/>
            <a:tailEnd type="oval"/>
          </a:ln>
          <a:effectLst/>
        </p:spPr>
      </p:cxnSp>
      <p:sp>
        <p:nvSpPr>
          <p:cNvPr id="30" name="Text Placeholder 1">
            <a:extLst>
              <a:ext uri="{FF2B5EF4-FFF2-40B4-BE49-F238E27FC236}">
                <a16:creationId xmlns:a16="http://schemas.microsoft.com/office/drawing/2014/main" id="{AECF2ED8-B91A-450F-8BB9-1B44DDFEC390}"/>
              </a:ext>
            </a:extLst>
          </p:cNvPr>
          <p:cNvSpPr txBox="1">
            <a:spLocks/>
          </p:cNvSpPr>
          <p:nvPr/>
        </p:nvSpPr>
        <p:spPr>
          <a:xfrm>
            <a:off x="5081389" y="3258766"/>
            <a:ext cx="1921871" cy="3150893"/>
          </a:xfrm>
          <a:prstGeom prst="rect">
            <a:avLst/>
          </a:prstGeom>
        </p:spPr>
        <p:txBody>
          <a:bodyPr lIns="0" tIns="0" rIns="0" bIns="0"/>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1200" b="1" dirty="0">
                <a:solidFill>
                  <a:schemeClr val="bg1"/>
                </a:solidFill>
                <a:latin typeface="Verdana"/>
              </a:rPr>
              <a:t>Local Kubernetes Experts</a:t>
            </a:r>
          </a:p>
          <a:p>
            <a:pPr>
              <a:lnSpc>
                <a:spcPct val="100000"/>
              </a:lnSpc>
              <a:spcAft>
                <a:spcPts val="0"/>
              </a:spcAft>
            </a:pPr>
            <a:endParaRPr lang="en-US" sz="1200" dirty="0">
              <a:solidFill>
                <a:schemeClr val="bg1"/>
              </a:solidFill>
              <a:latin typeface="Verdana"/>
            </a:endParaRPr>
          </a:p>
          <a:p>
            <a:pPr>
              <a:lnSpc>
                <a:spcPct val="100000"/>
              </a:lnSpc>
              <a:spcAft>
                <a:spcPts val="0"/>
              </a:spcAft>
            </a:pPr>
            <a:endParaRPr lang="en-US" sz="1200" dirty="0">
              <a:solidFill>
                <a:schemeClr val="bg1"/>
              </a:solidFill>
              <a:latin typeface="Verdana"/>
            </a:endParaRPr>
          </a:p>
          <a:p>
            <a:pPr>
              <a:lnSpc>
                <a:spcPct val="100000"/>
              </a:lnSpc>
              <a:spcAft>
                <a:spcPts val="0"/>
              </a:spcAft>
            </a:pPr>
            <a:endParaRPr lang="en-US" sz="1200" dirty="0">
              <a:solidFill>
                <a:schemeClr val="bg1"/>
              </a:solidFill>
              <a:latin typeface="Verdana"/>
            </a:endParaRPr>
          </a:p>
          <a:p>
            <a:pPr>
              <a:lnSpc>
                <a:spcPct val="100000"/>
              </a:lnSpc>
              <a:spcAft>
                <a:spcPts val="0"/>
              </a:spcAft>
            </a:pPr>
            <a:endParaRPr lang="en-US" sz="1200" dirty="0">
              <a:solidFill>
                <a:schemeClr val="bg1"/>
              </a:solidFill>
              <a:latin typeface="Verdana"/>
            </a:endParaRPr>
          </a:p>
          <a:p>
            <a:pPr>
              <a:lnSpc>
                <a:spcPct val="100000"/>
              </a:lnSpc>
              <a:spcAft>
                <a:spcPts val="0"/>
              </a:spcAft>
            </a:pPr>
            <a:r>
              <a:rPr lang="en-US" sz="1200" dirty="0">
                <a:solidFill>
                  <a:schemeClr val="bg1"/>
                </a:solidFill>
                <a:latin typeface="Verdana"/>
              </a:rPr>
              <a:t>Sogeti local countries setup designs and microservice solutions together with OneDeliver and customer DevOps teams  to optimize the benefits of Cloud and Microservices. Supported by the Sogeti global AKS expert's community and Microsoft.</a:t>
            </a:r>
          </a:p>
        </p:txBody>
      </p:sp>
      <p:cxnSp>
        <p:nvCxnSpPr>
          <p:cNvPr id="31" name="Straight Connector 30">
            <a:extLst>
              <a:ext uri="{FF2B5EF4-FFF2-40B4-BE49-F238E27FC236}">
                <a16:creationId xmlns:a16="http://schemas.microsoft.com/office/drawing/2014/main" id="{B1E24AF4-1D6D-4DB1-B913-341E93E2CE09}"/>
              </a:ext>
            </a:extLst>
          </p:cNvPr>
          <p:cNvCxnSpPr>
            <a:cxnSpLocks/>
          </p:cNvCxnSpPr>
          <p:nvPr/>
        </p:nvCxnSpPr>
        <p:spPr>
          <a:xfrm>
            <a:off x="5121004" y="4166905"/>
            <a:ext cx="1609667" cy="7849"/>
          </a:xfrm>
          <a:prstGeom prst="line">
            <a:avLst/>
          </a:prstGeom>
          <a:noFill/>
          <a:ln w="6350" cap="flat" cmpd="sng" algn="ctr">
            <a:solidFill>
              <a:srgbClr val="0070AD"/>
            </a:solidFill>
            <a:prstDash val="solid"/>
            <a:miter lim="800000"/>
            <a:tailEnd type="oval"/>
          </a:ln>
          <a:effectLst/>
        </p:spPr>
      </p:cxnSp>
      <p:sp>
        <p:nvSpPr>
          <p:cNvPr id="32" name="Text Placeholder 1">
            <a:extLst>
              <a:ext uri="{FF2B5EF4-FFF2-40B4-BE49-F238E27FC236}">
                <a16:creationId xmlns:a16="http://schemas.microsoft.com/office/drawing/2014/main" id="{FBE46913-6518-469F-9A68-C78C2F854676}"/>
              </a:ext>
            </a:extLst>
          </p:cNvPr>
          <p:cNvSpPr txBox="1">
            <a:spLocks/>
          </p:cNvSpPr>
          <p:nvPr/>
        </p:nvSpPr>
        <p:spPr>
          <a:xfrm>
            <a:off x="7171012" y="3265505"/>
            <a:ext cx="1921871" cy="3150893"/>
          </a:xfrm>
          <a:prstGeom prst="rect">
            <a:avLst/>
          </a:prstGeom>
        </p:spPr>
        <p:txBody>
          <a:bodyPr lIns="0" tIns="0" rIns="0" bIns="0"/>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1200" b="1" dirty="0">
                <a:solidFill>
                  <a:schemeClr val="bg1"/>
                </a:solidFill>
                <a:latin typeface="Verdana"/>
              </a:rPr>
              <a:t>Kubernetes Secure Operating Center Service</a:t>
            </a:r>
          </a:p>
          <a:p>
            <a:pPr>
              <a:lnSpc>
                <a:spcPct val="100000"/>
              </a:lnSpc>
              <a:spcAft>
                <a:spcPts val="0"/>
              </a:spcAft>
            </a:pPr>
            <a:endParaRPr lang="en-US" sz="1200" dirty="0">
              <a:solidFill>
                <a:schemeClr val="bg1"/>
              </a:solidFill>
              <a:latin typeface="Verdana"/>
            </a:endParaRPr>
          </a:p>
          <a:p>
            <a:pPr>
              <a:lnSpc>
                <a:spcPct val="100000"/>
              </a:lnSpc>
              <a:spcAft>
                <a:spcPts val="0"/>
              </a:spcAft>
            </a:pPr>
            <a:endParaRPr lang="en-US" sz="1200" dirty="0">
              <a:solidFill>
                <a:schemeClr val="bg1"/>
              </a:solidFill>
              <a:latin typeface="Verdana"/>
            </a:endParaRPr>
          </a:p>
          <a:p>
            <a:pPr>
              <a:lnSpc>
                <a:spcPct val="100000"/>
              </a:lnSpc>
              <a:spcAft>
                <a:spcPts val="0"/>
              </a:spcAft>
            </a:pPr>
            <a:endParaRPr lang="en-US" sz="1200" dirty="0">
              <a:solidFill>
                <a:schemeClr val="bg1"/>
              </a:solidFill>
              <a:latin typeface="Verdana"/>
            </a:endParaRPr>
          </a:p>
          <a:p>
            <a:pPr>
              <a:lnSpc>
                <a:spcPct val="100000"/>
              </a:lnSpc>
              <a:spcAft>
                <a:spcPts val="0"/>
              </a:spcAft>
            </a:pPr>
            <a:r>
              <a:rPr lang="en-US" sz="1200" dirty="0">
                <a:solidFill>
                  <a:schemeClr val="bg1"/>
                </a:solidFill>
                <a:latin typeface="Verdana"/>
              </a:rPr>
              <a:t>A vulnerability management managed service solution with Pod Security Policy, Container vulnerabilities and Networking restrictions conform CIS (Center for Internet Security)</a:t>
            </a:r>
          </a:p>
        </p:txBody>
      </p:sp>
      <p:cxnSp>
        <p:nvCxnSpPr>
          <p:cNvPr id="33" name="Straight Connector 32">
            <a:extLst>
              <a:ext uri="{FF2B5EF4-FFF2-40B4-BE49-F238E27FC236}">
                <a16:creationId xmlns:a16="http://schemas.microsoft.com/office/drawing/2014/main" id="{2024C560-356E-46A0-B9DB-5E1F5FAE58D9}"/>
              </a:ext>
            </a:extLst>
          </p:cNvPr>
          <p:cNvCxnSpPr>
            <a:cxnSpLocks/>
          </p:cNvCxnSpPr>
          <p:nvPr/>
        </p:nvCxnSpPr>
        <p:spPr>
          <a:xfrm>
            <a:off x="7210627" y="4173644"/>
            <a:ext cx="1609667" cy="7849"/>
          </a:xfrm>
          <a:prstGeom prst="line">
            <a:avLst/>
          </a:prstGeom>
          <a:noFill/>
          <a:ln w="6350" cap="flat" cmpd="sng" algn="ctr">
            <a:solidFill>
              <a:srgbClr val="0070AD"/>
            </a:solidFill>
            <a:prstDash val="solid"/>
            <a:miter lim="800000"/>
            <a:tailEnd type="oval"/>
          </a:ln>
          <a:effectLst/>
        </p:spPr>
      </p:cxnSp>
      <p:cxnSp>
        <p:nvCxnSpPr>
          <p:cNvPr id="35" name="Straight Connector 34">
            <a:extLst>
              <a:ext uri="{FF2B5EF4-FFF2-40B4-BE49-F238E27FC236}">
                <a16:creationId xmlns:a16="http://schemas.microsoft.com/office/drawing/2014/main" id="{D3652FD0-23CE-4111-92A4-6D2A15D26841}"/>
              </a:ext>
            </a:extLst>
          </p:cNvPr>
          <p:cNvCxnSpPr/>
          <p:nvPr/>
        </p:nvCxnSpPr>
        <p:spPr>
          <a:xfrm>
            <a:off x="9469677" y="2570110"/>
            <a:ext cx="0" cy="4096396"/>
          </a:xfrm>
          <a:prstGeom prst="line">
            <a:avLst/>
          </a:prstGeom>
          <a:noFill/>
          <a:ln w="6350" cap="flat" cmpd="sng" algn="ctr">
            <a:solidFill>
              <a:srgbClr val="0070AD"/>
            </a:solidFill>
            <a:prstDash val="solid"/>
            <a:miter lim="800000"/>
            <a:tailEnd type="oval"/>
          </a:ln>
          <a:effectLst/>
        </p:spPr>
      </p:cxnSp>
      <p:pic>
        <p:nvPicPr>
          <p:cNvPr id="36" name="Picture 35">
            <a:extLst>
              <a:ext uri="{FF2B5EF4-FFF2-40B4-BE49-F238E27FC236}">
                <a16:creationId xmlns:a16="http://schemas.microsoft.com/office/drawing/2014/main" id="{00E5B8F1-A814-4AB2-B9D9-EFAA7E416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6486" y="2145632"/>
            <a:ext cx="1208456" cy="848956"/>
          </a:xfrm>
          <a:prstGeom prst="rect">
            <a:avLst/>
          </a:prstGeom>
        </p:spPr>
      </p:pic>
      <p:sp>
        <p:nvSpPr>
          <p:cNvPr id="39" name="Text Placeholder 1">
            <a:extLst>
              <a:ext uri="{FF2B5EF4-FFF2-40B4-BE49-F238E27FC236}">
                <a16:creationId xmlns:a16="http://schemas.microsoft.com/office/drawing/2014/main" id="{FE8D51A5-4F36-4AE9-AB59-02BA8A1BF5A8}"/>
              </a:ext>
            </a:extLst>
          </p:cNvPr>
          <p:cNvSpPr txBox="1">
            <a:spLocks/>
          </p:cNvSpPr>
          <p:nvPr/>
        </p:nvSpPr>
        <p:spPr>
          <a:xfrm>
            <a:off x="9828689" y="3277945"/>
            <a:ext cx="1921871" cy="3150893"/>
          </a:xfrm>
          <a:prstGeom prst="rect">
            <a:avLst/>
          </a:prstGeom>
        </p:spPr>
        <p:txBody>
          <a:bodyPr lIns="0" tIns="0" rIns="0" bIns="0"/>
          <a:lstStyle>
            <a:lvl1pPr marL="0" indent="0" algn="l" defTabSz="914400" rtl="0" eaLnBrk="1" latinLnBrk="0" hangingPunct="1">
              <a:lnSpc>
                <a:spcPts val="22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233363" indent="-228600" algn="l" defTabSz="914400" rtl="0" eaLnBrk="1" latinLnBrk="0" hangingPunct="1">
              <a:lnSpc>
                <a:spcPts val="2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457200" indent="-223838" algn="l" defTabSz="914400" rtl="0" eaLnBrk="1" latinLnBrk="0" hangingPunct="1">
              <a:lnSpc>
                <a:spcPts val="16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690563" indent="-23336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1200" b="1" dirty="0">
                <a:solidFill>
                  <a:schemeClr val="bg1"/>
                </a:solidFill>
                <a:latin typeface="Verdana"/>
              </a:rPr>
              <a:t>Microservices Thinkubator based on AKS.</a:t>
            </a:r>
          </a:p>
          <a:p>
            <a:pPr>
              <a:lnSpc>
                <a:spcPct val="100000"/>
              </a:lnSpc>
              <a:spcAft>
                <a:spcPts val="0"/>
              </a:spcAft>
            </a:pPr>
            <a:endParaRPr lang="en-US" sz="1200" dirty="0">
              <a:solidFill>
                <a:schemeClr val="bg1"/>
              </a:solidFill>
              <a:latin typeface="Verdana"/>
            </a:endParaRPr>
          </a:p>
          <a:p>
            <a:pPr>
              <a:lnSpc>
                <a:spcPct val="100000"/>
              </a:lnSpc>
              <a:spcAft>
                <a:spcPts val="0"/>
              </a:spcAft>
            </a:pPr>
            <a:endParaRPr lang="en-US" sz="1200" dirty="0">
              <a:solidFill>
                <a:schemeClr val="bg1"/>
              </a:solidFill>
              <a:latin typeface="Verdana"/>
            </a:endParaRPr>
          </a:p>
          <a:p>
            <a:pPr>
              <a:lnSpc>
                <a:spcPct val="100000"/>
              </a:lnSpc>
              <a:spcAft>
                <a:spcPts val="0"/>
              </a:spcAft>
            </a:pPr>
            <a:endParaRPr lang="en-US" sz="1200" dirty="0">
              <a:solidFill>
                <a:schemeClr val="bg1"/>
              </a:solidFill>
              <a:latin typeface="Verdana"/>
            </a:endParaRPr>
          </a:p>
          <a:p>
            <a:pPr>
              <a:lnSpc>
                <a:spcPct val="100000"/>
              </a:lnSpc>
              <a:spcAft>
                <a:spcPts val="0"/>
              </a:spcAft>
            </a:pPr>
            <a:r>
              <a:rPr lang="en-US" sz="1200" dirty="0">
                <a:solidFill>
                  <a:schemeClr val="bg1"/>
                </a:solidFill>
                <a:latin typeface="Verdana"/>
              </a:rPr>
              <a:t>A 3 month iterative joined project to get business value from advanced technology in the core of your company.</a:t>
            </a:r>
          </a:p>
          <a:p>
            <a:pPr>
              <a:lnSpc>
                <a:spcPct val="100000"/>
              </a:lnSpc>
              <a:spcAft>
                <a:spcPts val="0"/>
              </a:spcAft>
            </a:pPr>
            <a:endParaRPr lang="en-US" sz="1200" dirty="0">
              <a:solidFill>
                <a:schemeClr val="bg1"/>
              </a:solidFill>
              <a:latin typeface="Verdana"/>
            </a:endParaRPr>
          </a:p>
          <a:p>
            <a:pPr>
              <a:lnSpc>
                <a:spcPct val="100000"/>
              </a:lnSpc>
              <a:spcAft>
                <a:spcPts val="0"/>
              </a:spcAft>
            </a:pPr>
            <a:r>
              <a:rPr lang="en-US" sz="1200" dirty="0">
                <a:solidFill>
                  <a:schemeClr val="bg1"/>
                </a:solidFill>
                <a:latin typeface="Verdana"/>
              </a:rPr>
              <a:t>The perfect way for an organization to instantly fall in love with a new Technology</a:t>
            </a:r>
          </a:p>
          <a:p>
            <a:pPr>
              <a:lnSpc>
                <a:spcPct val="100000"/>
              </a:lnSpc>
              <a:spcAft>
                <a:spcPts val="0"/>
              </a:spcAft>
            </a:pPr>
            <a:endParaRPr lang="en-US" sz="1200" dirty="0">
              <a:solidFill>
                <a:schemeClr val="bg1"/>
              </a:solidFill>
              <a:latin typeface="Verdana"/>
            </a:endParaRPr>
          </a:p>
          <a:p>
            <a:pPr>
              <a:lnSpc>
                <a:spcPct val="100000"/>
              </a:lnSpc>
              <a:spcAft>
                <a:spcPts val="0"/>
              </a:spcAft>
            </a:pPr>
            <a:endParaRPr lang="en-US" sz="1200" dirty="0">
              <a:solidFill>
                <a:schemeClr val="bg1"/>
              </a:solidFill>
              <a:latin typeface="Verdana"/>
            </a:endParaRPr>
          </a:p>
        </p:txBody>
      </p:sp>
      <p:cxnSp>
        <p:nvCxnSpPr>
          <p:cNvPr id="40" name="Straight Connector 39">
            <a:extLst>
              <a:ext uri="{FF2B5EF4-FFF2-40B4-BE49-F238E27FC236}">
                <a16:creationId xmlns:a16="http://schemas.microsoft.com/office/drawing/2014/main" id="{4FDE3C33-C424-4C17-A9B7-1A856BA581FD}"/>
              </a:ext>
            </a:extLst>
          </p:cNvPr>
          <p:cNvCxnSpPr>
            <a:cxnSpLocks/>
          </p:cNvCxnSpPr>
          <p:nvPr/>
        </p:nvCxnSpPr>
        <p:spPr>
          <a:xfrm>
            <a:off x="9868304" y="4186084"/>
            <a:ext cx="1609667" cy="7849"/>
          </a:xfrm>
          <a:prstGeom prst="line">
            <a:avLst/>
          </a:prstGeom>
          <a:noFill/>
          <a:ln w="6350" cap="flat" cmpd="sng" algn="ctr">
            <a:solidFill>
              <a:srgbClr val="0070AD"/>
            </a:solidFill>
            <a:prstDash val="solid"/>
            <a:miter lim="800000"/>
            <a:tailEnd type="oval"/>
          </a:ln>
          <a:effectLst/>
        </p:spPr>
      </p:cxnSp>
      <p:sp>
        <p:nvSpPr>
          <p:cNvPr id="41" name="TextBox 40">
            <a:extLst>
              <a:ext uri="{FF2B5EF4-FFF2-40B4-BE49-F238E27FC236}">
                <a16:creationId xmlns:a16="http://schemas.microsoft.com/office/drawing/2014/main" id="{0287389D-8449-4249-AE03-CD6BF0D7B64E}"/>
              </a:ext>
            </a:extLst>
          </p:cNvPr>
          <p:cNvSpPr txBox="1"/>
          <p:nvPr/>
        </p:nvSpPr>
        <p:spPr>
          <a:xfrm flipH="1">
            <a:off x="1148028" y="2115106"/>
            <a:ext cx="361001" cy="707886"/>
          </a:xfrm>
          <a:prstGeom prst="rect">
            <a:avLst/>
          </a:prstGeom>
          <a:noFill/>
        </p:spPr>
        <p:txBody>
          <a:bodyPr wrap="square" rtlCol="0">
            <a:spAutoFit/>
          </a:bodyPr>
          <a:lstStyle/>
          <a:p>
            <a:r>
              <a:rPr lang="en-US" sz="4000" dirty="0">
                <a:solidFill>
                  <a:schemeClr val="bg1"/>
                </a:solidFill>
              </a:rPr>
              <a:t>1</a:t>
            </a:r>
            <a:endParaRPr lang="en-NL" sz="4000" dirty="0">
              <a:solidFill>
                <a:schemeClr val="bg1"/>
              </a:solidFill>
            </a:endParaRPr>
          </a:p>
        </p:txBody>
      </p:sp>
      <p:sp>
        <p:nvSpPr>
          <p:cNvPr id="42" name="TextBox 41">
            <a:extLst>
              <a:ext uri="{FF2B5EF4-FFF2-40B4-BE49-F238E27FC236}">
                <a16:creationId xmlns:a16="http://schemas.microsoft.com/office/drawing/2014/main" id="{0BA58750-41CA-4F1E-9947-0801EA8A61B0}"/>
              </a:ext>
            </a:extLst>
          </p:cNvPr>
          <p:cNvSpPr txBox="1"/>
          <p:nvPr/>
        </p:nvSpPr>
        <p:spPr>
          <a:xfrm flipH="1">
            <a:off x="3315388" y="2096811"/>
            <a:ext cx="361001" cy="707886"/>
          </a:xfrm>
          <a:prstGeom prst="rect">
            <a:avLst/>
          </a:prstGeom>
          <a:noFill/>
        </p:spPr>
        <p:txBody>
          <a:bodyPr wrap="square" rtlCol="0">
            <a:spAutoFit/>
          </a:bodyPr>
          <a:lstStyle/>
          <a:p>
            <a:r>
              <a:rPr lang="en-US" sz="4000" dirty="0">
                <a:solidFill>
                  <a:schemeClr val="bg1"/>
                </a:solidFill>
              </a:rPr>
              <a:t>2</a:t>
            </a:r>
            <a:endParaRPr lang="en-NL" sz="4000" dirty="0">
              <a:solidFill>
                <a:schemeClr val="bg1"/>
              </a:solidFill>
            </a:endParaRPr>
          </a:p>
        </p:txBody>
      </p:sp>
      <p:sp>
        <p:nvSpPr>
          <p:cNvPr id="43" name="TextBox 42">
            <a:extLst>
              <a:ext uri="{FF2B5EF4-FFF2-40B4-BE49-F238E27FC236}">
                <a16:creationId xmlns:a16="http://schemas.microsoft.com/office/drawing/2014/main" id="{A264A069-0142-43AA-BF57-EB988C7E9CA6}"/>
              </a:ext>
            </a:extLst>
          </p:cNvPr>
          <p:cNvSpPr txBox="1"/>
          <p:nvPr/>
        </p:nvSpPr>
        <p:spPr>
          <a:xfrm flipH="1">
            <a:off x="5693023" y="2095184"/>
            <a:ext cx="361001" cy="707886"/>
          </a:xfrm>
          <a:prstGeom prst="rect">
            <a:avLst/>
          </a:prstGeom>
          <a:noFill/>
        </p:spPr>
        <p:txBody>
          <a:bodyPr wrap="square" rtlCol="0">
            <a:spAutoFit/>
          </a:bodyPr>
          <a:lstStyle/>
          <a:p>
            <a:r>
              <a:rPr lang="en-US" sz="4000" dirty="0">
                <a:solidFill>
                  <a:schemeClr val="bg1"/>
                </a:solidFill>
              </a:rPr>
              <a:t>3</a:t>
            </a:r>
            <a:endParaRPr lang="en-NL" sz="4000" dirty="0">
              <a:solidFill>
                <a:schemeClr val="bg1"/>
              </a:solidFill>
            </a:endParaRPr>
          </a:p>
        </p:txBody>
      </p:sp>
      <p:sp>
        <p:nvSpPr>
          <p:cNvPr id="44" name="TextBox 43">
            <a:extLst>
              <a:ext uri="{FF2B5EF4-FFF2-40B4-BE49-F238E27FC236}">
                <a16:creationId xmlns:a16="http://schemas.microsoft.com/office/drawing/2014/main" id="{BA05BACB-6051-4537-87BE-EAD7477E2957}"/>
              </a:ext>
            </a:extLst>
          </p:cNvPr>
          <p:cNvSpPr txBox="1"/>
          <p:nvPr/>
        </p:nvSpPr>
        <p:spPr>
          <a:xfrm flipH="1">
            <a:off x="7823046" y="2103550"/>
            <a:ext cx="361001" cy="707886"/>
          </a:xfrm>
          <a:prstGeom prst="rect">
            <a:avLst/>
          </a:prstGeom>
          <a:noFill/>
        </p:spPr>
        <p:txBody>
          <a:bodyPr wrap="square" rtlCol="0">
            <a:spAutoFit/>
          </a:bodyPr>
          <a:lstStyle/>
          <a:p>
            <a:r>
              <a:rPr lang="en-US" sz="4000" dirty="0">
                <a:solidFill>
                  <a:schemeClr val="bg1"/>
                </a:solidFill>
              </a:rPr>
              <a:t>4</a:t>
            </a:r>
            <a:endParaRPr lang="en-NL" sz="4000" dirty="0">
              <a:solidFill>
                <a:schemeClr val="bg1"/>
              </a:solidFill>
            </a:endParaRPr>
          </a:p>
        </p:txBody>
      </p:sp>
      <p:sp>
        <p:nvSpPr>
          <p:cNvPr id="45" name="TextBox 44">
            <a:extLst>
              <a:ext uri="{FF2B5EF4-FFF2-40B4-BE49-F238E27FC236}">
                <a16:creationId xmlns:a16="http://schemas.microsoft.com/office/drawing/2014/main" id="{E9C9696C-B8F8-46ED-95F6-3C563BAA61D2}"/>
              </a:ext>
            </a:extLst>
          </p:cNvPr>
          <p:cNvSpPr txBox="1"/>
          <p:nvPr/>
        </p:nvSpPr>
        <p:spPr>
          <a:xfrm flipH="1">
            <a:off x="10492636" y="2115106"/>
            <a:ext cx="361001" cy="707886"/>
          </a:xfrm>
          <a:prstGeom prst="rect">
            <a:avLst/>
          </a:prstGeom>
          <a:noFill/>
        </p:spPr>
        <p:txBody>
          <a:bodyPr wrap="square" rtlCol="0">
            <a:spAutoFit/>
          </a:bodyPr>
          <a:lstStyle/>
          <a:p>
            <a:r>
              <a:rPr lang="en-US" sz="4000" dirty="0">
                <a:solidFill>
                  <a:schemeClr val="bg1"/>
                </a:solidFill>
              </a:rPr>
              <a:t>5</a:t>
            </a:r>
            <a:endParaRPr lang="en-NL" sz="4000" dirty="0">
              <a:solidFill>
                <a:schemeClr val="bg1"/>
              </a:solidFill>
            </a:endParaRPr>
          </a:p>
        </p:txBody>
      </p:sp>
    </p:spTree>
    <p:extLst>
      <p:ext uri="{BB962C8B-B14F-4D97-AF65-F5344CB8AC3E}">
        <p14:creationId xmlns:p14="http://schemas.microsoft.com/office/powerpoint/2010/main" val="30202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8F20-7E5D-4C4E-923C-1FDD237CD31F}"/>
              </a:ext>
            </a:extLst>
          </p:cNvPr>
          <p:cNvSpPr>
            <a:spLocks noGrp="1"/>
          </p:cNvSpPr>
          <p:nvPr>
            <p:ph type="title"/>
          </p:nvPr>
        </p:nvSpPr>
        <p:spPr/>
        <p:txBody>
          <a:bodyPr>
            <a:normAutofit/>
          </a:bodyPr>
          <a:lstStyle/>
          <a:p>
            <a:pPr algn="ctr"/>
            <a:r>
              <a:rPr lang="en-US" sz="5400" dirty="0">
                <a:latin typeface="Ubuntu" panose="020B0504030602030204" pitchFamily="34" charset="0"/>
              </a:rPr>
              <a:t>Cloud Adoption</a:t>
            </a:r>
            <a:endParaRPr lang="en-GB" sz="5400" dirty="0">
              <a:latin typeface="Ubuntu" panose="020B0504030602030204" pitchFamily="34" charset="0"/>
            </a:endParaRPr>
          </a:p>
        </p:txBody>
      </p:sp>
      <p:sp>
        <p:nvSpPr>
          <p:cNvPr id="3" name="Rectangle 2">
            <a:extLst>
              <a:ext uri="{FF2B5EF4-FFF2-40B4-BE49-F238E27FC236}">
                <a16:creationId xmlns:a16="http://schemas.microsoft.com/office/drawing/2014/main" id="{208A2063-761D-4A24-BB8D-54DABB159AB5}"/>
              </a:ext>
            </a:extLst>
          </p:cNvPr>
          <p:cNvSpPr/>
          <p:nvPr/>
        </p:nvSpPr>
        <p:spPr>
          <a:xfrm>
            <a:off x="2982655" y="2919002"/>
            <a:ext cx="1525638" cy="3943099"/>
          </a:xfrm>
          <a:prstGeom prst="rect">
            <a:avLst/>
          </a:prstGeom>
          <a:solidFill>
            <a:srgbClr val="F2F2F2">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Rectangle 3">
            <a:extLst>
              <a:ext uri="{FF2B5EF4-FFF2-40B4-BE49-F238E27FC236}">
                <a16:creationId xmlns:a16="http://schemas.microsoft.com/office/drawing/2014/main" id="{B4407A94-8F8C-4CD6-9FC8-7C20452E9E0B}"/>
              </a:ext>
            </a:extLst>
          </p:cNvPr>
          <p:cNvSpPr/>
          <p:nvPr/>
        </p:nvSpPr>
        <p:spPr>
          <a:xfrm>
            <a:off x="4772751" y="2914899"/>
            <a:ext cx="1525638" cy="3943099"/>
          </a:xfrm>
          <a:prstGeom prst="rect">
            <a:avLst/>
          </a:prstGeom>
          <a:solidFill>
            <a:srgbClr val="F2F2F2">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A53313EE-ADA2-4F89-9B42-D9EA897D28D1}"/>
              </a:ext>
            </a:extLst>
          </p:cNvPr>
          <p:cNvSpPr/>
          <p:nvPr/>
        </p:nvSpPr>
        <p:spPr>
          <a:xfrm>
            <a:off x="7132274" y="2914901"/>
            <a:ext cx="1525638" cy="3943099"/>
          </a:xfrm>
          <a:prstGeom prst="rect">
            <a:avLst/>
          </a:prstGeom>
          <a:solidFill>
            <a:srgbClr val="F2F2F2">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Rectangle 5">
            <a:extLst>
              <a:ext uri="{FF2B5EF4-FFF2-40B4-BE49-F238E27FC236}">
                <a16:creationId xmlns:a16="http://schemas.microsoft.com/office/drawing/2014/main" id="{3F2546E3-7B35-42AB-9833-CA32D26B29D8}"/>
              </a:ext>
            </a:extLst>
          </p:cNvPr>
          <p:cNvSpPr/>
          <p:nvPr/>
        </p:nvSpPr>
        <p:spPr>
          <a:xfrm>
            <a:off x="8972760" y="2914901"/>
            <a:ext cx="1525638" cy="3943099"/>
          </a:xfrm>
          <a:prstGeom prst="rect">
            <a:avLst/>
          </a:prstGeom>
          <a:solidFill>
            <a:srgbClr val="F2F2F2">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7" name="Rectangle 6">
            <a:extLst>
              <a:ext uri="{FF2B5EF4-FFF2-40B4-BE49-F238E27FC236}">
                <a16:creationId xmlns:a16="http://schemas.microsoft.com/office/drawing/2014/main" id="{7290456A-12FD-4D27-AE25-EEE7F788CBC3}"/>
              </a:ext>
            </a:extLst>
          </p:cNvPr>
          <p:cNvSpPr/>
          <p:nvPr/>
        </p:nvSpPr>
        <p:spPr>
          <a:xfrm>
            <a:off x="1319804" y="2940468"/>
            <a:ext cx="1525638" cy="3943099"/>
          </a:xfrm>
          <a:prstGeom prst="rect">
            <a:avLst/>
          </a:prstGeom>
          <a:solidFill>
            <a:srgbClr val="F2F2F2">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Rectangle 7">
            <a:extLst>
              <a:ext uri="{FF2B5EF4-FFF2-40B4-BE49-F238E27FC236}">
                <a16:creationId xmlns:a16="http://schemas.microsoft.com/office/drawing/2014/main" id="{9C032171-A3FD-425A-9737-FD228890FDBA}"/>
              </a:ext>
            </a:extLst>
          </p:cNvPr>
          <p:cNvSpPr/>
          <p:nvPr/>
        </p:nvSpPr>
        <p:spPr>
          <a:xfrm>
            <a:off x="1577648" y="1833353"/>
            <a:ext cx="435830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Migrate and modernize to the Cloud</a:t>
            </a:r>
            <a:endParaRPr kumimoji="0" lang="en-US" sz="1800" b="0" i="0" u="none" strike="noStrike" kern="1200" cap="none" spc="0" normalizeH="0" baseline="0" noProof="0" dirty="0">
              <a:ln>
                <a:noFill/>
              </a:ln>
              <a:solidFill>
                <a:srgbClr val="000000"/>
              </a:solidFill>
              <a:effectLst/>
              <a:uLnTx/>
              <a:uFillTx/>
              <a:latin typeface="Verdana"/>
              <a:ea typeface="+mn-ea"/>
              <a:cs typeface="Calibri Light" panose="020F0302020204030204" pitchFamily="34" charset="0"/>
            </a:endParaRPr>
          </a:p>
        </p:txBody>
      </p:sp>
      <p:sp>
        <p:nvSpPr>
          <p:cNvPr id="9" name="Rectangle 8">
            <a:extLst>
              <a:ext uri="{FF2B5EF4-FFF2-40B4-BE49-F238E27FC236}">
                <a16:creationId xmlns:a16="http://schemas.microsoft.com/office/drawing/2014/main" id="{39035669-C160-4E0D-AE98-D1A40FE75509}"/>
              </a:ext>
            </a:extLst>
          </p:cNvPr>
          <p:cNvSpPr/>
          <p:nvPr/>
        </p:nvSpPr>
        <p:spPr>
          <a:xfrm>
            <a:off x="6733929" y="1833353"/>
            <a:ext cx="403533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New and innovate with the Cloud</a:t>
            </a:r>
            <a:endParaRPr kumimoji="0" lang="en-US" sz="1800" b="0" i="0" u="none" strike="noStrike" kern="1200" cap="none" spc="0" normalizeH="0" baseline="0" noProof="0" dirty="0">
              <a:ln>
                <a:noFill/>
              </a:ln>
              <a:solidFill>
                <a:srgbClr val="000000"/>
              </a:solidFill>
              <a:effectLst/>
              <a:uLnTx/>
              <a:uFillTx/>
              <a:latin typeface="Verdana"/>
              <a:ea typeface="+mn-ea"/>
              <a:cs typeface="Calibri Light" panose="020F0302020204030204" pitchFamily="34" charset="0"/>
            </a:endParaRPr>
          </a:p>
        </p:txBody>
      </p:sp>
      <p:sp>
        <p:nvSpPr>
          <p:cNvPr id="10" name="Rectangle 9">
            <a:extLst>
              <a:ext uri="{FF2B5EF4-FFF2-40B4-BE49-F238E27FC236}">
                <a16:creationId xmlns:a16="http://schemas.microsoft.com/office/drawing/2014/main" id="{7BFBE069-6688-4EA8-A465-DA64A44DD828}"/>
              </a:ext>
            </a:extLst>
          </p:cNvPr>
          <p:cNvSpPr/>
          <p:nvPr/>
        </p:nvSpPr>
        <p:spPr>
          <a:xfrm>
            <a:off x="1506557" y="2914902"/>
            <a:ext cx="111088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err="1">
                <a:ln>
                  <a:noFill/>
                </a:ln>
                <a:solidFill>
                  <a:srgbClr val="000000"/>
                </a:solidFill>
                <a:effectLst/>
                <a:uLnTx/>
                <a:uFillTx/>
                <a:latin typeface="Verdana"/>
                <a:ea typeface="+mn-ea"/>
                <a:cs typeface="+mn-cs"/>
              </a:rPr>
              <a:t>Rehost</a:t>
            </a:r>
            <a:endParaRPr kumimoji="0" lang="nl-NL" sz="18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Verdana"/>
                <a:ea typeface="+mn-ea"/>
                <a:cs typeface="+mn-cs"/>
              </a:rPr>
              <a:t>(lift- shift)</a:t>
            </a:r>
          </a:p>
        </p:txBody>
      </p:sp>
      <p:sp>
        <p:nvSpPr>
          <p:cNvPr id="11" name="Rectangle 10">
            <a:extLst>
              <a:ext uri="{FF2B5EF4-FFF2-40B4-BE49-F238E27FC236}">
                <a16:creationId xmlns:a16="http://schemas.microsoft.com/office/drawing/2014/main" id="{C04D88E8-222C-47DA-AEDA-095D48FB770A}"/>
              </a:ext>
            </a:extLst>
          </p:cNvPr>
          <p:cNvSpPr/>
          <p:nvPr/>
        </p:nvSpPr>
        <p:spPr>
          <a:xfrm>
            <a:off x="3178784" y="2914902"/>
            <a:ext cx="115127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err="1">
                <a:ln>
                  <a:noFill/>
                </a:ln>
                <a:solidFill>
                  <a:srgbClr val="000000"/>
                </a:solidFill>
                <a:effectLst/>
                <a:uLnTx/>
                <a:uFillTx/>
                <a:latin typeface="Verdana"/>
                <a:ea typeface="+mn-ea"/>
                <a:cs typeface="+mn-cs"/>
              </a:rPr>
              <a:t>Refactor</a:t>
            </a:r>
            <a:endParaRPr kumimoji="0" lang="nl-NL" sz="18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Verdana"/>
                <a:ea typeface="+mn-ea"/>
                <a:cs typeface="+mn-cs"/>
              </a:rPr>
              <a:t>(</a:t>
            </a:r>
            <a:r>
              <a:rPr kumimoji="0" lang="nl-NL" sz="1400" b="0" i="0" u="none" strike="noStrike" kern="1200" cap="none" spc="0" normalizeH="0" baseline="0" noProof="0" err="1">
                <a:ln>
                  <a:noFill/>
                </a:ln>
                <a:solidFill>
                  <a:srgbClr val="000000"/>
                </a:solidFill>
                <a:effectLst/>
                <a:uLnTx/>
                <a:uFillTx/>
                <a:latin typeface="Verdana"/>
                <a:ea typeface="+mn-ea"/>
                <a:cs typeface="+mn-cs"/>
              </a:rPr>
              <a:t>redeploy</a:t>
            </a:r>
            <a:r>
              <a:rPr kumimoji="0" lang="nl-NL" sz="1400" b="0" i="0" u="none" strike="noStrike" kern="1200" cap="none" spc="0" normalizeH="0" baseline="0" noProof="0">
                <a:ln>
                  <a:noFill/>
                </a:ln>
                <a:solidFill>
                  <a:srgbClr val="000000"/>
                </a:solidFill>
                <a:effectLst/>
                <a:uLnTx/>
                <a:uFillTx/>
                <a:latin typeface="Verdana"/>
                <a:ea typeface="+mn-ea"/>
                <a:cs typeface="+mn-cs"/>
              </a:rPr>
              <a:t>)</a:t>
            </a:r>
          </a:p>
        </p:txBody>
      </p:sp>
      <p:sp>
        <p:nvSpPr>
          <p:cNvPr id="12" name="Rectangle 11">
            <a:extLst>
              <a:ext uri="{FF2B5EF4-FFF2-40B4-BE49-F238E27FC236}">
                <a16:creationId xmlns:a16="http://schemas.microsoft.com/office/drawing/2014/main" id="{2BFACFC9-D160-491C-A445-1A667CC029AD}"/>
              </a:ext>
            </a:extLst>
          </p:cNvPr>
          <p:cNvSpPr/>
          <p:nvPr/>
        </p:nvSpPr>
        <p:spPr>
          <a:xfrm>
            <a:off x="4940696" y="2914902"/>
            <a:ext cx="98616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Verdana"/>
                <a:ea typeface="+mn-ea"/>
                <a:cs typeface="+mn-cs"/>
              </a:rPr>
              <a:t>Revise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a:t>
            </a:r>
            <a:r>
              <a:rPr kumimoji="0" lang="en-US" sz="1400" b="0" i="0" u="none" strike="noStrike" kern="1200" cap="none" spc="0" normalizeH="0" baseline="0" noProof="0" err="1">
                <a:ln>
                  <a:noFill/>
                </a:ln>
                <a:solidFill>
                  <a:srgbClr val="000000"/>
                </a:solidFill>
                <a:effectLst/>
                <a:uLnTx/>
                <a:uFillTx/>
                <a:latin typeface="Verdana"/>
                <a:ea typeface="+mn-ea"/>
                <a:cs typeface="+mn-cs"/>
              </a:rPr>
              <a:t>devops</a:t>
            </a:r>
            <a:r>
              <a:rPr kumimoji="0" lang="en-US" sz="1400" b="0" i="0" u="none" strike="noStrike" kern="1200" cap="none" spc="0" normalizeH="0" baseline="0" noProof="0">
                <a:ln>
                  <a:noFill/>
                </a:ln>
                <a:solidFill>
                  <a:srgbClr val="000000"/>
                </a:solidFill>
                <a:effectLst/>
                <a:uLnTx/>
                <a:uFillTx/>
                <a:latin typeface="Verdana"/>
                <a:ea typeface="+mn-ea"/>
                <a:cs typeface="+mn-cs"/>
              </a:rPr>
              <a:t>)</a:t>
            </a:r>
            <a:endParaRPr kumimoji="0" lang="en-NL" sz="1400" b="0" i="0" u="none" strike="noStrike" kern="1200" cap="none" spc="0" normalizeH="0" baseline="0" noProof="0">
              <a:ln>
                <a:noFill/>
              </a:ln>
              <a:solidFill>
                <a:srgbClr val="000000"/>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EF7827EC-C119-4ACD-956F-965FF1522980}"/>
              </a:ext>
            </a:extLst>
          </p:cNvPr>
          <p:cNvSpPr/>
          <p:nvPr/>
        </p:nvSpPr>
        <p:spPr>
          <a:xfrm>
            <a:off x="7375176" y="2914902"/>
            <a:ext cx="10398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err="1">
                <a:ln>
                  <a:noFill/>
                </a:ln>
                <a:solidFill>
                  <a:srgbClr val="000000"/>
                </a:solidFill>
                <a:effectLst/>
                <a:uLnTx/>
                <a:uFillTx/>
                <a:latin typeface="Verdana"/>
                <a:ea typeface="+mn-ea"/>
                <a:cs typeface="+mn-cs"/>
              </a:rPr>
              <a:t>Rebuild</a:t>
            </a:r>
            <a:endParaRPr kumimoji="0" lang="nl-NL" sz="18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Verdana"/>
                <a:ea typeface="+mn-ea"/>
                <a:cs typeface="+mn-cs"/>
              </a:rPr>
              <a:t>(</a:t>
            </a:r>
            <a:r>
              <a:rPr kumimoji="0" lang="nl-NL" sz="1400" b="0" i="0" u="none" strike="noStrike" kern="1200" cap="none" spc="0" normalizeH="0" baseline="0" noProof="0" err="1">
                <a:ln>
                  <a:noFill/>
                </a:ln>
                <a:solidFill>
                  <a:srgbClr val="000000"/>
                </a:solidFill>
                <a:effectLst/>
                <a:uLnTx/>
                <a:uFillTx/>
                <a:latin typeface="Verdana"/>
                <a:ea typeface="+mn-ea"/>
                <a:cs typeface="+mn-cs"/>
              </a:rPr>
              <a:t>devops</a:t>
            </a:r>
            <a:r>
              <a:rPr kumimoji="0" lang="nl-NL" sz="1400" b="0" i="0" u="none" strike="noStrike" kern="1200" cap="none" spc="0" normalizeH="0" baseline="0" noProof="0">
                <a:ln>
                  <a:noFill/>
                </a:ln>
                <a:solidFill>
                  <a:srgbClr val="000000"/>
                </a:solidFill>
                <a:effectLst/>
                <a:uLnTx/>
                <a:uFillTx/>
                <a:latin typeface="Verdana"/>
                <a:ea typeface="+mn-ea"/>
                <a:cs typeface="+mn-cs"/>
              </a:rPr>
              <a:t>)</a:t>
            </a:r>
            <a:endParaRPr kumimoji="0" lang="en-NL" sz="1400" b="0" i="0" u="none" strike="noStrike" kern="1200" cap="none" spc="0" normalizeH="0" baseline="0" noProof="0">
              <a:ln>
                <a:noFill/>
              </a:ln>
              <a:solidFill>
                <a:srgbClr val="000000"/>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DFEF0727-5D07-4E3C-BC08-637874E97C08}"/>
              </a:ext>
            </a:extLst>
          </p:cNvPr>
          <p:cNvSpPr/>
          <p:nvPr/>
        </p:nvSpPr>
        <p:spPr>
          <a:xfrm>
            <a:off x="9242495" y="2914902"/>
            <a:ext cx="98616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Verdana"/>
                <a:ea typeface="+mn-ea"/>
                <a:cs typeface="+mn-cs"/>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Verdana"/>
                <a:ea typeface="+mn-ea"/>
                <a:cs typeface="+mn-cs"/>
              </a:rPr>
              <a:t>(</a:t>
            </a:r>
            <a:r>
              <a:rPr kumimoji="0" lang="nl-NL" sz="1400" b="0" i="0" u="none" strike="noStrike" kern="1200" cap="none" spc="0" normalizeH="0" baseline="0" noProof="0" err="1">
                <a:ln>
                  <a:noFill/>
                </a:ln>
                <a:solidFill>
                  <a:srgbClr val="000000"/>
                </a:solidFill>
                <a:effectLst/>
                <a:uLnTx/>
                <a:uFillTx/>
                <a:latin typeface="Verdana"/>
                <a:ea typeface="+mn-ea"/>
                <a:cs typeface="+mn-cs"/>
              </a:rPr>
              <a:t>devops</a:t>
            </a:r>
            <a:r>
              <a:rPr kumimoji="0" lang="nl-NL" sz="1400" b="0" i="0" u="none" strike="noStrike" kern="1200" cap="none" spc="0" normalizeH="0" baseline="0" noProof="0">
                <a:ln>
                  <a:noFill/>
                </a:ln>
                <a:solidFill>
                  <a:srgbClr val="000000"/>
                </a:solidFill>
                <a:effectLst/>
                <a:uLnTx/>
                <a:uFillTx/>
                <a:latin typeface="Verdana"/>
                <a:ea typeface="+mn-ea"/>
                <a:cs typeface="+mn-cs"/>
              </a:rPr>
              <a:t>)</a:t>
            </a:r>
            <a:endParaRPr kumimoji="0" lang="en-NL" sz="1400" b="0" i="0" u="none" strike="noStrike" kern="1200" cap="none" spc="0" normalizeH="0" baseline="0" noProof="0">
              <a:ln>
                <a:noFill/>
              </a:ln>
              <a:solidFill>
                <a:srgbClr val="000000"/>
              </a:solidFill>
              <a:effectLst/>
              <a:uLnTx/>
              <a:uFillTx/>
              <a:latin typeface="Verdana"/>
              <a:ea typeface="+mn-ea"/>
              <a:cs typeface="+mn-cs"/>
            </a:endParaRPr>
          </a:p>
        </p:txBody>
      </p:sp>
      <p:cxnSp>
        <p:nvCxnSpPr>
          <p:cNvPr id="15" name="Connector: Elbow 14">
            <a:extLst>
              <a:ext uri="{FF2B5EF4-FFF2-40B4-BE49-F238E27FC236}">
                <a16:creationId xmlns:a16="http://schemas.microsoft.com/office/drawing/2014/main" id="{76B9D4FC-953E-4EAF-B2D0-BA9F969CE716}"/>
              </a:ext>
            </a:extLst>
          </p:cNvPr>
          <p:cNvCxnSpPr>
            <a:stCxn id="8" idx="2"/>
            <a:endCxn id="10" idx="0"/>
          </p:cNvCxnSpPr>
          <p:nvPr/>
        </p:nvCxnSpPr>
        <p:spPr>
          <a:xfrm rot="5400000">
            <a:off x="2553293" y="1711391"/>
            <a:ext cx="712217" cy="1694805"/>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408012EB-5A39-46A4-8851-94BA03784220}"/>
              </a:ext>
            </a:extLst>
          </p:cNvPr>
          <p:cNvCxnSpPr>
            <a:stCxn id="8" idx="2"/>
            <a:endCxn id="11" idx="0"/>
          </p:cNvCxnSpPr>
          <p:nvPr/>
        </p:nvCxnSpPr>
        <p:spPr>
          <a:xfrm rot="5400000">
            <a:off x="3399505" y="2557603"/>
            <a:ext cx="712217" cy="2381"/>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3DB31C77-1945-4A1F-8EAC-2A3005814DA6}"/>
              </a:ext>
            </a:extLst>
          </p:cNvPr>
          <p:cNvCxnSpPr>
            <a:cxnSpLocks/>
            <a:stCxn id="9" idx="2"/>
            <a:endCxn id="13" idx="0"/>
          </p:cNvCxnSpPr>
          <p:nvPr/>
        </p:nvCxnSpPr>
        <p:spPr>
          <a:xfrm rot="5400000">
            <a:off x="7967238" y="2130542"/>
            <a:ext cx="712217" cy="856503"/>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B5BEAA78-BDB0-4AC1-9712-BFB685C214C7}"/>
              </a:ext>
            </a:extLst>
          </p:cNvPr>
          <p:cNvCxnSpPr>
            <a:cxnSpLocks/>
            <a:stCxn id="9" idx="2"/>
            <a:endCxn id="14" idx="0"/>
          </p:cNvCxnSpPr>
          <p:nvPr/>
        </p:nvCxnSpPr>
        <p:spPr>
          <a:xfrm rot="16200000" flipH="1">
            <a:off x="8887480" y="2066802"/>
            <a:ext cx="712217" cy="983982"/>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937A968-4D9E-4B71-A3E5-24200CE001A3}"/>
              </a:ext>
            </a:extLst>
          </p:cNvPr>
          <p:cNvGrpSpPr/>
          <p:nvPr/>
        </p:nvGrpSpPr>
        <p:grpSpPr>
          <a:xfrm>
            <a:off x="1332272" y="6543519"/>
            <a:ext cx="1511018" cy="340049"/>
            <a:chOff x="1332272" y="6543519"/>
            <a:chExt cx="1511018" cy="340049"/>
          </a:xfrm>
          <a:solidFill>
            <a:schemeClr val="accent1"/>
          </a:solidFill>
        </p:grpSpPr>
        <p:sp>
          <p:nvSpPr>
            <p:cNvPr id="21" name="Rectangle 20">
              <a:extLst>
                <a:ext uri="{FF2B5EF4-FFF2-40B4-BE49-F238E27FC236}">
                  <a16:creationId xmlns:a16="http://schemas.microsoft.com/office/drawing/2014/main" id="{43C556A5-0356-4754-BD5E-ED580DA52FCF}"/>
                </a:ext>
              </a:extLst>
            </p:cNvPr>
            <p:cNvSpPr/>
            <p:nvPr/>
          </p:nvSpPr>
          <p:spPr>
            <a:xfrm>
              <a:off x="1332272" y="6543520"/>
              <a:ext cx="1511018" cy="34004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22" name="TextBox 21">
              <a:extLst>
                <a:ext uri="{FF2B5EF4-FFF2-40B4-BE49-F238E27FC236}">
                  <a16:creationId xmlns:a16="http://schemas.microsoft.com/office/drawing/2014/main" id="{47E6DD1B-09A4-4FDE-B587-9014E2D8FDF7}"/>
                </a:ext>
              </a:extLst>
            </p:cNvPr>
            <p:cNvSpPr txBox="1"/>
            <p:nvPr/>
          </p:nvSpPr>
          <p:spPr>
            <a:xfrm>
              <a:off x="1459671" y="6543519"/>
              <a:ext cx="914400" cy="205422"/>
            </a:xfrm>
            <a:prstGeom prst="rect">
              <a:avLst/>
            </a:prstGeom>
            <a:grpFill/>
          </p:spPr>
          <p:txBody>
            <a:bodyPr wrap="none" lIns="36000" tIns="36000" rIns="36000" bIns="36000" rtlCol="0">
              <a:no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Cloud benefits</a:t>
              </a:r>
              <a:endParaRPr kumimoji="0" lang="en-GB" sz="1200" b="0" i="0" u="none" strike="noStrike" kern="1200" cap="none" spc="0" normalizeH="0" baseline="0" noProof="0" err="1">
                <a:ln>
                  <a:noFill/>
                </a:ln>
                <a:solidFill>
                  <a:srgbClr val="FFFFFF"/>
                </a:solidFill>
                <a:effectLst/>
                <a:uLnTx/>
                <a:uFillTx/>
                <a:latin typeface="Verdana"/>
                <a:ea typeface="+mn-ea"/>
                <a:cs typeface="+mn-cs"/>
              </a:endParaRPr>
            </a:p>
          </p:txBody>
        </p:sp>
      </p:grpSp>
      <p:grpSp>
        <p:nvGrpSpPr>
          <p:cNvPr id="23" name="Group 22">
            <a:extLst>
              <a:ext uri="{FF2B5EF4-FFF2-40B4-BE49-F238E27FC236}">
                <a16:creationId xmlns:a16="http://schemas.microsoft.com/office/drawing/2014/main" id="{BF9B6AB1-B8F7-40E6-A6AD-063C091F556B}"/>
              </a:ext>
            </a:extLst>
          </p:cNvPr>
          <p:cNvGrpSpPr/>
          <p:nvPr/>
        </p:nvGrpSpPr>
        <p:grpSpPr>
          <a:xfrm>
            <a:off x="2998913" y="5610974"/>
            <a:ext cx="1511018" cy="1247027"/>
            <a:chOff x="2998913" y="5610974"/>
            <a:chExt cx="1511018" cy="1247027"/>
          </a:xfrm>
        </p:grpSpPr>
        <p:sp>
          <p:nvSpPr>
            <p:cNvPr id="24" name="Rectangle 23">
              <a:extLst>
                <a:ext uri="{FF2B5EF4-FFF2-40B4-BE49-F238E27FC236}">
                  <a16:creationId xmlns:a16="http://schemas.microsoft.com/office/drawing/2014/main" id="{0DFD5F40-BBAE-48C1-ABB8-890756773679}"/>
                </a:ext>
              </a:extLst>
            </p:cNvPr>
            <p:cNvSpPr/>
            <p:nvPr/>
          </p:nvSpPr>
          <p:spPr>
            <a:xfrm>
              <a:off x="2998913" y="5610974"/>
              <a:ext cx="1511018" cy="1247027"/>
            </a:xfrm>
            <a:prstGeom prst="rect">
              <a:avLst/>
            </a:prstGeom>
            <a:solidFill>
              <a:srgbClr val="88D5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25" name="TextBox 24">
              <a:extLst>
                <a:ext uri="{FF2B5EF4-FFF2-40B4-BE49-F238E27FC236}">
                  <a16:creationId xmlns:a16="http://schemas.microsoft.com/office/drawing/2014/main" id="{C6D041D9-9BD7-44E7-94F4-635334C1F35D}"/>
                </a:ext>
              </a:extLst>
            </p:cNvPr>
            <p:cNvSpPr txBox="1"/>
            <p:nvPr/>
          </p:nvSpPr>
          <p:spPr>
            <a:xfrm>
              <a:off x="3126945" y="5943603"/>
              <a:ext cx="914400" cy="205422"/>
            </a:xfrm>
            <a:prstGeom prst="rect">
              <a:avLst/>
            </a:prstGeom>
            <a:noFill/>
          </p:spPr>
          <p:txBody>
            <a:bodyPr wrap="none" lIns="36000" tIns="36000" rIns="36000" bIns="36000" rtlCol="0">
              <a:no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Cloud benefits</a:t>
              </a:r>
              <a:endParaRPr kumimoji="0" lang="en-GB" sz="1200" b="0" i="0" u="none" strike="noStrike" kern="1200" cap="none" spc="0" normalizeH="0" baseline="0" noProof="0" err="1">
                <a:ln>
                  <a:noFill/>
                </a:ln>
                <a:solidFill>
                  <a:srgbClr val="FFFFFF"/>
                </a:solidFill>
                <a:effectLst/>
                <a:uLnTx/>
                <a:uFillTx/>
                <a:latin typeface="Verdana"/>
                <a:ea typeface="+mn-ea"/>
                <a:cs typeface="+mn-cs"/>
              </a:endParaRPr>
            </a:p>
          </p:txBody>
        </p:sp>
      </p:grpSp>
      <p:grpSp>
        <p:nvGrpSpPr>
          <p:cNvPr id="26" name="Group 25">
            <a:extLst>
              <a:ext uri="{FF2B5EF4-FFF2-40B4-BE49-F238E27FC236}">
                <a16:creationId xmlns:a16="http://schemas.microsoft.com/office/drawing/2014/main" id="{988B6CFA-E5F4-4F83-8EE2-57ED033A2423}"/>
              </a:ext>
            </a:extLst>
          </p:cNvPr>
          <p:cNvGrpSpPr/>
          <p:nvPr/>
        </p:nvGrpSpPr>
        <p:grpSpPr>
          <a:xfrm>
            <a:off x="4780061" y="4792475"/>
            <a:ext cx="1511018" cy="2069627"/>
            <a:chOff x="4780061" y="5237155"/>
            <a:chExt cx="1511018" cy="1624946"/>
          </a:xfrm>
        </p:grpSpPr>
        <p:sp>
          <p:nvSpPr>
            <p:cNvPr id="27" name="Rectangle 26">
              <a:extLst>
                <a:ext uri="{FF2B5EF4-FFF2-40B4-BE49-F238E27FC236}">
                  <a16:creationId xmlns:a16="http://schemas.microsoft.com/office/drawing/2014/main" id="{69B3BC4E-9118-4489-ACA0-33084BC01FE8}"/>
                </a:ext>
              </a:extLst>
            </p:cNvPr>
            <p:cNvSpPr/>
            <p:nvPr/>
          </p:nvSpPr>
          <p:spPr>
            <a:xfrm>
              <a:off x="4780061" y="5237155"/>
              <a:ext cx="1511018" cy="1624946"/>
            </a:xfrm>
            <a:prstGeom prst="rect">
              <a:avLst/>
            </a:prstGeom>
            <a:solidFill>
              <a:srgbClr val="88D5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28" name="TextBox 27">
              <a:extLst>
                <a:ext uri="{FF2B5EF4-FFF2-40B4-BE49-F238E27FC236}">
                  <a16:creationId xmlns:a16="http://schemas.microsoft.com/office/drawing/2014/main" id="{B9BF1A05-1899-4981-B2AE-857ECDC6D3F0}"/>
                </a:ext>
              </a:extLst>
            </p:cNvPr>
            <p:cNvSpPr txBox="1"/>
            <p:nvPr/>
          </p:nvSpPr>
          <p:spPr>
            <a:xfrm>
              <a:off x="4940696" y="5323729"/>
              <a:ext cx="914400" cy="205422"/>
            </a:xfrm>
            <a:prstGeom prst="rect">
              <a:avLst/>
            </a:prstGeom>
            <a:noFill/>
          </p:spPr>
          <p:txBody>
            <a:bodyPr wrap="none" lIns="36000" tIns="36000" rIns="36000" bIns="36000" rtlCol="0">
              <a:no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Cloud benefits</a:t>
              </a:r>
              <a:endParaRPr kumimoji="0" lang="en-GB" sz="1200" b="0" i="0" u="none" strike="noStrike" kern="1200" cap="none" spc="0" normalizeH="0" baseline="0" noProof="0" err="1">
                <a:ln>
                  <a:noFill/>
                </a:ln>
                <a:solidFill>
                  <a:srgbClr val="FFFFFF"/>
                </a:solidFill>
                <a:effectLst/>
                <a:uLnTx/>
                <a:uFillTx/>
                <a:latin typeface="Verdana"/>
                <a:ea typeface="+mn-ea"/>
                <a:cs typeface="+mn-cs"/>
              </a:endParaRPr>
            </a:p>
          </p:txBody>
        </p:sp>
      </p:grpSp>
      <p:grpSp>
        <p:nvGrpSpPr>
          <p:cNvPr id="29" name="Group 28">
            <a:extLst>
              <a:ext uri="{FF2B5EF4-FFF2-40B4-BE49-F238E27FC236}">
                <a16:creationId xmlns:a16="http://schemas.microsoft.com/office/drawing/2014/main" id="{312FF5A2-4A2F-4204-97DF-9743A8A8940C}"/>
              </a:ext>
            </a:extLst>
          </p:cNvPr>
          <p:cNvGrpSpPr/>
          <p:nvPr/>
        </p:nvGrpSpPr>
        <p:grpSpPr>
          <a:xfrm>
            <a:off x="7139584" y="3849792"/>
            <a:ext cx="3351503" cy="3033775"/>
            <a:chOff x="7139584" y="3849792"/>
            <a:chExt cx="3351503" cy="3033775"/>
          </a:xfrm>
        </p:grpSpPr>
        <p:sp>
          <p:nvSpPr>
            <p:cNvPr id="30" name="Rectangle 29">
              <a:extLst>
                <a:ext uri="{FF2B5EF4-FFF2-40B4-BE49-F238E27FC236}">
                  <a16:creationId xmlns:a16="http://schemas.microsoft.com/office/drawing/2014/main" id="{A2749EB1-F9A8-49ED-9B5C-1B2908774E3F}"/>
                </a:ext>
              </a:extLst>
            </p:cNvPr>
            <p:cNvSpPr/>
            <p:nvPr/>
          </p:nvSpPr>
          <p:spPr>
            <a:xfrm>
              <a:off x="7139584" y="3970758"/>
              <a:ext cx="1511018" cy="2912809"/>
            </a:xfrm>
            <a:prstGeom prst="rect">
              <a:avLst/>
            </a:prstGeom>
            <a:solidFill>
              <a:srgbClr val="88D5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31" name="Rectangle 30">
              <a:extLst>
                <a:ext uri="{FF2B5EF4-FFF2-40B4-BE49-F238E27FC236}">
                  <a16:creationId xmlns:a16="http://schemas.microsoft.com/office/drawing/2014/main" id="{9357B49D-FB9A-4CBC-BBEE-AE947FB86ECA}"/>
                </a:ext>
              </a:extLst>
            </p:cNvPr>
            <p:cNvSpPr/>
            <p:nvPr/>
          </p:nvSpPr>
          <p:spPr>
            <a:xfrm>
              <a:off x="8980069" y="3952503"/>
              <a:ext cx="1511018" cy="2912809"/>
            </a:xfrm>
            <a:prstGeom prst="rect">
              <a:avLst/>
            </a:prstGeom>
            <a:solidFill>
              <a:srgbClr val="88D5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32" name="TextBox 31">
              <a:extLst>
                <a:ext uri="{FF2B5EF4-FFF2-40B4-BE49-F238E27FC236}">
                  <a16:creationId xmlns:a16="http://schemas.microsoft.com/office/drawing/2014/main" id="{B73899D8-5B3A-43F1-9514-46F021DA883C}"/>
                </a:ext>
              </a:extLst>
            </p:cNvPr>
            <p:cNvSpPr txBox="1"/>
            <p:nvPr/>
          </p:nvSpPr>
          <p:spPr>
            <a:xfrm>
              <a:off x="7289967" y="3868047"/>
              <a:ext cx="914400" cy="205422"/>
            </a:xfrm>
            <a:prstGeom prst="rect">
              <a:avLst/>
            </a:prstGeom>
            <a:noFill/>
          </p:spPr>
          <p:txBody>
            <a:bodyPr wrap="none" lIns="36000" tIns="36000" rIns="36000" bIns="36000" rtlCol="0">
              <a:no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Cloud benefits</a:t>
              </a:r>
              <a:endParaRPr kumimoji="0" lang="en-GB" sz="1200" b="0" i="0" u="none" strike="noStrike" kern="1200" cap="none" spc="0" normalizeH="0" baseline="0" noProof="0" err="1">
                <a:ln>
                  <a:noFill/>
                </a:ln>
                <a:solidFill>
                  <a:srgbClr val="FFFFFF"/>
                </a:solidFill>
                <a:effectLst/>
                <a:uLnTx/>
                <a:uFillTx/>
                <a:latin typeface="Verdana"/>
                <a:ea typeface="+mn-ea"/>
                <a:cs typeface="+mn-cs"/>
              </a:endParaRPr>
            </a:p>
          </p:txBody>
        </p:sp>
        <p:sp>
          <p:nvSpPr>
            <p:cNvPr id="33" name="TextBox 32">
              <a:extLst>
                <a:ext uri="{FF2B5EF4-FFF2-40B4-BE49-F238E27FC236}">
                  <a16:creationId xmlns:a16="http://schemas.microsoft.com/office/drawing/2014/main" id="{60817FB9-1BE4-43BE-814B-930EE9F7E867}"/>
                </a:ext>
              </a:extLst>
            </p:cNvPr>
            <p:cNvSpPr txBox="1"/>
            <p:nvPr/>
          </p:nvSpPr>
          <p:spPr>
            <a:xfrm>
              <a:off x="9152512" y="3849792"/>
              <a:ext cx="914400" cy="205422"/>
            </a:xfrm>
            <a:prstGeom prst="rect">
              <a:avLst/>
            </a:prstGeom>
            <a:noFill/>
          </p:spPr>
          <p:txBody>
            <a:bodyPr wrap="none" lIns="36000" tIns="36000" rIns="36000" bIns="36000" rtlCol="0">
              <a:no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Cloud benefits</a:t>
              </a:r>
              <a:endParaRPr kumimoji="0" lang="en-GB" sz="1200" b="0" i="0" u="none" strike="noStrike" kern="1200" cap="none" spc="0" normalizeH="0" baseline="0" noProof="0" err="1">
                <a:ln>
                  <a:noFill/>
                </a:ln>
                <a:solidFill>
                  <a:srgbClr val="FFFFFF"/>
                </a:solidFill>
                <a:effectLst/>
                <a:uLnTx/>
                <a:uFillTx/>
                <a:latin typeface="Verdana"/>
                <a:ea typeface="+mn-ea"/>
                <a:cs typeface="+mn-cs"/>
              </a:endParaRPr>
            </a:p>
          </p:txBody>
        </p:sp>
      </p:grpSp>
      <p:sp>
        <p:nvSpPr>
          <p:cNvPr id="34" name="TextBox 33">
            <a:extLst>
              <a:ext uri="{FF2B5EF4-FFF2-40B4-BE49-F238E27FC236}">
                <a16:creationId xmlns:a16="http://schemas.microsoft.com/office/drawing/2014/main" id="{343F4252-D031-4DD8-9721-1931E1520F6D}"/>
              </a:ext>
            </a:extLst>
          </p:cNvPr>
          <p:cNvSpPr txBox="1"/>
          <p:nvPr/>
        </p:nvSpPr>
        <p:spPr>
          <a:xfrm rot="20574118">
            <a:off x="6337034" y="4257174"/>
            <a:ext cx="1184522" cy="369332"/>
          </a:xfrm>
          <a:prstGeom prst="rect">
            <a:avLst/>
          </a:prstGeom>
          <a:noFill/>
        </p:spPr>
        <p:txBody>
          <a:bodyPr wrap="none" lIns="36000" tIns="36000" rIns="36000" bIns="36000" rtlCol="0">
            <a:no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Verdana"/>
                <a:ea typeface="+mn-ea"/>
                <a:cs typeface="+mn-cs"/>
              </a:rPr>
              <a:t>Time</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35" name="Straight Connector 34">
            <a:extLst>
              <a:ext uri="{FF2B5EF4-FFF2-40B4-BE49-F238E27FC236}">
                <a16:creationId xmlns:a16="http://schemas.microsoft.com/office/drawing/2014/main" id="{C8C7471C-EAE2-48E6-B5F8-3C3791FB4884}"/>
              </a:ext>
            </a:extLst>
          </p:cNvPr>
          <p:cNvCxnSpPr>
            <a:cxnSpLocks/>
          </p:cNvCxnSpPr>
          <p:nvPr/>
        </p:nvCxnSpPr>
        <p:spPr>
          <a:xfrm flipV="1">
            <a:off x="1332272" y="3429000"/>
            <a:ext cx="9166126" cy="291280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685A469A-A0A1-4823-9F36-DDFD929709D3}"/>
              </a:ext>
            </a:extLst>
          </p:cNvPr>
          <p:cNvGrpSpPr/>
          <p:nvPr/>
        </p:nvGrpSpPr>
        <p:grpSpPr>
          <a:xfrm>
            <a:off x="1284092" y="2257527"/>
            <a:ext cx="3490832" cy="4626040"/>
            <a:chOff x="1284092" y="2257527"/>
            <a:chExt cx="3490832" cy="4626040"/>
          </a:xfrm>
        </p:grpSpPr>
        <p:sp>
          <p:nvSpPr>
            <p:cNvPr id="40" name="Rectangle 39">
              <a:extLst>
                <a:ext uri="{FF2B5EF4-FFF2-40B4-BE49-F238E27FC236}">
                  <a16:creationId xmlns:a16="http://schemas.microsoft.com/office/drawing/2014/main" id="{241F03F7-B04E-412F-8E39-1B01E2F34768}"/>
                </a:ext>
              </a:extLst>
            </p:cNvPr>
            <p:cNvSpPr/>
            <p:nvPr/>
          </p:nvSpPr>
          <p:spPr>
            <a:xfrm>
              <a:off x="1284092" y="2940468"/>
              <a:ext cx="3490832" cy="3943099"/>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5" name="Rectangle 44">
              <a:extLst>
                <a:ext uri="{FF2B5EF4-FFF2-40B4-BE49-F238E27FC236}">
                  <a16:creationId xmlns:a16="http://schemas.microsoft.com/office/drawing/2014/main" id="{8AB9378B-600E-4CA6-9E33-A509BB29D147}"/>
                </a:ext>
              </a:extLst>
            </p:cNvPr>
            <p:cNvSpPr/>
            <p:nvPr/>
          </p:nvSpPr>
          <p:spPr>
            <a:xfrm>
              <a:off x="1815407" y="2582863"/>
              <a:ext cx="2191202" cy="353506"/>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6" name="Rectangle 45">
              <a:extLst>
                <a:ext uri="{FF2B5EF4-FFF2-40B4-BE49-F238E27FC236}">
                  <a16:creationId xmlns:a16="http://schemas.microsoft.com/office/drawing/2014/main" id="{C2965B8A-CE94-46A5-995D-648911AC73AC}"/>
                </a:ext>
              </a:extLst>
            </p:cNvPr>
            <p:cNvSpPr/>
            <p:nvPr/>
          </p:nvSpPr>
          <p:spPr>
            <a:xfrm>
              <a:off x="1999297" y="2257527"/>
              <a:ext cx="1730664" cy="327586"/>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cxnSp>
        <p:nvCxnSpPr>
          <p:cNvPr id="17" name="Connector: Elbow 16">
            <a:extLst>
              <a:ext uri="{FF2B5EF4-FFF2-40B4-BE49-F238E27FC236}">
                <a16:creationId xmlns:a16="http://schemas.microsoft.com/office/drawing/2014/main" id="{13F89F01-3ED1-48FA-9F22-98428CC944E3}"/>
              </a:ext>
            </a:extLst>
          </p:cNvPr>
          <p:cNvCxnSpPr>
            <a:stCxn id="8" idx="2"/>
            <a:endCxn id="12" idx="0"/>
          </p:cNvCxnSpPr>
          <p:nvPr/>
        </p:nvCxnSpPr>
        <p:spPr>
          <a:xfrm rot="16200000" flipH="1">
            <a:off x="4239183" y="1720304"/>
            <a:ext cx="712217" cy="1676977"/>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28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8C9F96E6-1197-4A34-8575-25FBCA8A4306}"/>
              </a:ext>
            </a:extLst>
          </p:cNvPr>
          <p:cNvSpPr/>
          <p:nvPr/>
        </p:nvSpPr>
        <p:spPr>
          <a:xfrm>
            <a:off x="-3900667" y="-625034"/>
            <a:ext cx="22774496" cy="8801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Rectangle 3">
            <a:extLst>
              <a:ext uri="{FF2B5EF4-FFF2-40B4-BE49-F238E27FC236}">
                <a16:creationId xmlns:a16="http://schemas.microsoft.com/office/drawing/2014/main" id="{5510DC3C-CAAE-4BDA-9D2B-417AB54CBC81}"/>
              </a:ext>
            </a:extLst>
          </p:cNvPr>
          <p:cNvSpPr/>
          <p:nvPr/>
        </p:nvSpPr>
        <p:spPr bwMode="auto">
          <a:xfrm>
            <a:off x="198968" y="2723217"/>
            <a:ext cx="18180979" cy="5163483"/>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1" name="Rectangle 160">
            <a:extLst>
              <a:ext uri="{FF2B5EF4-FFF2-40B4-BE49-F238E27FC236}">
                <a16:creationId xmlns:a16="http://schemas.microsoft.com/office/drawing/2014/main" id="{7CC80375-0380-42DE-AA3C-267A73580183}"/>
              </a:ext>
            </a:extLst>
          </p:cNvPr>
          <p:cNvSpPr/>
          <p:nvPr/>
        </p:nvSpPr>
        <p:spPr bwMode="auto">
          <a:xfrm>
            <a:off x="10161411" y="4819670"/>
            <a:ext cx="2798689" cy="2507843"/>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2" name="Rectangle 161">
            <a:extLst>
              <a:ext uri="{FF2B5EF4-FFF2-40B4-BE49-F238E27FC236}">
                <a16:creationId xmlns:a16="http://schemas.microsoft.com/office/drawing/2014/main" id="{72BAD133-6D03-44E5-A48E-ECD32F7EDEFE}"/>
              </a:ext>
            </a:extLst>
          </p:cNvPr>
          <p:cNvSpPr/>
          <p:nvPr/>
        </p:nvSpPr>
        <p:spPr>
          <a:xfrm>
            <a:off x="10833134" y="3824361"/>
            <a:ext cx="2520737" cy="227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117"/>
          </a:p>
        </p:txBody>
      </p:sp>
      <p:sp>
        <p:nvSpPr>
          <p:cNvPr id="163" name="Rectangle: Rounded Corners 68">
            <a:extLst>
              <a:ext uri="{FF2B5EF4-FFF2-40B4-BE49-F238E27FC236}">
                <a16:creationId xmlns:a16="http://schemas.microsoft.com/office/drawing/2014/main" id="{55A6FC6C-3978-4909-856D-B8883FDC868B}"/>
              </a:ext>
            </a:extLst>
          </p:cNvPr>
          <p:cNvSpPr/>
          <p:nvPr/>
        </p:nvSpPr>
        <p:spPr bwMode="auto">
          <a:xfrm>
            <a:off x="15135764" y="3145892"/>
            <a:ext cx="3661652" cy="4476017"/>
          </a:xfrm>
          <a:prstGeom prst="roundRect">
            <a:avLst>
              <a:gd name="adj" fmla="val 3125"/>
            </a:avLst>
          </a:prstGeom>
          <a:solidFill>
            <a:srgbClr val="0F78D4">
              <a:alpha val="1000"/>
            </a:srgbClr>
          </a:solidFill>
          <a:ln w="12700">
            <a:solidFill>
              <a:srgbClr val="0F78D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defRPr/>
            </a:pPr>
            <a:endParaRPr lang="en-US" sz="1176">
              <a:solidFill>
                <a:srgbClr val="505050"/>
              </a:solidFill>
              <a:latin typeface="Segoe UI"/>
              <a:cs typeface="Segoe UI" pitchFamily="34" charset="0"/>
            </a:endParaRPr>
          </a:p>
        </p:txBody>
      </p:sp>
      <p:sp>
        <p:nvSpPr>
          <p:cNvPr id="5" name="Rectangle: Rounded Corners 68">
            <a:extLst>
              <a:ext uri="{FF2B5EF4-FFF2-40B4-BE49-F238E27FC236}">
                <a16:creationId xmlns:a16="http://schemas.microsoft.com/office/drawing/2014/main" id="{E0571073-01D2-4901-9C7A-9C72C9A4CD4D}"/>
              </a:ext>
            </a:extLst>
          </p:cNvPr>
          <p:cNvSpPr/>
          <p:nvPr/>
        </p:nvSpPr>
        <p:spPr bwMode="auto">
          <a:xfrm>
            <a:off x="1040711" y="3176181"/>
            <a:ext cx="12465878" cy="4476017"/>
          </a:xfrm>
          <a:prstGeom prst="roundRect">
            <a:avLst>
              <a:gd name="adj" fmla="val 3125"/>
            </a:avLst>
          </a:prstGeom>
          <a:solidFill>
            <a:srgbClr val="0F78D4">
              <a:alpha val="1000"/>
            </a:srgbClr>
          </a:solidFill>
          <a:ln w="12700">
            <a:solidFill>
              <a:srgbClr val="0F78D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defRPr/>
            </a:pPr>
            <a:endParaRPr lang="en-US" sz="1176">
              <a:solidFill>
                <a:srgbClr val="505050"/>
              </a:solidFill>
              <a:latin typeface="Segoe UI"/>
              <a:cs typeface="Segoe UI" pitchFamily="34" charset="0"/>
            </a:endParaRPr>
          </a:p>
        </p:txBody>
      </p:sp>
      <p:sp>
        <p:nvSpPr>
          <p:cNvPr id="125" name="Rectangle: Rounded Corners 68">
            <a:extLst>
              <a:ext uri="{FF2B5EF4-FFF2-40B4-BE49-F238E27FC236}">
                <a16:creationId xmlns:a16="http://schemas.microsoft.com/office/drawing/2014/main" id="{985CA135-2749-4DDE-A611-F31BEBA84AAB}"/>
              </a:ext>
            </a:extLst>
          </p:cNvPr>
          <p:cNvSpPr/>
          <p:nvPr/>
        </p:nvSpPr>
        <p:spPr bwMode="auto">
          <a:xfrm>
            <a:off x="-3160131" y="5716122"/>
            <a:ext cx="2848767" cy="1946212"/>
          </a:xfrm>
          <a:prstGeom prst="roundRect">
            <a:avLst>
              <a:gd name="adj" fmla="val 3125"/>
            </a:avLst>
          </a:prstGeom>
          <a:solidFill>
            <a:srgbClr val="0F78D4">
              <a:alpha val="1000"/>
            </a:srgbClr>
          </a:solidFill>
          <a:ln w="12700">
            <a:solidFill>
              <a:srgbClr val="0F78D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defRPr/>
            </a:pPr>
            <a:endParaRPr lang="en-US" sz="1176">
              <a:solidFill>
                <a:srgbClr val="505050"/>
              </a:solidFill>
              <a:latin typeface="Segoe UI"/>
              <a:cs typeface="Segoe UI" pitchFamily="34" charset="0"/>
            </a:endParaRPr>
          </a:p>
        </p:txBody>
      </p:sp>
      <p:sp>
        <p:nvSpPr>
          <p:cNvPr id="6" name="Title 1">
            <a:extLst>
              <a:ext uri="{FF2B5EF4-FFF2-40B4-BE49-F238E27FC236}">
                <a16:creationId xmlns:a16="http://schemas.microsoft.com/office/drawing/2014/main" id="{43EAF28E-B644-48A6-9BDB-60BD8D98F589}"/>
              </a:ext>
            </a:extLst>
          </p:cNvPr>
          <p:cNvSpPr txBox="1">
            <a:spLocks/>
          </p:cNvSpPr>
          <p:nvPr/>
        </p:nvSpPr>
        <p:spPr>
          <a:xfrm>
            <a:off x="2022543" y="3398422"/>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Kubernetes cluster</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C25EA3B7-206B-4036-BF04-1AAAF9F7470F}"/>
              </a:ext>
            </a:extLst>
          </p:cNvPr>
          <p:cNvSpPr/>
          <p:nvPr/>
        </p:nvSpPr>
        <p:spPr bwMode="auto">
          <a:xfrm>
            <a:off x="2011202" y="4832757"/>
            <a:ext cx="3818572" cy="2507843"/>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Title 1">
            <a:extLst>
              <a:ext uri="{FF2B5EF4-FFF2-40B4-BE49-F238E27FC236}">
                <a16:creationId xmlns:a16="http://schemas.microsoft.com/office/drawing/2014/main" id="{432EA3CD-0536-4F93-80CC-E192234E3DDD}"/>
              </a:ext>
            </a:extLst>
          </p:cNvPr>
          <p:cNvSpPr txBox="1">
            <a:spLocks/>
          </p:cNvSpPr>
          <p:nvPr/>
        </p:nvSpPr>
        <p:spPr>
          <a:xfrm>
            <a:off x="2011201" y="4625896"/>
            <a:ext cx="163883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node</a:t>
            </a:r>
          </a:p>
        </p:txBody>
      </p:sp>
      <p:sp>
        <p:nvSpPr>
          <p:cNvPr id="9" name="Rectangle: Rounded Corners 8">
            <a:extLst>
              <a:ext uri="{FF2B5EF4-FFF2-40B4-BE49-F238E27FC236}">
                <a16:creationId xmlns:a16="http://schemas.microsoft.com/office/drawing/2014/main" id="{BB24D7F0-E3D0-4BFA-A613-53FD011D7087}"/>
              </a:ext>
            </a:extLst>
          </p:cNvPr>
          <p:cNvSpPr/>
          <p:nvPr/>
        </p:nvSpPr>
        <p:spPr bwMode="auto">
          <a:xfrm>
            <a:off x="3763002" y="5857610"/>
            <a:ext cx="1245654" cy="1076591"/>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dirty="0">
              <a:solidFill>
                <a:schemeClr val="bg1"/>
              </a:solidFill>
              <a:latin typeface="Segoe UI"/>
              <a:cs typeface="Segoe UI" pitchFamily="34" charset="0"/>
            </a:endParaRPr>
          </a:p>
        </p:txBody>
      </p:sp>
      <p:sp>
        <p:nvSpPr>
          <p:cNvPr id="10" name="Title 1">
            <a:extLst>
              <a:ext uri="{FF2B5EF4-FFF2-40B4-BE49-F238E27FC236}">
                <a16:creationId xmlns:a16="http://schemas.microsoft.com/office/drawing/2014/main" id="{5938F402-0752-41BF-B4C4-39C1DF7A4066}"/>
              </a:ext>
            </a:extLst>
          </p:cNvPr>
          <p:cNvSpPr txBox="1">
            <a:spLocks/>
          </p:cNvSpPr>
          <p:nvPr/>
        </p:nvSpPr>
        <p:spPr>
          <a:xfrm>
            <a:off x="3932545" y="5632635"/>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Pod</a:t>
            </a:r>
          </a:p>
        </p:txBody>
      </p:sp>
      <p:grpSp>
        <p:nvGrpSpPr>
          <p:cNvPr id="11" name="Group 10">
            <a:extLst>
              <a:ext uri="{FF2B5EF4-FFF2-40B4-BE49-F238E27FC236}">
                <a16:creationId xmlns:a16="http://schemas.microsoft.com/office/drawing/2014/main" id="{638FB89A-4D65-45A8-AB99-2FC238DCFCF7}"/>
              </a:ext>
            </a:extLst>
          </p:cNvPr>
          <p:cNvGrpSpPr/>
          <p:nvPr/>
        </p:nvGrpSpPr>
        <p:grpSpPr>
          <a:xfrm>
            <a:off x="3908752" y="5929145"/>
            <a:ext cx="954152" cy="524433"/>
            <a:chOff x="4520542" y="5152072"/>
            <a:chExt cx="973285" cy="534950"/>
          </a:xfrm>
        </p:grpSpPr>
        <p:sp>
          <p:nvSpPr>
            <p:cNvPr id="12" name="Title 1">
              <a:extLst>
                <a:ext uri="{FF2B5EF4-FFF2-40B4-BE49-F238E27FC236}">
                  <a16:creationId xmlns:a16="http://schemas.microsoft.com/office/drawing/2014/main" id="{DB584323-FCB6-48E4-87C4-2E4579F0397E}"/>
                </a:ext>
              </a:extLst>
            </p:cNvPr>
            <p:cNvSpPr txBox="1">
              <a:spLocks/>
            </p:cNvSpPr>
            <p:nvPr/>
          </p:nvSpPr>
          <p:spPr>
            <a:xfrm>
              <a:off x="4544812" y="5152072"/>
              <a:ext cx="924745" cy="184576"/>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chemeClr val="tx1"/>
                  </a:solidFill>
                  <a:latin typeface="Segoe UI Semibold" panose="020B0702040204020203" pitchFamily="34" charset="0"/>
                  <a:cs typeface="Segoe UI Semibold" panose="020B0702040204020203" pitchFamily="34" charset="0"/>
                </a:rPr>
                <a:t>Containers</a:t>
              </a:r>
            </a:p>
          </p:txBody>
        </p:sp>
        <p:grpSp>
          <p:nvGrpSpPr>
            <p:cNvPr id="13" name="Group 12">
              <a:extLst>
                <a:ext uri="{FF2B5EF4-FFF2-40B4-BE49-F238E27FC236}">
                  <a16:creationId xmlns:a16="http://schemas.microsoft.com/office/drawing/2014/main" id="{ECC966E4-8557-4D59-A6E3-0B6D4F58CB9D}"/>
                </a:ext>
              </a:extLst>
            </p:cNvPr>
            <p:cNvGrpSpPr/>
            <p:nvPr/>
          </p:nvGrpSpPr>
          <p:grpSpPr>
            <a:xfrm>
              <a:off x="4520542" y="5401786"/>
              <a:ext cx="973285" cy="285236"/>
              <a:chOff x="4493108" y="5401786"/>
              <a:chExt cx="973285" cy="285236"/>
            </a:xfrm>
          </p:grpSpPr>
          <p:sp>
            <p:nvSpPr>
              <p:cNvPr id="14" name="Freeform: Shape 13">
                <a:extLst>
                  <a:ext uri="{FF2B5EF4-FFF2-40B4-BE49-F238E27FC236}">
                    <a16:creationId xmlns:a16="http://schemas.microsoft.com/office/drawing/2014/main" id="{4F42898F-2287-4D0B-B00C-512B6999C8CB}"/>
                  </a:ext>
                </a:extLst>
              </p:cNvPr>
              <p:cNvSpPr/>
              <p:nvPr/>
            </p:nvSpPr>
            <p:spPr>
              <a:xfrm>
                <a:off x="4493108"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15" name="Freeform: Shape 14">
                <a:extLst>
                  <a:ext uri="{FF2B5EF4-FFF2-40B4-BE49-F238E27FC236}">
                    <a16:creationId xmlns:a16="http://schemas.microsoft.com/office/drawing/2014/main" id="{1279B943-2F9F-49E2-98C7-FB8D5A4BAE56}"/>
                  </a:ext>
                </a:extLst>
              </p:cNvPr>
              <p:cNvSpPr/>
              <p:nvPr/>
            </p:nvSpPr>
            <p:spPr>
              <a:xfrm>
                <a:off x="4849615"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16" name="Freeform: Shape 15">
                <a:extLst>
                  <a:ext uri="{FF2B5EF4-FFF2-40B4-BE49-F238E27FC236}">
                    <a16:creationId xmlns:a16="http://schemas.microsoft.com/office/drawing/2014/main" id="{00FC4025-7C02-4AA0-8CED-184BB91C338F}"/>
                  </a:ext>
                </a:extLst>
              </p:cNvPr>
              <p:cNvSpPr/>
              <p:nvPr/>
            </p:nvSpPr>
            <p:spPr>
              <a:xfrm>
                <a:off x="5206122"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grpSp>
      <p:sp>
        <p:nvSpPr>
          <p:cNvPr id="17" name="Rectangle 16">
            <a:extLst>
              <a:ext uri="{FF2B5EF4-FFF2-40B4-BE49-F238E27FC236}">
                <a16:creationId xmlns:a16="http://schemas.microsoft.com/office/drawing/2014/main" id="{A36ACE8A-B61C-4087-9578-B9C73AF7FCCB}"/>
              </a:ext>
            </a:extLst>
          </p:cNvPr>
          <p:cNvSpPr/>
          <p:nvPr/>
        </p:nvSpPr>
        <p:spPr bwMode="auto">
          <a:xfrm>
            <a:off x="2011202" y="3914212"/>
            <a:ext cx="8390099" cy="578818"/>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143428" rIns="179285" bIns="143428" numCol="1" spcCol="0" rtlCol="0" fromWordArt="0" anchor="ctr" anchorCtr="0" forceAA="0" compatLnSpc="1">
            <a:prstTxWarp prst="textNoShape">
              <a:avLst/>
            </a:prstTxWarp>
            <a:noAutofit/>
          </a:bodyPr>
          <a:lstStyle/>
          <a:p>
            <a:pPr defTabSz="914120" fontAlgn="base">
              <a:lnSpc>
                <a:spcPct val="90000"/>
              </a:lnSpc>
              <a:spcBef>
                <a:spcPct val="0"/>
              </a:spcBef>
              <a:spcAft>
                <a:spcPct val="0"/>
              </a:spcAft>
            </a:pPr>
            <a:r>
              <a:rPr lang="en-US" sz="1078" dirty="0">
                <a:ln w="3175">
                  <a:noFill/>
                </a:ln>
                <a:solidFill>
                  <a:srgbClr val="000000"/>
                </a:solidFill>
                <a:latin typeface="Segoe UI Semibold" panose="020B0702040204020203" pitchFamily="34" charset="0"/>
                <a:cs typeface="Segoe UI Semibold" panose="020B0702040204020203" pitchFamily="34" charset="0"/>
              </a:rPr>
              <a:t>Master node</a:t>
            </a:r>
          </a:p>
        </p:txBody>
      </p:sp>
      <p:grpSp>
        <p:nvGrpSpPr>
          <p:cNvPr id="18" name="Group 17">
            <a:extLst>
              <a:ext uri="{FF2B5EF4-FFF2-40B4-BE49-F238E27FC236}">
                <a16:creationId xmlns:a16="http://schemas.microsoft.com/office/drawing/2014/main" id="{D998D08F-917B-4EE9-A2C0-BBB4C6652CB4}"/>
              </a:ext>
            </a:extLst>
          </p:cNvPr>
          <p:cNvGrpSpPr/>
          <p:nvPr/>
        </p:nvGrpSpPr>
        <p:grpSpPr>
          <a:xfrm>
            <a:off x="5874536" y="4024623"/>
            <a:ext cx="767976" cy="357994"/>
            <a:chOff x="8324830" y="3058745"/>
            <a:chExt cx="723636" cy="372495"/>
          </a:xfrm>
          <a:solidFill>
            <a:srgbClr val="326DE6"/>
          </a:solidFill>
        </p:grpSpPr>
        <p:sp>
          <p:nvSpPr>
            <p:cNvPr id="19" name="Rectangle: Rounded Corners 18">
              <a:extLst>
                <a:ext uri="{FF2B5EF4-FFF2-40B4-BE49-F238E27FC236}">
                  <a16:creationId xmlns:a16="http://schemas.microsoft.com/office/drawing/2014/main" id="{FF8E1DB0-40CB-423F-8036-15E63CB62D6D}"/>
                </a:ext>
              </a:extLst>
            </p:cNvPr>
            <p:cNvSpPr/>
            <p:nvPr/>
          </p:nvSpPr>
          <p:spPr bwMode="auto">
            <a:xfrm>
              <a:off x="8324830" y="3058745"/>
              <a:ext cx="723636" cy="372495"/>
            </a:xfrm>
            <a:prstGeom prst="roundRect">
              <a:avLst/>
            </a:prstGeom>
            <a:no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pPr>
              <a:endParaRPr lang="en-US" sz="2000">
                <a:solidFill>
                  <a:schemeClr val="bg1"/>
                </a:solidFill>
                <a:latin typeface="Segoe UI"/>
                <a:cs typeface="Segoe UI" pitchFamily="34" charset="0"/>
              </a:endParaRPr>
            </a:p>
          </p:txBody>
        </p:sp>
        <p:sp>
          <p:nvSpPr>
            <p:cNvPr id="20" name="Title 1">
              <a:extLst>
                <a:ext uri="{FF2B5EF4-FFF2-40B4-BE49-F238E27FC236}">
                  <a16:creationId xmlns:a16="http://schemas.microsoft.com/office/drawing/2014/main" id="{51D02C4D-029B-4CE8-BBF1-291680141801}"/>
                </a:ext>
              </a:extLst>
            </p:cNvPr>
            <p:cNvSpPr txBox="1">
              <a:spLocks/>
            </p:cNvSpPr>
            <p:nvPr/>
          </p:nvSpPr>
          <p:spPr>
            <a:xfrm>
              <a:off x="8375651" y="3120984"/>
              <a:ext cx="621995" cy="248018"/>
            </a:xfrm>
            <a:prstGeom prst="roundRect">
              <a:avLst/>
            </a:prstGeom>
            <a:grpFill/>
            <a:ln>
              <a:noFill/>
            </a:ln>
          </p:spPr>
          <p:txBody>
            <a:bodyPr vert="horz" wrap="square" lIns="0" tIns="0" rIns="0" bIns="0" rtlCol="0" anchor="ctr">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878544">
                <a:lnSpc>
                  <a:spcPct val="100000"/>
                </a:lnSpc>
                <a:defRPr/>
              </a:pPr>
              <a:r>
                <a:rPr lang="en-US" sz="1400" spc="0" dirty="0">
                  <a:solidFill>
                    <a:schemeClr val="bg1"/>
                  </a:solidFill>
                  <a:latin typeface="Segoe UI Semibold" panose="020B0702040204020203" pitchFamily="34" charset="0"/>
                  <a:cs typeface="Segoe UI Semibold" panose="020B0702040204020203" pitchFamily="34" charset="0"/>
                </a:rPr>
                <a:t>Ingress</a:t>
              </a:r>
            </a:p>
          </p:txBody>
        </p:sp>
      </p:grpSp>
      <p:cxnSp>
        <p:nvCxnSpPr>
          <p:cNvPr id="21" name="Connector: Elbow 20">
            <a:extLst>
              <a:ext uri="{FF2B5EF4-FFF2-40B4-BE49-F238E27FC236}">
                <a16:creationId xmlns:a16="http://schemas.microsoft.com/office/drawing/2014/main" id="{5B9575D1-31C0-4CB4-9570-CEC024F2D3C9}"/>
              </a:ext>
            </a:extLst>
          </p:cNvPr>
          <p:cNvCxnSpPr>
            <a:cxnSpLocks/>
            <a:stCxn id="19" idx="0"/>
            <a:endCxn id="53" idx="2"/>
          </p:cNvCxnSpPr>
          <p:nvPr/>
        </p:nvCxnSpPr>
        <p:spPr>
          <a:xfrm rot="16200000" flipV="1">
            <a:off x="3973664" y="1739763"/>
            <a:ext cx="2380146" cy="2189574"/>
          </a:xfrm>
          <a:prstGeom prst="bentConnector3">
            <a:avLst>
              <a:gd name="adj1" fmla="val 69452"/>
            </a:avLst>
          </a:prstGeom>
          <a:ln w="12700">
            <a:solidFill>
              <a:srgbClr val="4472C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E4A8628-4A6F-48CA-84A2-5E15ED836C3C}"/>
              </a:ext>
            </a:extLst>
          </p:cNvPr>
          <p:cNvSpPr/>
          <p:nvPr/>
        </p:nvSpPr>
        <p:spPr bwMode="auto">
          <a:xfrm>
            <a:off x="6245987" y="4832755"/>
            <a:ext cx="3775607" cy="2507845"/>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Title 1">
            <a:extLst>
              <a:ext uri="{FF2B5EF4-FFF2-40B4-BE49-F238E27FC236}">
                <a16:creationId xmlns:a16="http://schemas.microsoft.com/office/drawing/2014/main" id="{73DFD9F8-3127-4E65-963F-5C0778068899}"/>
              </a:ext>
            </a:extLst>
          </p:cNvPr>
          <p:cNvSpPr txBox="1">
            <a:spLocks/>
          </p:cNvSpPr>
          <p:nvPr/>
        </p:nvSpPr>
        <p:spPr>
          <a:xfrm>
            <a:off x="6245987" y="4613988"/>
            <a:ext cx="163883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node</a:t>
            </a:r>
          </a:p>
        </p:txBody>
      </p:sp>
      <p:sp>
        <p:nvSpPr>
          <p:cNvPr id="24" name="Rectangle: Rounded Corners 23">
            <a:extLst>
              <a:ext uri="{FF2B5EF4-FFF2-40B4-BE49-F238E27FC236}">
                <a16:creationId xmlns:a16="http://schemas.microsoft.com/office/drawing/2014/main" id="{DFA2FACB-5431-4C68-ADC3-24B12EA8C075}"/>
              </a:ext>
            </a:extLst>
          </p:cNvPr>
          <p:cNvSpPr/>
          <p:nvPr/>
        </p:nvSpPr>
        <p:spPr bwMode="auto">
          <a:xfrm>
            <a:off x="6460503" y="5867706"/>
            <a:ext cx="1245654" cy="1057539"/>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solidFill>
                <a:schemeClr val="bg1"/>
              </a:solidFill>
              <a:latin typeface="Segoe UI"/>
              <a:cs typeface="Segoe UI" pitchFamily="34" charset="0"/>
            </a:endParaRPr>
          </a:p>
        </p:txBody>
      </p:sp>
      <p:sp>
        <p:nvSpPr>
          <p:cNvPr id="25" name="Title 1">
            <a:extLst>
              <a:ext uri="{FF2B5EF4-FFF2-40B4-BE49-F238E27FC236}">
                <a16:creationId xmlns:a16="http://schemas.microsoft.com/office/drawing/2014/main" id="{D0BAF684-7D27-42B9-8CD8-9945C8F5F79C}"/>
              </a:ext>
            </a:extLst>
          </p:cNvPr>
          <p:cNvSpPr txBox="1">
            <a:spLocks/>
          </p:cNvSpPr>
          <p:nvPr/>
        </p:nvSpPr>
        <p:spPr>
          <a:xfrm>
            <a:off x="6630046" y="5642731"/>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Pod</a:t>
            </a:r>
          </a:p>
        </p:txBody>
      </p:sp>
      <p:sp>
        <p:nvSpPr>
          <p:cNvPr id="26" name="Title 1">
            <a:extLst>
              <a:ext uri="{FF2B5EF4-FFF2-40B4-BE49-F238E27FC236}">
                <a16:creationId xmlns:a16="http://schemas.microsoft.com/office/drawing/2014/main" id="{395FF576-330B-4521-A880-49887D04F116}"/>
              </a:ext>
            </a:extLst>
          </p:cNvPr>
          <p:cNvSpPr txBox="1">
            <a:spLocks/>
          </p:cNvSpPr>
          <p:nvPr/>
        </p:nvSpPr>
        <p:spPr>
          <a:xfrm>
            <a:off x="6630046" y="5939248"/>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a:solidFill>
                  <a:srgbClr val="000000"/>
                </a:solidFill>
                <a:latin typeface="Segoe UI Semibold" panose="020B0702040204020203" pitchFamily="34" charset="0"/>
                <a:cs typeface="Segoe UI Semibold" panose="020B0702040204020203" pitchFamily="34" charset="0"/>
              </a:rPr>
              <a:t>Containers</a:t>
            </a:r>
          </a:p>
        </p:txBody>
      </p:sp>
      <p:grpSp>
        <p:nvGrpSpPr>
          <p:cNvPr id="27" name="Group 26">
            <a:extLst>
              <a:ext uri="{FF2B5EF4-FFF2-40B4-BE49-F238E27FC236}">
                <a16:creationId xmlns:a16="http://schemas.microsoft.com/office/drawing/2014/main" id="{4EEB36A6-7B60-4AFD-8EB1-EF95D7784220}"/>
              </a:ext>
            </a:extLst>
          </p:cNvPr>
          <p:cNvGrpSpPr/>
          <p:nvPr/>
        </p:nvGrpSpPr>
        <p:grpSpPr>
          <a:xfrm>
            <a:off x="6606253" y="6184052"/>
            <a:ext cx="954152" cy="279629"/>
            <a:chOff x="4493108" y="5401786"/>
            <a:chExt cx="973285" cy="285236"/>
          </a:xfrm>
        </p:grpSpPr>
        <p:sp>
          <p:nvSpPr>
            <p:cNvPr id="28" name="Freeform: Shape 27">
              <a:extLst>
                <a:ext uri="{FF2B5EF4-FFF2-40B4-BE49-F238E27FC236}">
                  <a16:creationId xmlns:a16="http://schemas.microsoft.com/office/drawing/2014/main" id="{3B59C8FD-E8FF-4447-856E-46021DAD0D54}"/>
                </a:ext>
              </a:extLst>
            </p:cNvPr>
            <p:cNvSpPr/>
            <p:nvPr/>
          </p:nvSpPr>
          <p:spPr>
            <a:xfrm>
              <a:off x="4493108"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29" name="Freeform: Shape 28">
              <a:extLst>
                <a:ext uri="{FF2B5EF4-FFF2-40B4-BE49-F238E27FC236}">
                  <a16:creationId xmlns:a16="http://schemas.microsoft.com/office/drawing/2014/main" id="{92050376-D316-4968-B61B-2D84AFB8DC0D}"/>
                </a:ext>
              </a:extLst>
            </p:cNvPr>
            <p:cNvSpPr/>
            <p:nvPr/>
          </p:nvSpPr>
          <p:spPr>
            <a:xfrm>
              <a:off x="4849615"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30" name="Freeform: Shape 29">
              <a:extLst>
                <a:ext uri="{FF2B5EF4-FFF2-40B4-BE49-F238E27FC236}">
                  <a16:creationId xmlns:a16="http://schemas.microsoft.com/office/drawing/2014/main" id="{8AE93624-EA85-40AA-B93A-289304D35FC2}"/>
                </a:ext>
              </a:extLst>
            </p:cNvPr>
            <p:cNvSpPr/>
            <p:nvPr/>
          </p:nvSpPr>
          <p:spPr>
            <a:xfrm>
              <a:off x="5206122"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pic>
        <p:nvPicPr>
          <p:cNvPr id="31" name="Picture 30">
            <a:extLst>
              <a:ext uri="{FF2B5EF4-FFF2-40B4-BE49-F238E27FC236}">
                <a16:creationId xmlns:a16="http://schemas.microsoft.com/office/drawing/2014/main" id="{DBE8FEA8-025D-4E48-9075-AC4E6F1C7348}"/>
              </a:ext>
            </a:extLst>
          </p:cNvPr>
          <p:cNvPicPr>
            <a:picLocks noChangeAspect="1"/>
          </p:cNvPicPr>
          <p:nvPr/>
        </p:nvPicPr>
        <p:blipFill rotWithShape="1">
          <a:blip r:embed="rId2"/>
          <a:srcRect l="28257" t="44381" r="27588" b="29158"/>
          <a:stretch/>
        </p:blipFill>
        <p:spPr>
          <a:xfrm>
            <a:off x="10372963" y="5863870"/>
            <a:ext cx="311671" cy="154351"/>
          </a:xfrm>
          <a:prstGeom prst="rect">
            <a:avLst/>
          </a:prstGeom>
        </p:spPr>
      </p:pic>
      <p:cxnSp>
        <p:nvCxnSpPr>
          <p:cNvPr id="32" name="Straight Arrow Connector 31">
            <a:extLst>
              <a:ext uri="{FF2B5EF4-FFF2-40B4-BE49-F238E27FC236}">
                <a16:creationId xmlns:a16="http://schemas.microsoft.com/office/drawing/2014/main" id="{A62EAEFC-9E8A-401D-94EC-57852868FC6A}"/>
              </a:ext>
            </a:extLst>
          </p:cNvPr>
          <p:cNvCxnSpPr>
            <a:cxnSpLocks/>
            <a:stCxn id="54" idx="2"/>
            <a:endCxn id="19" idx="0"/>
          </p:cNvCxnSpPr>
          <p:nvPr/>
        </p:nvCxnSpPr>
        <p:spPr>
          <a:xfrm flipH="1">
            <a:off x="6258524" y="1648410"/>
            <a:ext cx="14372" cy="2376213"/>
          </a:xfrm>
          <a:prstGeom prst="straightConnector1">
            <a:avLst/>
          </a:prstGeom>
          <a:ln w="12700">
            <a:solidFill>
              <a:srgbClr val="4472C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6A29B17-05E2-41C2-8221-49070F5A99F8}"/>
              </a:ext>
            </a:extLst>
          </p:cNvPr>
          <p:cNvSpPr/>
          <p:nvPr/>
        </p:nvSpPr>
        <p:spPr bwMode="auto">
          <a:xfrm>
            <a:off x="2345935" y="5857609"/>
            <a:ext cx="1245654" cy="1075707"/>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solidFill>
                <a:schemeClr val="bg1"/>
              </a:solidFill>
              <a:latin typeface="Segoe UI"/>
              <a:cs typeface="Segoe UI" pitchFamily="34" charset="0"/>
            </a:endParaRPr>
          </a:p>
        </p:txBody>
      </p:sp>
      <p:sp>
        <p:nvSpPr>
          <p:cNvPr id="34" name="Title 1">
            <a:extLst>
              <a:ext uri="{FF2B5EF4-FFF2-40B4-BE49-F238E27FC236}">
                <a16:creationId xmlns:a16="http://schemas.microsoft.com/office/drawing/2014/main" id="{10F277A4-72E6-4B55-900F-116D3E0758F2}"/>
              </a:ext>
            </a:extLst>
          </p:cNvPr>
          <p:cNvSpPr txBox="1">
            <a:spLocks/>
          </p:cNvSpPr>
          <p:nvPr/>
        </p:nvSpPr>
        <p:spPr>
          <a:xfrm>
            <a:off x="2515478" y="5632635"/>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Pod</a:t>
            </a:r>
          </a:p>
        </p:txBody>
      </p:sp>
      <p:grpSp>
        <p:nvGrpSpPr>
          <p:cNvPr id="35" name="Group 34">
            <a:extLst>
              <a:ext uri="{FF2B5EF4-FFF2-40B4-BE49-F238E27FC236}">
                <a16:creationId xmlns:a16="http://schemas.microsoft.com/office/drawing/2014/main" id="{79C0C1CC-50D3-4BB3-A2EE-A19EB0E97211}"/>
              </a:ext>
            </a:extLst>
          </p:cNvPr>
          <p:cNvGrpSpPr/>
          <p:nvPr/>
        </p:nvGrpSpPr>
        <p:grpSpPr>
          <a:xfrm>
            <a:off x="2491685" y="5929145"/>
            <a:ext cx="954152" cy="524433"/>
            <a:chOff x="4520542" y="5152072"/>
            <a:chExt cx="973285" cy="534950"/>
          </a:xfrm>
        </p:grpSpPr>
        <p:sp>
          <p:nvSpPr>
            <p:cNvPr id="36" name="Title 1">
              <a:extLst>
                <a:ext uri="{FF2B5EF4-FFF2-40B4-BE49-F238E27FC236}">
                  <a16:creationId xmlns:a16="http://schemas.microsoft.com/office/drawing/2014/main" id="{07F1F78F-01F8-4633-957A-B075C6858847}"/>
                </a:ext>
              </a:extLst>
            </p:cNvPr>
            <p:cNvSpPr txBox="1">
              <a:spLocks/>
            </p:cNvSpPr>
            <p:nvPr/>
          </p:nvSpPr>
          <p:spPr>
            <a:xfrm>
              <a:off x="4544812" y="5152072"/>
              <a:ext cx="924745" cy="184576"/>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Containers</a:t>
              </a:r>
            </a:p>
          </p:txBody>
        </p:sp>
        <p:grpSp>
          <p:nvGrpSpPr>
            <p:cNvPr id="37" name="Group 36">
              <a:extLst>
                <a:ext uri="{FF2B5EF4-FFF2-40B4-BE49-F238E27FC236}">
                  <a16:creationId xmlns:a16="http://schemas.microsoft.com/office/drawing/2014/main" id="{D15F02E2-552C-43D0-B04E-34CE5B4E5B68}"/>
                </a:ext>
              </a:extLst>
            </p:cNvPr>
            <p:cNvGrpSpPr/>
            <p:nvPr/>
          </p:nvGrpSpPr>
          <p:grpSpPr>
            <a:xfrm>
              <a:off x="4520542" y="5401786"/>
              <a:ext cx="973285" cy="285236"/>
              <a:chOff x="4493108" y="5401786"/>
              <a:chExt cx="973285" cy="285236"/>
            </a:xfrm>
          </p:grpSpPr>
          <p:sp>
            <p:nvSpPr>
              <p:cNvPr id="38" name="Freeform: Shape 37">
                <a:extLst>
                  <a:ext uri="{FF2B5EF4-FFF2-40B4-BE49-F238E27FC236}">
                    <a16:creationId xmlns:a16="http://schemas.microsoft.com/office/drawing/2014/main" id="{A2A57278-CCBA-4178-BADC-6ED4D0B96EA5}"/>
                  </a:ext>
                </a:extLst>
              </p:cNvPr>
              <p:cNvSpPr/>
              <p:nvPr/>
            </p:nvSpPr>
            <p:spPr>
              <a:xfrm>
                <a:off x="4493108"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39" name="Freeform: Shape 38">
                <a:extLst>
                  <a:ext uri="{FF2B5EF4-FFF2-40B4-BE49-F238E27FC236}">
                    <a16:creationId xmlns:a16="http://schemas.microsoft.com/office/drawing/2014/main" id="{DBE2FFCB-DBAE-4880-A3BC-68A9FBAF8648}"/>
                  </a:ext>
                </a:extLst>
              </p:cNvPr>
              <p:cNvSpPr/>
              <p:nvPr/>
            </p:nvSpPr>
            <p:spPr>
              <a:xfrm>
                <a:off x="4849615"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40" name="Freeform: Shape 39">
                <a:extLst>
                  <a:ext uri="{FF2B5EF4-FFF2-40B4-BE49-F238E27FC236}">
                    <a16:creationId xmlns:a16="http://schemas.microsoft.com/office/drawing/2014/main" id="{7C2CC045-8138-4278-9157-081AA91BD240}"/>
                  </a:ext>
                </a:extLst>
              </p:cNvPr>
              <p:cNvSpPr/>
              <p:nvPr/>
            </p:nvSpPr>
            <p:spPr>
              <a:xfrm>
                <a:off x="5206122"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grpSp>
      <p:sp>
        <p:nvSpPr>
          <p:cNvPr id="42" name="Rectangle: Rounded Corners 41">
            <a:extLst>
              <a:ext uri="{FF2B5EF4-FFF2-40B4-BE49-F238E27FC236}">
                <a16:creationId xmlns:a16="http://schemas.microsoft.com/office/drawing/2014/main" id="{1DD4C700-01BC-408A-9E43-38CFFA45B490}"/>
              </a:ext>
            </a:extLst>
          </p:cNvPr>
          <p:cNvSpPr/>
          <p:nvPr/>
        </p:nvSpPr>
        <p:spPr bwMode="auto">
          <a:xfrm>
            <a:off x="7913195" y="5883057"/>
            <a:ext cx="1245654" cy="1050259"/>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solidFill>
                <a:schemeClr val="bg1"/>
              </a:solidFill>
              <a:latin typeface="Segoe UI"/>
              <a:cs typeface="Segoe UI" pitchFamily="34" charset="0"/>
            </a:endParaRPr>
          </a:p>
        </p:txBody>
      </p:sp>
      <p:sp>
        <p:nvSpPr>
          <p:cNvPr id="43" name="Title 1">
            <a:extLst>
              <a:ext uri="{FF2B5EF4-FFF2-40B4-BE49-F238E27FC236}">
                <a16:creationId xmlns:a16="http://schemas.microsoft.com/office/drawing/2014/main" id="{AB2754B2-ECFB-439C-B4FA-B7D06F721EC0}"/>
              </a:ext>
            </a:extLst>
          </p:cNvPr>
          <p:cNvSpPr txBox="1">
            <a:spLocks/>
          </p:cNvSpPr>
          <p:nvPr/>
        </p:nvSpPr>
        <p:spPr>
          <a:xfrm>
            <a:off x="8082738" y="5658084"/>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Pod</a:t>
            </a:r>
          </a:p>
        </p:txBody>
      </p:sp>
      <p:grpSp>
        <p:nvGrpSpPr>
          <p:cNvPr id="44" name="Group 43">
            <a:extLst>
              <a:ext uri="{FF2B5EF4-FFF2-40B4-BE49-F238E27FC236}">
                <a16:creationId xmlns:a16="http://schemas.microsoft.com/office/drawing/2014/main" id="{D3FD6C12-E6E1-49D9-9900-060FE00EC192}"/>
              </a:ext>
            </a:extLst>
          </p:cNvPr>
          <p:cNvGrpSpPr/>
          <p:nvPr/>
        </p:nvGrpSpPr>
        <p:grpSpPr>
          <a:xfrm>
            <a:off x="8058945" y="5954594"/>
            <a:ext cx="954152" cy="524433"/>
            <a:chOff x="4520542" y="5152072"/>
            <a:chExt cx="973285" cy="534950"/>
          </a:xfrm>
        </p:grpSpPr>
        <p:sp>
          <p:nvSpPr>
            <p:cNvPr id="45" name="Title 1">
              <a:extLst>
                <a:ext uri="{FF2B5EF4-FFF2-40B4-BE49-F238E27FC236}">
                  <a16:creationId xmlns:a16="http://schemas.microsoft.com/office/drawing/2014/main" id="{7260677A-7943-45BD-B600-7CDDC56DFE4C}"/>
                </a:ext>
              </a:extLst>
            </p:cNvPr>
            <p:cNvSpPr txBox="1">
              <a:spLocks/>
            </p:cNvSpPr>
            <p:nvPr/>
          </p:nvSpPr>
          <p:spPr>
            <a:xfrm>
              <a:off x="4544812" y="5152072"/>
              <a:ext cx="924745" cy="184576"/>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Containers</a:t>
              </a:r>
            </a:p>
          </p:txBody>
        </p:sp>
        <p:grpSp>
          <p:nvGrpSpPr>
            <p:cNvPr id="46" name="Group 45">
              <a:extLst>
                <a:ext uri="{FF2B5EF4-FFF2-40B4-BE49-F238E27FC236}">
                  <a16:creationId xmlns:a16="http://schemas.microsoft.com/office/drawing/2014/main" id="{E54B9DA3-F438-46DF-AA49-0DFC17FAA9D4}"/>
                </a:ext>
              </a:extLst>
            </p:cNvPr>
            <p:cNvGrpSpPr/>
            <p:nvPr/>
          </p:nvGrpSpPr>
          <p:grpSpPr>
            <a:xfrm>
              <a:off x="4520542" y="5401786"/>
              <a:ext cx="973285" cy="285236"/>
              <a:chOff x="4493108" y="5401786"/>
              <a:chExt cx="973285" cy="285236"/>
            </a:xfrm>
          </p:grpSpPr>
          <p:sp>
            <p:nvSpPr>
              <p:cNvPr id="47" name="Freeform: Shape 46">
                <a:extLst>
                  <a:ext uri="{FF2B5EF4-FFF2-40B4-BE49-F238E27FC236}">
                    <a16:creationId xmlns:a16="http://schemas.microsoft.com/office/drawing/2014/main" id="{3036F167-D027-47CF-95F5-C9DAA06BAAC5}"/>
                  </a:ext>
                </a:extLst>
              </p:cNvPr>
              <p:cNvSpPr/>
              <p:nvPr/>
            </p:nvSpPr>
            <p:spPr>
              <a:xfrm>
                <a:off x="4493108"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48" name="Freeform: Shape 47">
                <a:extLst>
                  <a:ext uri="{FF2B5EF4-FFF2-40B4-BE49-F238E27FC236}">
                    <a16:creationId xmlns:a16="http://schemas.microsoft.com/office/drawing/2014/main" id="{34DC7E32-0FEC-4733-B73D-CE926CCF89FD}"/>
                  </a:ext>
                </a:extLst>
              </p:cNvPr>
              <p:cNvSpPr/>
              <p:nvPr/>
            </p:nvSpPr>
            <p:spPr>
              <a:xfrm>
                <a:off x="4849615"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49" name="Freeform: Shape 48">
                <a:extLst>
                  <a:ext uri="{FF2B5EF4-FFF2-40B4-BE49-F238E27FC236}">
                    <a16:creationId xmlns:a16="http://schemas.microsoft.com/office/drawing/2014/main" id="{9E746225-9681-4CC8-9EA8-BC0414B0428B}"/>
                  </a:ext>
                </a:extLst>
              </p:cNvPr>
              <p:cNvSpPr/>
              <p:nvPr/>
            </p:nvSpPr>
            <p:spPr>
              <a:xfrm>
                <a:off x="5206122"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grpSp>
      <p:sp>
        <p:nvSpPr>
          <p:cNvPr id="51" name="Title 1">
            <a:extLst>
              <a:ext uri="{FF2B5EF4-FFF2-40B4-BE49-F238E27FC236}">
                <a16:creationId xmlns:a16="http://schemas.microsoft.com/office/drawing/2014/main" id="{F20060D2-3627-409B-A20D-7F61B9BE2ACA}"/>
              </a:ext>
            </a:extLst>
          </p:cNvPr>
          <p:cNvSpPr txBox="1">
            <a:spLocks/>
          </p:cNvSpPr>
          <p:nvPr/>
        </p:nvSpPr>
        <p:spPr>
          <a:xfrm>
            <a:off x="3202810" y="5059883"/>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core</a:t>
            </a:r>
          </a:p>
        </p:txBody>
      </p:sp>
      <p:sp>
        <p:nvSpPr>
          <p:cNvPr id="52" name="Title 1">
            <a:extLst>
              <a:ext uri="{FF2B5EF4-FFF2-40B4-BE49-F238E27FC236}">
                <a16:creationId xmlns:a16="http://schemas.microsoft.com/office/drawing/2014/main" id="{D4551B67-756A-40CB-8B47-798456607775}"/>
              </a:ext>
            </a:extLst>
          </p:cNvPr>
          <p:cNvSpPr txBox="1">
            <a:spLocks/>
          </p:cNvSpPr>
          <p:nvPr/>
        </p:nvSpPr>
        <p:spPr>
          <a:xfrm>
            <a:off x="7331817" y="5058550"/>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core</a:t>
            </a:r>
          </a:p>
        </p:txBody>
      </p:sp>
      <p:pic>
        <p:nvPicPr>
          <p:cNvPr id="53" name="Picture 52" descr="A close up of a sign&#10;&#10;Description automatically generated">
            <a:extLst>
              <a:ext uri="{FF2B5EF4-FFF2-40B4-BE49-F238E27FC236}">
                <a16:creationId xmlns:a16="http://schemas.microsoft.com/office/drawing/2014/main" id="{4F953BFF-AC78-4931-A549-9E7811FE7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376" y="1111329"/>
            <a:ext cx="533148" cy="533148"/>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50F93C0D-2D32-4167-802A-A9B8332F4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6321" y="1115261"/>
            <a:ext cx="533149" cy="533149"/>
          </a:xfrm>
          <a:prstGeom prst="rect">
            <a:avLst/>
          </a:prstGeom>
        </p:spPr>
      </p:pic>
      <p:sp>
        <p:nvSpPr>
          <p:cNvPr id="55" name="Title 1">
            <a:extLst>
              <a:ext uri="{FF2B5EF4-FFF2-40B4-BE49-F238E27FC236}">
                <a16:creationId xmlns:a16="http://schemas.microsoft.com/office/drawing/2014/main" id="{037EA435-5CBA-482D-B5A7-B69C967262EB}"/>
              </a:ext>
            </a:extLst>
          </p:cNvPr>
          <p:cNvSpPr txBox="1">
            <a:spLocks/>
          </p:cNvSpPr>
          <p:nvPr/>
        </p:nvSpPr>
        <p:spPr>
          <a:xfrm>
            <a:off x="2031739" y="7122946"/>
            <a:ext cx="1788671" cy="280569"/>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err="1">
                <a:solidFill>
                  <a:srgbClr val="3C3C41"/>
                </a:solidFill>
                <a:latin typeface="Segoe UI Semibold" panose="020B0702040204020203" pitchFamily="34" charset="0"/>
                <a:cs typeface="Segoe UI Semibold" panose="020B0702040204020203" pitchFamily="34" charset="0"/>
              </a:rPr>
              <a:t>db.ns.svc.dist.loval</a:t>
            </a:r>
            <a:endParaRPr lang="en-US" sz="1176" spc="0" dirty="0">
              <a:solidFill>
                <a:srgbClr val="3C3C41"/>
              </a:solidFill>
              <a:latin typeface="Segoe UI Semibold" panose="020B0702040204020203" pitchFamily="34" charset="0"/>
              <a:cs typeface="Segoe UI Semibold" panose="020B0702040204020203" pitchFamily="34" charset="0"/>
            </a:endParaRPr>
          </a:p>
        </p:txBody>
      </p:sp>
      <p:pic>
        <p:nvPicPr>
          <p:cNvPr id="56" name="Picture 55" descr="A close up of a sign&#10;&#10;Description automatically generated">
            <a:extLst>
              <a:ext uri="{FF2B5EF4-FFF2-40B4-BE49-F238E27FC236}">
                <a16:creationId xmlns:a16="http://schemas.microsoft.com/office/drawing/2014/main" id="{73DC996A-8CF9-45A7-9900-E1C6C59CD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4198" y="3758093"/>
            <a:ext cx="414723" cy="403685"/>
          </a:xfrm>
          <a:prstGeom prst="rect">
            <a:avLst/>
          </a:prstGeom>
        </p:spPr>
      </p:pic>
      <p:sp>
        <p:nvSpPr>
          <p:cNvPr id="57" name="Title 1">
            <a:extLst>
              <a:ext uri="{FF2B5EF4-FFF2-40B4-BE49-F238E27FC236}">
                <a16:creationId xmlns:a16="http://schemas.microsoft.com/office/drawing/2014/main" id="{60A54808-4C25-4DAF-A417-65ABF907418F}"/>
              </a:ext>
            </a:extLst>
          </p:cNvPr>
          <p:cNvSpPr txBox="1">
            <a:spLocks/>
          </p:cNvSpPr>
          <p:nvPr/>
        </p:nvSpPr>
        <p:spPr>
          <a:xfrm rot="18269646">
            <a:off x="5047176" y="4646706"/>
            <a:ext cx="544838" cy="271464"/>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err="1">
                <a:solidFill>
                  <a:srgbClr val="3C3C41"/>
                </a:solidFill>
                <a:latin typeface="Segoe UI Semibold" panose="020B0702040204020203" pitchFamily="34" charset="0"/>
                <a:cs typeface="Segoe UI Semibold" panose="020B0702040204020203" pitchFamily="34" charset="0"/>
              </a:rPr>
              <a:t>fqdn</a:t>
            </a:r>
            <a:endParaRPr lang="en-US" sz="1176" spc="0" dirty="0">
              <a:solidFill>
                <a:srgbClr val="3C3C41"/>
              </a:solidFill>
              <a:latin typeface="Segoe UI Semibold" panose="020B0702040204020203" pitchFamily="34" charset="0"/>
              <a:cs typeface="Segoe UI Semibold" panose="020B0702040204020203" pitchFamily="34" charset="0"/>
            </a:endParaRPr>
          </a:p>
        </p:txBody>
      </p:sp>
      <p:cxnSp>
        <p:nvCxnSpPr>
          <p:cNvPr id="58" name="Straight Connector 57">
            <a:extLst>
              <a:ext uri="{FF2B5EF4-FFF2-40B4-BE49-F238E27FC236}">
                <a16:creationId xmlns:a16="http://schemas.microsoft.com/office/drawing/2014/main" id="{F9607C4E-1708-44AA-A39B-29108ED2A9BA}"/>
              </a:ext>
            </a:extLst>
          </p:cNvPr>
          <p:cNvCxnSpPr>
            <a:cxnSpLocks/>
            <a:endCxn id="63" idx="1"/>
          </p:cNvCxnSpPr>
          <p:nvPr/>
        </p:nvCxnSpPr>
        <p:spPr>
          <a:xfrm flipV="1">
            <a:off x="10159190" y="2382372"/>
            <a:ext cx="1128260" cy="1805495"/>
          </a:xfrm>
          <a:prstGeom prst="line">
            <a:avLst/>
          </a:prstGeom>
          <a:ln w="12700">
            <a:solidFill>
              <a:srgbClr val="4472C4"/>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59" name="Title 1">
            <a:extLst>
              <a:ext uri="{FF2B5EF4-FFF2-40B4-BE49-F238E27FC236}">
                <a16:creationId xmlns:a16="http://schemas.microsoft.com/office/drawing/2014/main" id="{93687479-041A-48ED-852E-06618F944649}"/>
              </a:ext>
            </a:extLst>
          </p:cNvPr>
          <p:cNvSpPr txBox="1">
            <a:spLocks/>
          </p:cNvSpPr>
          <p:nvPr/>
        </p:nvSpPr>
        <p:spPr>
          <a:xfrm rot="18202851">
            <a:off x="10103023" y="3132609"/>
            <a:ext cx="840100" cy="271464"/>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err="1">
                <a:solidFill>
                  <a:srgbClr val="3C3C41"/>
                </a:solidFill>
                <a:latin typeface="Segoe UI Semibold" panose="020B0702040204020203" pitchFamily="34" charset="0"/>
                <a:cs typeface="Segoe UI Semibold" panose="020B0702040204020203" pitchFamily="34" charset="0"/>
              </a:rPr>
              <a:t>Kub</a:t>
            </a:r>
            <a:r>
              <a:rPr lang="en-US" sz="1176" spc="0" dirty="0">
                <a:solidFill>
                  <a:srgbClr val="3C3C41"/>
                </a:solidFill>
                <a:latin typeface="Segoe UI Semibold" panose="020B0702040204020203" pitchFamily="34" charset="0"/>
                <a:cs typeface="Segoe UI Semibold" panose="020B0702040204020203" pitchFamily="34" charset="0"/>
              </a:rPr>
              <a:t> proxy</a:t>
            </a:r>
          </a:p>
        </p:txBody>
      </p:sp>
      <p:pic>
        <p:nvPicPr>
          <p:cNvPr id="60" name="Graphic 59">
            <a:extLst>
              <a:ext uri="{FF2B5EF4-FFF2-40B4-BE49-F238E27FC236}">
                <a16:creationId xmlns:a16="http://schemas.microsoft.com/office/drawing/2014/main" id="{01E6D6E3-1DDD-4C26-8539-ADE5BE3C80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0334" y="3366956"/>
            <a:ext cx="622356" cy="622356"/>
          </a:xfrm>
          <a:prstGeom prst="rect">
            <a:avLst/>
          </a:prstGeom>
        </p:spPr>
      </p:pic>
      <p:sp>
        <p:nvSpPr>
          <p:cNvPr id="61" name="Title 1">
            <a:extLst>
              <a:ext uri="{FF2B5EF4-FFF2-40B4-BE49-F238E27FC236}">
                <a16:creationId xmlns:a16="http://schemas.microsoft.com/office/drawing/2014/main" id="{E6F0230E-1ACA-4F35-8E0E-15EA9554EAFB}"/>
              </a:ext>
            </a:extLst>
          </p:cNvPr>
          <p:cNvSpPr txBox="1">
            <a:spLocks/>
          </p:cNvSpPr>
          <p:nvPr/>
        </p:nvSpPr>
        <p:spPr>
          <a:xfrm>
            <a:off x="6465498" y="1030453"/>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App Gateway</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62" name="Title 1">
            <a:extLst>
              <a:ext uri="{FF2B5EF4-FFF2-40B4-BE49-F238E27FC236}">
                <a16:creationId xmlns:a16="http://schemas.microsoft.com/office/drawing/2014/main" id="{4728601E-E2F3-4837-A7F3-43FDD4E66394}"/>
              </a:ext>
            </a:extLst>
          </p:cNvPr>
          <p:cNvSpPr txBox="1">
            <a:spLocks/>
          </p:cNvSpPr>
          <p:nvPr/>
        </p:nvSpPr>
        <p:spPr>
          <a:xfrm>
            <a:off x="4362845" y="1131273"/>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DNS</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63" name="Graphic 62" descr="Laptop">
            <a:extLst>
              <a:ext uri="{FF2B5EF4-FFF2-40B4-BE49-F238E27FC236}">
                <a16:creationId xmlns:a16="http://schemas.microsoft.com/office/drawing/2014/main" id="{7EF3DA4C-D3AA-418B-A18F-A86ABA67E1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87450" y="2092963"/>
            <a:ext cx="578818" cy="578818"/>
          </a:xfrm>
          <a:prstGeom prst="rect">
            <a:avLst/>
          </a:prstGeom>
        </p:spPr>
      </p:pic>
      <p:pic>
        <p:nvPicPr>
          <p:cNvPr id="64" name="Graphic 63">
            <a:extLst>
              <a:ext uri="{FF2B5EF4-FFF2-40B4-BE49-F238E27FC236}">
                <a16:creationId xmlns:a16="http://schemas.microsoft.com/office/drawing/2014/main" id="{81DAAB1E-86BC-46CB-BBFB-6CC8BA60D43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8841" y="2892624"/>
            <a:ext cx="476250" cy="476250"/>
          </a:xfrm>
          <a:prstGeom prst="rect">
            <a:avLst/>
          </a:prstGeom>
        </p:spPr>
      </p:pic>
      <p:sp>
        <p:nvSpPr>
          <p:cNvPr id="65" name="Title 1">
            <a:extLst>
              <a:ext uri="{FF2B5EF4-FFF2-40B4-BE49-F238E27FC236}">
                <a16:creationId xmlns:a16="http://schemas.microsoft.com/office/drawing/2014/main" id="{7E17C8C0-E25A-4A70-9CFB-9272A73430E8}"/>
              </a:ext>
            </a:extLst>
          </p:cNvPr>
          <p:cNvSpPr txBox="1">
            <a:spLocks/>
          </p:cNvSpPr>
          <p:nvPr/>
        </p:nvSpPr>
        <p:spPr>
          <a:xfrm>
            <a:off x="1271892" y="2960243"/>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Virtual Network</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66" name="Title 1">
            <a:extLst>
              <a:ext uri="{FF2B5EF4-FFF2-40B4-BE49-F238E27FC236}">
                <a16:creationId xmlns:a16="http://schemas.microsoft.com/office/drawing/2014/main" id="{6F067FB8-AE65-4E04-B1B2-A2D87B21FA12}"/>
              </a:ext>
            </a:extLst>
          </p:cNvPr>
          <p:cNvSpPr txBox="1">
            <a:spLocks/>
          </p:cNvSpPr>
          <p:nvPr/>
        </p:nvSpPr>
        <p:spPr>
          <a:xfrm>
            <a:off x="10922167" y="3911206"/>
            <a:ext cx="1788671" cy="271519"/>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Share service Namespace</a:t>
            </a:r>
          </a:p>
        </p:txBody>
      </p:sp>
      <p:sp>
        <p:nvSpPr>
          <p:cNvPr id="67" name="Rectangle 66">
            <a:extLst>
              <a:ext uri="{FF2B5EF4-FFF2-40B4-BE49-F238E27FC236}">
                <a16:creationId xmlns:a16="http://schemas.microsoft.com/office/drawing/2014/main" id="{3193C912-F7CF-48BB-B78C-720C8849341B}"/>
              </a:ext>
            </a:extLst>
          </p:cNvPr>
          <p:cNvSpPr/>
          <p:nvPr/>
        </p:nvSpPr>
        <p:spPr bwMode="auto">
          <a:xfrm>
            <a:off x="11020877" y="4250862"/>
            <a:ext cx="2271093" cy="1531246"/>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9" name="Freeform: Shape 68">
            <a:extLst>
              <a:ext uri="{FF2B5EF4-FFF2-40B4-BE49-F238E27FC236}">
                <a16:creationId xmlns:a16="http://schemas.microsoft.com/office/drawing/2014/main" id="{582CB622-1560-4F05-9CE6-5C1E0E6355CE}"/>
              </a:ext>
            </a:extLst>
          </p:cNvPr>
          <p:cNvSpPr/>
          <p:nvPr/>
        </p:nvSpPr>
        <p:spPr>
          <a:xfrm>
            <a:off x="12346284" y="4384049"/>
            <a:ext cx="255155" cy="279629"/>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79" name="Freeform: Shape 78">
            <a:extLst>
              <a:ext uri="{FF2B5EF4-FFF2-40B4-BE49-F238E27FC236}">
                <a16:creationId xmlns:a16="http://schemas.microsoft.com/office/drawing/2014/main" id="{20ECB68B-7682-4EBD-9EC1-35E292831540}"/>
              </a:ext>
            </a:extLst>
          </p:cNvPr>
          <p:cNvSpPr/>
          <p:nvPr/>
        </p:nvSpPr>
        <p:spPr>
          <a:xfrm>
            <a:off x="12202911" y="4687868"/>
            <a:ext cx="255155" cy="279629"/>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91" name="Freeform: Shape 90">
            <a:extLst>
              <a:ext uri="{FF2B5EF4-FFF2-40B4-BE49-F238E27FC236}">
                <a16:creationId xmlns:a16="http://schemas.microsoft.com/office/drawing/2014/main" id="{1621D937-8898-4831-9256-18B0A5C58832}"/>
              </a:ext>
            </a:extLst>
          </p:cNvPr>
          <p:cNvSpPr/>
          <p:nvPr/>
        </p:nvSpPr>
        <p:spPr>
          <a:xfrm>
            <a:off x="12059416" y="5024364"/>
            <a:ext cx="255155" cy="279629"/>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nvGrpSpPr>
          <p:cNvPr id="97" name="Group 96">
            <a:extLst>
              <a:ext uri="{FF2B5EF4-FFF2-40B4-BE49-F238E27FC236}">
                <a16:creationId xmlns:a16="http://schemas.microsoft.com/office/drawing/2014/main" id="{80C25AB6-EC67-4550-ABF9-08CE18940EDB}"/>
              </a:ext>
            </a:extLst>
          </p:cNvPr>
          <p:cNvGrpSpPr/>
          <p:nvPr/>
        </p:nvGrpSpPr>
        <p:grpSpPr>
          <a:xfrm>
            <a:off x="2963008" y="4185812"/>
            <a:ext cx="5532487" cy="1519444"/>
            <a:chOff x="1254064" y="3982994"/>
            <a:chExt cx="5532487" cy="1519444"/>
          </a:xfrm>
        </p:grpSpPr>
        <p:sp>
          <p:nvSpPr>
            <p:cNvPr id="98" name="Oval 97">
              <a:extLst>
                <a:ext uri="{FF2B5EF4-FFF2-40B4-BE49-F238E27FC236}">
                  <a16:creationId xmlns:a16="http://schemas.microsoft.com/office/drawing/2014/main" id="{DC1035D9-933F-4443-B6B0-86AE88297D09}"/>
                </a:ext>
              </a:extLst>
            </p:cNvPr>
            <p:cNvSpPr/>
            <p:nvPr/>
          </p:nvSpPr>
          <p:spPr bwMode="auto">
            <a:xfrm>
              <a:off x="5838450" y="4727874"/>
              <a:ext cx="486708" cy="454860"/>
            </a:xfrm>
            <a:prstGeom prst="ellipse">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600" dirty="0" err="1">
                <a:gradFill>
                  <a:gsLst>
                    <a:gs pos="0">
                      <a:srgbClr val="FFFFFF"/>
                    </a:gs>
                    <a:gs pos="100000">
                      <a:srgbClr val="FFFFFF"/>
                    </a:gs>
                  </a:gsLst>
                  <a:lin ang="5400000" scaled="0"/>
                </a:gradFill>
                <a:cs typeface="Segoe UI" pitchFamily="34" charset="0"/>
              </a:endParaRPr>
            </a:p>
          </p:txBody>
        </p:sp>
        <p:sp>
          <p:nvSpPr>
            <p:cNvPr id="99" name="Oval 98">
              <a:extLst>
                <a:ext uri="{FF2B5EF4-FFF2-40B4-BE49-F238E27FC236}">
                  <a16:creationId xmlns:a16="http://schemas.microsoft.com/office/drawing/2014/main" id="{12D73200-742C-4A71-9071-0D3BFEED2C1F}"/>
                </a:ext>
              </a:extLst>
            </p:cNvPr>
            <p:cNvSpPr/>
            <p:nvPr/>
          </p:nvSpPr>
          <p:spPr bwMode="auto">
            <a:xfrm>
              <a:off x="1707347" y="4727776"/>
              <a:ext cx="486708" cy="454860"/>
            </a:xfrm>
            <a:prstGeom prst="ellipse">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6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00" name="Straight Connector 99">
              <a:extLst>
                <a:ext uri="{FF2B5EF4-FFF2-40B4-BE49-F238E27FC236}">
                  <a16:creationId xmlns:a16="http://schemas.microsoft.com/office/drawing/2014/main" id="{3C2F479C-4F8B-4B92-9C17-541965245F74}"/>
                </a:ext>
              </a:extLst>
            </p:cNvPr>
            <p:cNvCxnSpPr>
              <a:stCxn id="99" idx="3"/>
            </p:cNvCxnSpPr>
            <p:nvPr/>
          </p:nvCxnSpPr>
          <p:spPr>
            <a:xfrm flipH="1">
              <a:off x="1254064" y="5116023"/>
              <a:ext cx="524560" cy="295897"/>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065817B-684D-40FB-AE22-43DF60A57663}"/>
                </a:ext>
              </a:extLst>
            </p:cNvPr>
            <p:cNvCxnSpPr>
              <a:stCxn id="99" idx="5"/>
            </p:cNvCxnSpPr>
            <p:nvPr/>
          </p:nvCxnSpPr>
          <p:spPr>
            <a:xfrm>
              <a:off x="2122778" y="5116023"/>
              <a:ext cx="548353" cy="295897"/>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42C9E58-E359-462B-B176-FD4CED795EF0}"/>
                </a:ext>
              </a:extLst>
            </p:cNvPr>
            <p:cNvCxnSpPr>
              <a:cxnSpLocks/>
              <a:stCxn id="99" idx="6"/>
            </p:cNvCxnSpPr>
            <p:nvPr/>
          </p:nvCxnSpPr>
          <p:spPr>
            <a:xfrm>
              <a:off x="2194055" y="4955206"/>
              <a:ext cx="3618798" cy="8072"/>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FC4593A-8885-4B41-8D20-F789461533FF}"/>
                </a:ext>
              </a:extLst>
            </p:cNvPr>
            <p:cNvCxnSpPr/>
            <p:nvPr/>
          </p:nvCxnSpPr>
          <p:spPr>
            <a:xfrm flipH="1">
              <a:off x="5396640" y="5116023"/>
              <a:ext cx="524560" cy="295897"/>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E48C6D7-CECC-4F91-A049-C457CDF36AB1}"/>
                </a:ext>
              </a:extLst>
            </p:cNvPr>
            <p:cNvCxnSpPr/>
            <p:nvPr/>
          </p:nvCxnSpPr>
          <p:spPr>
            <a:xfrm>
              <a:off x="6238198" y="5110551"/>
              <a:ext cx="548353" cy="295897"/>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5139B82-D0ED-4D74-93B2-2F08D4F2B554}"/>
                </a:ext>
              </a:extLst>
            </p:cNvPr>
            <p:cNvCxnSpPr/>
            <p:nvPr/>
          </p:nvCxnSpPr>
          <p:spPr>
            <a:xfrm flipV="1">
              <a:off x="3124414" y="3982994"/>
              <a:ext cx="1035424" cy="15194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6" name="Rectangle 105">
            <a:extLst>
              <a:ext uri="{FF2B5EF4-FFF2-40B4-BE49-F238E27FC236}">
                <a16:creationId xmlns:a16="http://schemas.microsoft.com/office/drawing/2014/main" id="{05642A70-B6B7-4AC1-948E-85A7F1C36CEF}"/>
              </a:ext>
            </a:extLst>
          </p:cNvPr>
          <p:cNvSpPr/>
          <p:nvPr/>
        </p:nvSpPr>
        <p:spPr bwMode="auto">
          <a:xfrm>
            <a:off x="-3304626" y="2723217"/>
            <a:ext cx="3201572" cy="1871972"/>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7" name="Graphic 106">
            <a:extLst>
              <a:ext uri="{FF2B5EF4-FFF2-40B4-BE49-F238E27FC236}">
                <a16:creationId xmlns:a16="http://schemas.microsoft.com/office/drawing/2014/main" id="{82357FC2-C8FA-43D3-A893-5729C90ECA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49703" y="2248589"/>
            <a:ext cx="476250" cy="476250"/>
          </a:xfrm>
          <a:prstGeom prst="rect">
            <a:avLst/>
          </a:prstGeom>
        </p:spPr>
      </p:pic>
      <p:pic>
        <p:nvPicPr>
          <p:cNvPr id="108" name="Graphic 107">
            <a:extLst>
              <a:ext uri="{FF2B5EF4-FFF2-40B4-BE49-F238E27FC236}">
                <a16:creationId xmlns:a16="http://schemas.microsoft.com/office/drawing/2014/main" id="{281249F8-432C-4CBB-A53F-0AE2F564060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75030" y="3070854"/>
            <a:ext cx="622357" cy="622357"/>
          </a:xfrm>
          <a:prstGeom prst="rect">
            <a:avLst/>
          </a:prstGeom>
        </p:spPr>
      </p:pic>
      <p:pic>
        <p:nvPicPr>
          <p:cNvPr id="109" name="Graphic 108">
            <a:extLst>
              <a:ext uri="{FF2B5EF4-FFF2-40B4-BE49-F238E27FC236}">
                <a16:creationId xmlns:a16="http://schemas.microsoft.com/office/drawing/2014/main" id="{1AF36276-095D-4EA5-91A4-6FC03E526B9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8967" y="2195531"/>
            <a:ext cx="476250" cy="476250"/>
          </a:xfrm>
          <a:prstGeom prst="rect">
            <a:avLst/>
          </a:prstGeom>
        </p:spPr>
      </p:pic>
      <p:sp>
        <p:nvSpPr>
          <p:cNvPr id="110" name="Rectangle 109">
            <a:extLst>
              <a:ext uri="{FF2B5EF4-FFF2-40B4-BE49-F238E27FC236}">
                <a16:creationId xmlns:a16="http://schemas.microsoft.com/office/drawing/2014/main" id="{FFF7305D-0059-418F-A64E-2F09119E0424}"/>
              </a:ext>
            </a:extLst>
          </p:cNvPr>
          <p:cNvSpPr/>
          <p:nvPr/>
        </p:nvSpPr>
        <p:spPr bwMode="auto">
          <a:xfrm>
            <a:off x="3461306" y="157446"/>
            <a:ext cx="5202293" cy="1730836"/>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1" name="Graphic 110">
            <a:extLst>
              <a:ext uri="{FF2B5EF4-FFF2-40B4-BE49-F238E27FC236}">
                <a16:creationId xmlns:a16="http://schemas.microsoft.com/office/drawing/2014/main" id="{BD8EB2D1-7916-4458-A14A-6890F506B4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61306" y="-392205"/>
            <a:ext cx="476250" cy="476250"/>
          </a:xfrm>
          <a:prstGeom prst="rect">
            <a:avLst/>
          </a:prstGeom>
        </p:spPr>
      </p:pic>
      <p:sp>
        <p:nvSpPr>
          <p:cNvPr id="112" name="Title 1">
            <a:extLst>
              <a:ext uri="{FF2B5EF4-FFF2-40B4-BE49-F238E27FC236}">
                <a16:creationId xmlns:a16="http://schemas.microsoft.com/office/drawing/2014/main" id="{F9F7B046-9A33-469A-AAFC-1405E21B75DF}"/>
              </a:ext>
            </a:extLst>
          </p:cNvPr>
          <p:cNvSpPr txBox="1">
            <a:spLocks/>
          </p:cNvSpPr>
          <p:nvPr/>
        </p:nvSpPr>
        <p:spPr>
          <a:xfrm>
            <a:off x="-2342828" y="2961506"/>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Discs </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116" name="Graphic 115">
            <a:extLst>
              <a:ext uri="{FF2B5EF4-FFF2-40B4-BE49-F238E27FC236}">
                <a16:creationId xmlns:a16="http://schemas.microsoft.com/office/drawing/2014/main" id="{52106844-CDD3-46D6-9BD4-5C3715A6BA2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96315" y="6158161"/>
            <a:ext cx="616243" cy="616243"/>
          </a:xfrm>
          <a:prstGeom prst="rect">
            <a:avLst/>
          </a:prstGeom>
        </p:spPr>
      </p:pic>
      <p:pic>
        <p:nvPicPr>
          <p:cNvPr id="122" name="Graphic 121">
            <a:extLst>
              <a:ext uri="{FF2B5EF4-FFF2-40B4-BE49-F238E27FC236}">
                <a16:creationId xmlns:a16="http://schemas.microsoft.com/office/drawing/2014/main" id="{743E04A9-0C11-45EA-A2BD-58CC1A62986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925120" y="6212173"/>
            <a:ext cx="562231" cy="562231"/>
          </a:xfrm>
          <a:prstGeom prst="rect">
            <a:avLst/>
          </a:prstGeom>
        </p:spPr>
      </p:pic>
      <p:pic>
        <p:nvPicPr>
          <p:cNvPr id="124" name="Picture 123" descr="A close up of a sign&#10;&#10;Description automatically generated">
            <a:extLst>
              <a:ext uri="{FF2B5EF4-FFF2-40B4-BE49-F238E27FC236}">
                <a16:creationId xmlns:a16="http://schemas.microsoft.com/office/drawing/2014/main" id="{5B2248A9-D251-453A-BD36-AB1AA74BABF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65556" y="6173646"/>
            <a:ext cx="600758" cy="600758"/>
          </a:xfrm>
          <a:prstGeom prst="rect">
            <a:avLst/>
          </a:prstGeom>
        </p:spPr>
      </p:pic>
      <p:pic>
        <p:nvPicPr>
          <p:cNvPr id="126" name="Graphic 125">
            <a:extLst>
              <a:ext uri="{FF2B5EF4-FFF2-40B4-BE49-F238E27FC236}">
                <a16:creationId xmlns:a16="http://schemas.microsoft.com/office/drawing/2014/main" id="{D51353C0-D7D2-4901-BD9F-A6E5968FF9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45312" y="5337738"/>
            <a:ext cx="476250" cy="476250"/>
          </a:xfrm>
          <a:prstGeom prst="rect">
            <a:avLst/>
          </a:prstGeom>
        </p:spPr>
      </p:pic>
      <p:sp>
        <p:nvSpPr>
          <p:cNvPr id="127" name="Title 1">
            <a:extLst>
              <a:ext uri="{FF2B5EF4-FFF2-40B4-BE49-F238E27FC236}">
                <a16:creationId xmlns:a16="http://schemas.microsoft.com/office/drawing/2014/main" id="{8F8611F2-6DF6-438A-BA7A-32F0F2530C57}"/>
              </a:ext>
            </a:extLst>
          </p:cNvPr>
          <p:cNvSpPr txBox="1">
            <a:spLocks/>
          </p:cNvSpPr>
          <p:nvPr/>
        </p:nvSpPr>
        <p:spPr>
          <a:xfrm>
            <a:off x="-2482261" y="5405357"/>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Virtual Network</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128" name="Rectangle 127">
            <a:extLst>
              <a:ext uri="{FF2B5EF4-FFF2-40B4-BE49-F238E27FC236}">
                <a16:creationId xmlns:a16="http://schemas.microsoft.com/office/drawing/2014/main" id="{DE696709-1AD1-42C1-A980-0EA7CB2E1F26}"/>
              </a:ext>
            </a:extLst>
          </p:cNvPr>
          <p:cNvSpPr/>
          <p:nvPr/>
        </p:nvSpPr>
        <p:spPr bwMode="auto">
          <a:xfrm>
            <a:off x="-3354769" y="5098830"/>
            <a:ext cx="3252804" cy="2787870"/>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9" name="Graphic 128">
            <a:extLst>
              <a:ext uri="{FF2B5EF4-FFF2-40B4-BE49-F238E27FC236}">
                <a16:creationId xmlns:a16="http://schemas.microsoft.com/office/drawing/2014/main" id="{66D24934-FCB7-4DC2-8434-F6F20DE2A63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21562" y="4687844"/>
            <a:ext cx="476250" cy="476250"/>
          </a:xfrm>
          <a:prstGeom prst="rect">
            <a:avLst/>
          </a:prstGeom>
        </p:spPr>
      </p:pic>
      <p:sp>
        <p:nvSpPr>
          <p:cNvPr id="135" name="Rectangle 134">
            <a:extLst>
              <a:ext uri="{FF2B5EF4-FFF2-40B4-BE49-F238E27FC236}">
                <a16:creationId xmlns:a16="http://schemas.microsoft.com/office/drawing/2014/main" id="{983776E0-8758-4525-8F87-BE5E2DC9BE54}"/>
              </a:ext>
            </a:extLst>
          </p:cNvPr>
          <p:cNvSpPr/>
          <p:nvPr/>
        </p:nvSpPr>
        <p:spPr bwMode="auto">
          <a:xfrm>
            <a:off x="198968" y="145417"/>
            <a:ext cx="3077753" cy="1738515"/>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6" name="Graphic 135">
            <a:extLst>
              <a:ext uri="{FF2B5EF4-FFF2-40B4-BE49-F238E27FC236}">
                <a16:creationId xmlns:a16="http://schemas.microsoft.com/office/drawing/2014/main" id="{748C00BC-16DC-42E1-A2D7-F6AFE307F1F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8967" y="-394691"/>
            <a:ext cx="476250" cy="476250"/>
          </a:xfrm>
          <a:prstGeom prst="rect">
            <a:avLst/>
          </a:prstGeom>
        </p:spPr>
      </p:pic>
      <p:pic>
        <p:nvPicPr>
          <p:cNvPr id="140" name="Graphic 139">
            <a:extLst>
              <a:ext uri="{FF2B5EF4-FFF2-40B4-BE49-F238E27FC236}">
                <a16:creationId xmlns:a16="http://schemas.microsoft.com/office/drawing/2014/main" id="{C7D01F84-6A86-4E8F-AE15-4834DABADAB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57801" y="250442"/>
            <a:ext cx="569056" cy="569056"/>
          </a:xfrm>
          <a:prstGeom prst="rect">
            <a:avLst/>
          </a:prstGeom>
        </p:spPr>
      </p:pic>
      <p:pic>
        <p:nvPicPr>
          <p:cNvPr id="142" name="Graphic 141">
            <a:extLst>
              <a:ext uri="{FF2B5EF4-FFF2-40B4-BE49-F238E27FC236}">
                <a16:creationId xmlns:a16="http://schemas.microsoft.com/office/drawing/2014/main" id="{EFE22483-317B-44DD-90BA-5E09D674256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292368" y="525987"/>
            <a:ext cx="859047" cy="859047"/>
          </a:xfrm>
          <a:prstGeom prst="rect">
            <a:avLst/>
          </a:prstGeom>
        </p:spPr>
      </p:pic>
      <p:sp>
        <p:nvSpPr>
          <p:cNvPr id="143" name="Rectangle 142">
            <a:extLst>
              <a:ext uri="{FF2B5EF4-FFF2-40B4-BE49-F238E27FC236}">
                <a16:creationId xmlns:a16="http://schemas.microsoft.com/office/drawing/2014/main" id="{1CF25184-AB92-4EF6-B05C-458CDA748D53}"/>
              </a:ext>
            </a:extLst>
          </p:cNvPr>
          <p:cNvSpPr/>
          <p:nvPr/>
        </p:nvSpPr>
        <p:spPr bwMode="auto">
          <a:xfrm>
            <a:off x="8856827" y="132509"/>
            <a:ext cx="4587384" cy="1763041"/>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48" name="Graphic 147">
            <a:extLst>
              <a:ext uri="{FF2B5EF4-FFF2-40B4-BE49-F238E27FC236}">
                <a16:creationId xmlns:a16="http://schemas.microsoft.com/office/drawing/2014/main" id="{387C9815-2FE2-45C4-A479-27DB59D7B13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76104" y="806868"/>
            <a:ext cx="485192" cy="485192"/>
          </a:xfrm>
          <a:prstGeom prst="rect">
            <a:avLst/>
          </a:prstGeom>
        </p:spPr>
      </p:pic>
      <p:pic>
        <p:nvPicPr>
          <p:cNvPr id="149" name="Picture 148">
            <a:extLst>
              <a:ext uri="{FF2B5EF4-FFF2-40B4-BE49-F238E27FC236}">
                <a16:creationId xmlns:a16="http://schemas.microsoft.com/office/drawing/2014/main" id="{92331A2F-0832-48AD-966B-9F50C5E45FF8}"/>
              </a:ext>
            </a:extLst>
          </p:cNvPr>
          <p:cNvPicPr>
            <a:picLocks noChangeAspect="1"/>
          </p:cNvPicPr>
          <p:nvPr/>
        </p:nvPicPr>
        <p:blipFill rotWithShape="1">
          <a:blip r:embed="rId2"/>
          <a:srcRect l="28257" t="44381" r="27588" b="29158"/>
          <a:stretch/>
        </p:blipFill>
        <p:spPr>
          <a:xfrm>
            <a:off x="15521899" y="5242011"/>
            <a:ext cx="311671" cy="154351"/>
          </a:xfrm>
          <a:prstGeom prst="rect">
            <a:avLst/>
          </a:prstGeom>
        </p:spPr>
      </p:pic>
      <p:grpSp>
        <p:nvGrpSpPr>
          <p:cNvPr id="152" name="Group 151">
            <a:extLst>
              <a:ext uri="{FF2B5EF4-FFF2-40B4-BE49-F238E27FC236}">
                <a16:creationId xmlns:a16="http://schemas.microsoft.com/office/drawing/2014/main" id="{EA3FD713-A0A4-462A-839A-AE214AED7D88}"/>
              </a:ext>
            </a:extLst>
          </p:cNvPr>
          <p:cNvGrpSpPr/>
          <p:nvPr/>
        </p:nvGrpSpPr>
        <p:grpSpPr>
          <a:xfrm>
            <a:off x="5108555" y="5729292"/>
            <a:ext cx="674644" cy="1296822"/>
            <a:chOff x="5108555" y="5729291"/>
            <a:chExt cx="674644" cy="1296822"/>
          </a:xfrm>
        </p:grpSpPr>
        <p:pic>
          <p:nvPicPr>
            <p:cNvPr id="41" name="Picture 40">
              <a:extLst>
                <a:ext uri="{FF2B5EF4-FFF2-40B4-BE49-F238E27FC236}">
                  <a16:creationId xmlns:a16="http://schemas.microsoft.com/office/drawing/2014/main" id="{44A5749D-A7AF-4BB3-8A8F-A300D56CDF06}"/>
                </a:ext>
              </a:extLst>
            </p:cNvPr>
            <p:cNvPicPr>
              <a:picLocks noChangeAspect="1"/>
            </p:cNvPicPr>
            <p:nvPr/>
          </p:nvPicPr>
          <p:blipFill rotWithShape="1">
            <a:blip r:embed="rId2"/>
            <a:srcRect l="28257" t="44381" r="27588" b="29158"/>
            <a:stretch/>
          </p:blipFill>
          <p:spPr>
            <a:xfrm>
              <a:off x="5257012" y="6145259"/>
              <a:ext cx="311671" cy="154351"/>
            </a:xfrm>
            <a:prstGeom prst="rect">
              <a:avLst/>
            </a:prstGeom>
          </p:spPr>
        </p:pic>
        <p:sp>
          <p:nvSpPr>
            <p:cNvPr id="150" name="Rectangle: Rounded Corners 149">
              <a:extLst>
                <a:ext uri="{FF2B5EF4-FFF2-40B4-BE49-F238E27FC236}">
                  <a16:creationId xmlns:a16="http://schemas.microsoft.com/office/drawing/2014/main" id="{A2B6DD48-EC7E-4B85-A85D-A5AAB9E355A6}"/>
                </a:ext>
              </a:extLst>
            </p:cNvPr>
            <p:cNvSpPr/>
            <p:nvPr/>
          </p:nvSpPr>
          <p:spPr bwMode="auto">
            <a:xfrm>
              <a:off x="5108555" y="5856616"/>
              <a:ext cx="622145" cy="1076591"/>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dirty="0">
                <a:solidFill>
                  <a:schemeClr val="bg1"/>
                </a:solidFill>
                <a:latin typeface="Segoe UI"/>
                <a:cs typeface="Segoe UI" pitchFamily="34" charset="0"/>
              </a:endParaRPr>
            </a:p>
          </p:txBody>
        </p:sp>
        <p:sp>
          <p:nvSpPr>
            <p:cNvPr id="151" name="Rectangle 150">
              <a:extLst>
                <a:ext uri="{FF2B5EF4-FFF2-40B4-BE49-F238E27FC236}">
                  <a16:creationId xmlns:a16="http://schemas.microsoft.com/office/drawing/2014/main" id="{589F30F6-D054-41E2-8F33-06386D1DD940}"/>
                </a:ext>
              </a:extLst>
            </p:cNvPr>
            <p:cNvSpPr/>
            <p:nvPr/>
          </p:nvSpPr>
          <p:spPr>
            <a:xfrm>
              <a:off x="5544197" y="5729291"/>
              <a:ext cx="239002" cy="1296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117"/>
            </a:p>
          </p:txBody>
        </p:sp>
      </p:grpSp>
      <p:grpSp>
        <p:nvGrpSpPr>
          <p:cNvPr id="157" name="Group 156">
            <a:extLst>
              <a:ext uri="{FF2B5EF4-FFF2-40B4-BE49-F238E27FC236}">
                <a16:creationId xmlns:a16="http://schemas.microsoft.com/office/drawing/2014/main" id="{96BC3662-064B-4492-AAB5-DC3F9A279AE8}"/>
              </a:ext>
            </a:extLst>
          </p:cNvPr>
          <p:cNvGrpSpPr/>
          <p:nvPr/>
        </p:nvGrpSpPr>
        <p:grpSpPr>
          <a:xfrm>
            <a:off x="9255693" y="5758406"/>
            <a:ext cx="674644" cy="1296822"/>
            <a:chOff x="5108555" y="5729291"/>
            <a:chExt cx="674644" cy="1296822"/>
          </a:xfrm>
        </p:grpSpPr>
        <p:pic>
          <p:nvPicPr>
            <p:cNvPr id="158" name="Picture 157">
              <a:extLst>
                <a:ext uri="{FF2B5EF4-FFF2-40B4-BE49-F238E27FC236}">
                  <a16:creationId xmlns:a16="http://schemas.microsoft.com/office/drawing/2014/main" id="{671E8BD9-D3D2-4D3B-825B-C592CD0BF6EB}"/>
                </a:ext>
              </a:extLst>
            </p:cNvPr>
            <p:cNvPicPr>
              <a:picLocks noChangeAspect="1"/>
            </p:cNvPicPr>
            <p:nvPr/>
          </p:nvPicPr>
          <p:blipFill rotWithShape="1">
            <a:blip r:embed="rId2"/>
            <a:srcRect l="28257" t="44381" r="27588" b="29158"/>
            <a:stretch/>
          </p:blipFill>
          <p:spPr>
            <a:xfrm>
              <a:off x="5257012" y="6145259"/>
              <a:ext cx="311671" cy="154351"/>
            </a:xfrm>
            <a:prstGeom prst="rect">
              <a:avLst/>
            </a:prstGeom>
          </p:spPr>
        </p:pic>
        <p:sp>
          <p:nvSpPr>
            <p:cNvPr id="159" name="Rectangle: Rounded Corners 158">
              <a:extLst>
                <a:ext uri="{FF2B5EF4-FFF2-40B4-BE49-F238E27FC236}">
                  <a16:creationId xmlns:a16="http://schemas.microsoft.com/office/drawing/2014/main" id="{87ECEF0B-426E-45F2-8C5A-0DBCDBFDC5A1}"/>
                </a:ext>
              </a:extLst>
            </p:cNvPr>
            <p:cNvSpPr/>
            <p:nvPr/>
          </p:nvSpPr>
          <p:spPr bwMode="auto">
            <a:xfrm>
              <a:off x="5108555" y="5856616"/>
              <a:ext cx="622145" cy="1076591"/>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dirty="0">
                <a:solidFill>
                  <a:schemeClr val="bg1"/>
                </a:solidFill>
                <a:latin typeface="Segoe UI"/>
                <a:cs typeface="Segoe UI" pitchFamily="34" charset="0"/>
              </a:endParaRPr>
            </a:p>
          </p:txBody>
        </p:sp>
        <p:sp>
          <p:nvSpPr>
            <p:cNvPr id="160" name="Rectangle 159">
              <a:extLst>
                <a:ext uri="{FF2B5EF4-FFF2-40B4-BE49-F238E27FC236}">
                  <a16:creationId xmlns:a16="http://schemas.microsoft.com/office/drawing/2014/main" id="{CAF3566B-6F1B-4874-92F7-9141456360B3}"/>
                </a:ext>
              </a:extLst>
            </p:cNvPr>
            <p:cNvSpPr/>
            <p:nvPr/>
          </p:nvSpPr>
          <p:spPr>
            <a:xfrm>
              <a:off x="5544197" y="5729291"/>
              <a:ext cx="239002" cy="1296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117"/>
            </a:p>
          </p:txBody>
        </p:sp>
      </p:grpSp>
      <p:sp>
        <p:nvSpPr>
          <p:cNvPr id="164" name="Title 1">
            <a:extLst>
              <a:ext uri="{FF2B5EF4-FFF2-40B4-BE49-F238E27FC236}">
                <a16:creationId xmlns:a16="http://schemas.microsoft.com/office/drawing/2014/main" id="{E5273CAD-3E9F-4D85-90B3-0FE619BEBC09}"/>
              </a:ext>
            </a:extLst>
          </p:cNvPr>
          <p:cNvSpPr txBox="1">
            <a:spLocks/>
          </p:cNvSpPr>
          <p:nvPr/>
        </p:nvSpPr>
        <p:spPr>
          <a:xfrm>
            <a:off x="15988618" y="3357996"/>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Kubernetes cluster</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165" name="Graphic 164">
            <a:extLst>
              <a:ext uri="{FF2B5EF4-FFF2-40B4-BE49-F238E27FC236}">
                <a16:creationId xmlns:a16="http://schemas.microsoft.com/office/drawing/2014/main" id="{61D1B499-5AA6-4E5F-B5F6-04058B464D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286410" y="3326531"/>
            <a:ext cx="622356" cy="622356"/>
          </a:xfrm>
          <a:prstGeom prst="rect">
            <a:avLst/>
          </a:prstGeom>
        </p:spPr>
      </p:pic>
      <p:pic>
        <p:nvPicPr>
          <p:cNvPr id="166" name="Graphic 165">
            <a:extLst>
              <a:ext uri="{FF2B5EF4-FFF2-40B4-BE49-F238E27FC236}">
                <a16:creationId xmlns:a16="http://schemas.microsoft.com/office/drawing/2014/main" id="{0FAB2455-109D-4B09-BA68-96C859AA21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674916" y="2852198"/>
            <a:ext cx="476250" cy="476250"/>
          </a:xfrm>
          <a:prstGeom prst="rect">
            <a:avLst/>
          </a:prstGeom>
        </p:spPr>
      </p:pic>
      <p:sp>
        <p:nvSpPr>
          <p:cNvPr id="167" name="Title 1">
            <a:extLst>
              <a:ext uri="{FF2B5EF4-FFF2-40B4-BE49-F238E27FC236}">
                <a16:creationId xmlns:a16="http://schemas.microsoft.com/office/drawing/2014/main" id="{B1473726-F9DE-4CDC-B3E3-CDD5B06A2108}"/>
              </a:ext>
            </a:extLst>
          </p:cNvPr>
          <p:cNvSpPr txBox="1">
            <a:spLocks/>
          </p:cNvSpPr>
          <p:nvPr/>
        </p:nvSpPr>
        <p:spPr>
          <a:xfrm>
            <a:off x="15237967" y="2919817"/>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Virtual Network</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169" name="Rectangle 168">
            <a:extLst>
              <a:ext uri="{FF2B5EF4-FFF2-40B4-BE49-F238E27FC236}">
                <a16:creationId xmlns:a16="http://schemas.microsoft.com/office/drawing/2014/main" id="{D75EF738-0419-4EEF-8ADF-70EB3AA4AD0C}"/>
              </a:ext>
            </a:extLst>
          </p:cNvPr>
          <p:cNvSpPr/>
          <p:nvPr/>
        </p:nvSpPr>
        <p:spPr bwMode="auto">
          <a:xfrm>
            <a:off x="16380296" y="4711919"/>
            <a:ext cx="2249015" cy="2507843"/>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70" name="Straight Arrow Connector 169">
            <a:extLst>
              <a:ext uri="{FF2B5EF4-FFF2-40B4-BE49-F238E27FC236}">
                <a16:creationId xmlns:a16="http://schemas.microsoft.com/office/drawing/2014/main" id="{0EF863C6-CEA3-4734-A818-FCB01B64A0BF}"/>
              </a:ext>
            </a:extLst>
          </p:cNvPr>
          <p:cNvCxnSpPr>
            <a:cxnSpLocks/>
          </p:cNvCxnSpPr>
          <p:nvPr/>
        </p:nvCxnSpPr>
        <p:spPr>
          <a:xfrm flipV="1">
            <a:off x="13506589" y="6622831"/>
            <a:ext cx="1629175" cy="7242"/>
          </a:xfrm>
          <a:prstGeom prst="straightConnector1">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490848FB-6579-42B9-86D9-28A7FB17BB4C}"/>
              </a:ext>
            </a:extLst>
          </p:cNvPr>
          <p:cNvSpPr/>
          <p:nvPr/>
        </p:nvSpPr>
        <p:spPr>
          <a:xfrm>
            <a:off x="17773744" y="2563319"/>
            <a:ext cx="1100084" cy="5525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117"/>
          </a:p>
        </p:txBody>
      </p:sp>
      <p:pic>
        <p:nvPicPr>
          <p:cNvPr id="180" name="Picture 179" descr="A picture containing clipart&#10;&#10;Description automatically generated">
            <a:extLst>
              <a:ext uri="{FF2B5EF4-FFF2-40B4-BE49-F238E27FC236}">
                <a16:creationId xmlns:a16="http://schemas.microsoft.com/office/drawing/2014/main" id="{258B5404-8795-4CEA-9C43-F0236AB8C41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085878" y="4679205"/>
            <a:ext cx="1058444" cy="302577"/>
          </a:xfrm>
          <a:prstGeom prst="rect">
            <a:avLst/>
          </a:prstGeom>
        </p:spPr>
      </p:pic>
      <p:pic>
        <p:nvPicPr>
          <p:cNvPr id="182" name="Picture 181">
            <a:extLst>
              <a:ext uri="{FF2B5EF4-FFF2-40B4-BE49-F238E27FC236}">
                <a16:creationId xmlns:a16="http://schemas.microsoft.com/office/drawing/2014/main" id="{F2AD391C-364C-477F-B11F-86A77219D3B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182471" y="4291587"/>
            <a:ext cx="1101642" cy="382820"/>
          </a:xfrm>
          <a:prstGeom prst="rect">
            <a:avLst/>
          </a:prstGeom>
        </p:spPr>
      </p:pic>
      <p:pic>
        <p:nvPicPr>
          <p:cNvPr id="1026" name="Picture 2" descr="Image result for aqua logo container">
            <a:hlinkClick r:id="rId29"/>
            <a:extLst>
              <a:ext uri="{FF2B5EF4-FFF2-40B4-BE49-F238E27FC236}">
                <a16:creationId xmlns:a16="http://schemas.microsoft.com/office/drawing/2014/main" id="{2AAF4989-B24E-4046-902E-DAC31A81DE3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180820" y="5083830"/>
            <a:ext cx="716996" cy="21958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83" descr="A close up of a sign&#10;&#10;Description automatically generated">
            <a:extLst>
              <a:ext uri="{FF2B5EF4-FFF2-40B4-BE49-F238E27FC236}">
                <a16:creationId xmlns:a16="http://schemas.microsoft.com/office/drawing/2014/main" id="{8FF58CE8-C274-4CEC-9F93-1BCA6475864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238813" y="5429548"/>
            <a:ext cx="905510" cy="292947"/>
          </a:xfrm>
          <a:prstGeom prst="rect">
            <a:avLst/>
          </a:prstGeom>
        </p:spPr>
      </p:pic>
      <p:pic>
        <p:nvPicPr>
          <p:cNvPr id="188" name="Picture 187" descr="A close up of a sign&#10;&#10;Description automatically generated">
            <a:extLst>
              <a:ext uri="{FF2B5EF4-FFF2-40B4-BE49-F238E27FC236}">
                <a16:creationId xmlns:a16="http://schemas.microsoft.com/office/drawing/2014/main" id="{B81B51C4-D99B-49A6-ADC6-80095AEEC59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13728" y="6590506"/>
            <a:ext cx="704531" cy="227927"/>
          </a:xfrm>
          <a:prstGeom prst="rect">
            <a:avLst/>
          </a:prstGeom>
        </p:spPr>
      </p:pic>
      <p:pic>
        <p:nvPicPr>
          <p:cNvPr id="190" name="Picture 189" descr="A close up of a sign&#10;&#10;Description automatically generated">
            <a:extLst>
              <a:ext uri="{FF2B5EF4-FFF2-40B4-BE49-F238E27FC236}">
                <a16:creationId xmlns:a16="http://schemas.microsoft.com/office/drawing/2014/main" id="{E3790E0B-5A11-4958-BBAF-88C2FCFE68F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998348" y="6609347"/>
            <a:ext cx="704531" cy="227927"/>
          </a:xfrm>
          <a:prstGeom prst="rect">
            <a:avLst/>
          </a:prstGeom>
        </p:spPr>
      </p:pic>
      <p:pic>
        <p:nvPicPr>
          <p:cNvPr id="191" name="Picture 190" descr="A close up of a sign&#10;&#10;Description automatically generated">
            <a:extLst>
              <a:ext uri="{FF2B5EF4-FFF2-40B4-BE49-F238E27FC236}">
                <a16:creationId xmlns:a16="http://schemas.microsoft.com/office/drawing/2014/main" id="{80831EA3-508F-44E0-B598-4A448F33C8E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55487" y="6630073"/>
            <a:ext cx="704531" cy="227927"/>
          </a:xfrm>
          <a:prstGeom prst="rect">
            <a:avLst/>
          </a:prstGeom>
        </p:spPr>
      </p:pic>
      <p:pic>
        <p:nvPicPr>
          <p:cNvPr id="192" name="Picture 191" descr="A close up of a sign&#10;&#10;Description automatically generated">
            <a:extLst>
              <a:ext uri="{FF2B5EF4-FFF2-40B4-BE49-F238E27FC236}">
                <a16:creationId xmlns:a16="http://schemas.microsoft.com/office/drawing/2014/main" id="{0ECDD06E-D474-4370-9DE1-BA4C6CC074A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175322" y="6677691"/>
            <a:ext cx="704531" cy="227927"/>
          </a:xfrm>
          <a:prstGeom prst="rect">
            <a:avLst/>
          </a:prstGeom>
        </p:spPr>
      </p:pic>
      <p:pic>
        <p:nvPicPr>
          <p:cNvPr id="1037" name="Graphic 1036">
            <a:extLst>
              <a:ext uri="{FF2B5EF4-FFF2-40B4-BE49-F238E27FC236}">
                <a16:creationId xmlns:a16="http://schemas.microsoft.com/office/drawing/2014/main" id="{E3B7346A-2E24-49EB-8379-01777A43ADF0}"/>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033150" y="256932"/>
            <a:ext cx="889017" cy="889017"/>
          </a:xfrm>
          <a:prstGeom prst="rect">
            <a:avLst/>
          </a:prstGeom>
        </p:spPr>
      </p:pic>
      <p:pic>
        <p:nvPicPr>
          <p:cNvPr id="1031" name="Picture 1030" descr="A close up of a sign&#10;&#10;Description automatically generated">
            <a:extLst>
              <a:ext uri="{FF2B5EF4-FFF2-40B4-BE49-F238E27FC236}">
                <a16:creationId xmlns:a16="http://schemas.microsoft.com/office/drawing/2014/main" id="{29AB34FF-8BB1-4791-A4D6-E47E4650F74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3832943" y="218098"/>
            <a:ext cx="622129" cy="622129"/>
          </a:xfrm>
          <a:prstGeom prst="rect">
            <a:avLst/>
          </a:prstGeom>
        </p:spPr>
      </p:pic>
      <p:pic>
        <p:nvPicPr>
          <p:cNvPr id="1033" name="Picture 1032" descr="A close up of a sign&#10;&#10;Description automatically generated">
            <a:extLst>
              <a:ext uri="{FF2B5EF4-FFF2-40B4-BE49-F238E27FC236}">
                <a16:creationId xmlns:a16="http://schemas.microsoft.com/office/drawing/2014/main" id="{5BDC0A20-ABA6-4FD3-BCDC-A5A3F818CEB6}"/>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4314991" y="570474"/>
            <a:ext cx="617424" cy="320119"/>
          </a:xfrm>
          <a:prstGeom prst="rect">
            <a:avLst/>
          </a:prstGeom>
        </p:spPr>
      </p:pic>
      <p:sp>
        <p:nvSpPr>
          <p:cNvPr id="210" name="Rectangle 209">
            <a:extLst>
              <a:ext uri="{FF2B5EF4-FFF2-40B4-BE49-F238E27FC236}">
                <a16:creationId xmlns:a16="http://schemas.microsoft.com/office/drawing/2014/main" id="{1AE92C65-65AE-4058-8A85-A9B4E571422C}"/>
              </a:ext>
            </a:extLst>
          </p:cNvPr>
          <p:cNvSpPr/>
          <p:nvPr/>
        </p:nvSpPr>
        <p:spPr bwMode="auto">
          <a:xfrm>
            <a:off x="13748186" y="93067"/>
            <a:ext cx="4638610" cy="916719"/>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11" name="Graphic 210">
            <a:extLst>
              <a:ext uri="{FF2B5EF4-FFF2-40B4-BE49-F238E27FC236}">
                <a16:creationId xmlns:a16="http://schemas.microsoft.com/office/drawing/2014/main" id="{07E8762B-7D3B-4979-B628-3A1FECFF42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748186" y="-364886"/>
            <a:ext cx="476250" cy="476250"/>
          </a:xfrm>
          <a:prstGeom prst="rect">
            <a:avLst/>
          </a:prstGeom>
        </p:spPr>
      </p:pic>
      <p:pic>
        <p:nvPicPr>
          <p:cNvPr id="208" name="Graphic 207">
            <a:extLst>
              <a:ext uri="{FF2B5EF4-FFF2-40B4-BE49-F238E27FC236}">
                <a16:creationId xmlns:a16="http://schemas.microsoft.com/office/drawing/2014/main" id="{AB80DA33-F848-4D63-B086-EF5F498878CE}"/>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6082231" y="120769"/>
            <a:ext cx="889017" cy="889017"/>
          </a:xfrm>
          <a:prstGeom prst="rect">
            <a:avLst/>
          </a:prstGeom>
        </p:spPr>
      </p:pic>
      <p:pic>
        <p:nvPicPr>
          <p:cNvPr id="209" name="Picture 208" descr="A close up of a sign&#10;&#10;Description automatically generated">
            <a:extLst>
              <a:ext uri="{FF2B5EF4-FFF2-40B4-BE49-F238E27FC236}">
                <a16:creationId xmlns:a16="http://schemas.microsoft.com/office/drawing/2014/main" id="{21501BC8-B2AC-46CA-8607-E411E67CB40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6813416" y="635531"/>
            <a:ext cx="617424" cy="320119"/>
          </a:xfrm>
          <a:prstGeom prst="rect">
            <a:avLst/>
          </a:prstGeom>
        </p:spPr>
      </p:pic>
      <p:sp>
        <p:nvSpPr>
          <p:cNvPr id="213" name="Title 1">
            <a:extLst>
              <a:ext uri="{FF2B5EF4-FFF2-40B4-BE49-F238E27FC236}">
                <a16:creationId xmlns:a16="http://schemas.microsoft.com/office/drawing/2014/main" id="{F7019E56-92AB-4B2C-B727-F7F2CABAE658}"/>
              </a:ext>
            </a:extLst>
          </p:cNvPr>
          <p:cNvSpPr txBox="1">
            <a:spLocks/>
          </p:cNvSpPr>
          <p:nvPr/>
        </p:nvSpPr>
        <p:spPr>
          <a:xfrm>
            <a:off x="782174" y="-259895"/>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Operational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4" name="Title 1">
            <a:extLst>
              <a:ext uri="{FF2B5EF4-FFF2-40B4-BE49-F238E27FC236}">
                <a16:creationId xmlns:a16="http://schemas.microsoft.com/office/drawing/2014/main" id="{9DF35266-94F3-4503-94B1-146304D140FB}"/>
              </a:ext>
            </a:extLst>
          </p:cNvPr>
          <p:cNvSpPr txBox="1">
            <a:spLocks/>
          </p:cNvSpPr>
          <p:nvPr/>
        </p:nvSpPr>
        <p:spPr>
          <a:xfrm>
            <a:off x="4031495" y="-244768"/>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Network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5" name="Title 1">
            <a:extLst>
              <a:ext uri="{FF2B5EF4-FFF2-40B4-BE49-F238E27FC236}">
                <a16:creationId xmlns:a16="http://schemas.microsoft.com/office/drawing/2014/main" id="{E8168622-0C9F-46BB-8C37-1167DA0CB997}"/>
              </a:ext>
            </a:extLst>
          </p:cNvPr>
          <p:cNvSpPr txBox="1">
            <a:spLocks/>
          </p:cNvSpPr>
          <p:nvPr/>
        </p:nvSpPr>
        <p:spPr>
          <a:xfrm>
            <a:off x="8918403" y="-159274"/>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Team resources</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6" name="Title 1">
            <a:extLst>
              <a:ext uri="{FF2B5EF4-FFF2-40B4-BE49-F238E27FC236}">
                <a16:creationId xmlns:a16="http://schemas.microsoft.com/office/drawing/2014/main" id="{FF1C9BDF-8D46-44B7-AC0F-9AF95BD41E7A}"/>
              </a:ext>
            </a:extLst>
          </p:cNvPr>
          <p:cNvSpPr txBox="1">
            <a:spLocks/>
          </p:cNvSpPr>
          <p:nvPr/>
        </p:nvSpPr>
        <p:spPr>
          <a:xfrm>
            <a:off x="14320405" y="-161450"/>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Sogeti CloudBoost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8" name="Title 1">
            <a:extLst>
              <a:ext uri="{FF2B5EF4-FFF2-40B4-BE49-F238E27FC236}">
                <a16:creationId xmlns:a16="http://schemas.microsoft.com/office/drawing/2014/main" id="{F5CC9EF6-35AA-4CDE-BFC5-0366BA2940B8}"/>
              </a:ext>
            </a:extLst>
          </p:cNvPr>
          <p:cNvSpPr txBox="1">
            <a:spLocks/>
          </p:cNvSpPr>
          <p:nvPr/>
        </p:nvSpPr>
        <p:spPr>
          <a:xfrm>
            <a:off x="811749" y="2387522"/>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Node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9" name="Title 1">
            <a:extLst>
              <a:ext uri="{FF2B5EF4-FFF2-40B4-BE49-F238E27FC236}">
                <a16:creationId xmlns:a16="http://schemas.microsoft.com/office/drawing/2014/main" id="{D1671E91-0ECF-4371-8875-43C5DD3C588C}"/>
              </a:ext>
            </a:extLst>
          </p:cNvPr>
          <p:cNvSpPr txBox="1">
            <a:spLocks/>
          </p:cNvSpPr>
          <p:nvPr/>
        </p:nvSpPr>
        <p:spPr>
          <a:xfrm>
            <a:off x="-2993014" y="2387522"/>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MC AKS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0" name="Title 1">
            <a:extLst>
              <a:ext uri="{FF2B5EF4-FFF2-40B4-BE49-F238E27FC236}">
                <a16:creationId xmlns:a16="http://schemas.microsoft.com/office/drawing/2014/main" id="{D72F2CEC-AB41-4FAE-A3C3-983350F4BBC7}"/>
              </a:ext>
            </a:extLst>
          </p:cNvPr>
          <p:cNvSpPr txBox="1">
            <a:spLocks/>
          </p:cNvSpPr>
          <p:nvPr/>
        </p:nvSpPr>
        <p:spPr>
          <a:xfrm>
            <a:off x="-2979595" y="4825228"/>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Storage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1" name="Title 1">
            <a:extLst>
              <a:ext uri="{FF2B5EF4-FFF2-40B4-BE49-F238E27FC236}">
                <a16:creationId xmlns:a16="http://schemas.microsoft.com/office/drawing/2014/main" id="{765FC295-EC32-4E4C-A96F-BBD8D8DC6AEC}"/>
              </a:ext>
            </a:extLst>
          </p:cNvPr>
          <p:cNvSpPr txBox="1">
            <a:spLocks/>
          </p:cNvSpPr>
          <p:nvPr/>
        </p:nvSpPr>
        <p:spPr>
          <a:xfrm>
            <a:off x="1017290" y="310096"/>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Automation</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2" name="Title 1">
            <a:extLst>
              <a:ext uri="{FF2B5EF4-FFF2-40B4-BE49-F238E27FC236}">
                <a16:creationId xmlns:a16="http://schemas.microsoft.com/office/drawing/2014/main" id="{DE17B879-54EB-4401-B48A-A194BDDB93DB}"/>
              </a:ext>
            </a:extLst>
          </p:cNvPr>
          <p:cNvSpPr txBox="1">
            <a:spLocks/>
          </p:cNvSpPr>
          <p:nvPr/>
        </p:nvSpPr>
        <p:spPr>
          <a:xfrm>
            <a:off x="4433980" y="369530"/>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Firewall</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3" name="Title 1">
            <a:extLst>
              <a:ext uri="{FF2B5EF4-FFF2-40B4-BE49-F238E27FC236}">
                <a16:creationId xmlns:a16="http://schemas.microsoft.com/office/drawing/2014/main" id="{8038E96C-656F-4E69-9699-B0B633308423}"/>
              </a:ext>
            </a:extLst>
          </p:cNvPr>
          <p:cNvSpPr txBox="1">
            <a:spLocks/>
          </p:cNvSpPr>
          <p:nvPr/>
        </p:nvSpPr>
        <p:spPr>
          <a:xfrm>
            <a:off x="10787779" y="328073"/>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Container Registry</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4" name="Title 1">
            <a:extLst>
              <a:ext uri="{FF2B5EF4-FFF2-40B4-BE49-F238E27FC236}">
                <a16:creationId xmlns:a16="http://schemas.microsoft.com/office/drawing/2014/main" id="{B24C9FE3-D1C9-4F08-8868-7600378FC6A3}"/>
              </a:ext>
            </a:extLst>
          </p:cNvPr>
          <p:cNvSpPr txBox="1">
            <a:spLocks/>
          </p:cNvSpPr>
          <p:nvPr/>
        </p:nvSpPr>
        <p:spPr>
          <a:xfrm>
            <a:off x="1007069" y="901282"/>
            <a:ext cx="1294905"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Key Vault</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5" name="Title 1">
            <a:extLst>
              <a:ext uri="{FF2B5EF4-FFF2-40B4-BE49-F238E27FC236}">
                <a16:creationId xmlns:a16="http://schemas.microsoft.com/office/drawing/2014/main" id="{A41C2F15-C971-4953-ACDD-CD140BC5DD68}"/>
              </a:ext>
            </a:extLst>
          </p:cNvPr>
          <p:cNvSpPr txBox="1">
            <a:spLocks/>
          </p:cNvSpPr>
          <p:nvPr/>
        </p:nvSpPr>
        <p:spPr>
          <a:xfrm>
            <a:off x="11882064" y="2207148"/>
            <a:ext cx="1294905"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SSH Team access</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6" name="Title 1">
            <a:extLst>
              <a:ext uri="{FF2B5EF4-FFF2-40B4-BE49-F238E27FC236}">
                <a16:creationId xmlns:a16="http://schemas.microsoft.com/office/drawing/2014/main" id="{7FAEDC9E-AC85-4178-85A6-1A22B55E3C8E}"/>
              </a:ext>
            </a:extLst>
          </p:cNvPr>
          <p:cNvSpPr txBox="1">
            <a:spLocks/>
          </p:cNvSpPr>
          <p:nvPr/>
        </p:nvSpPr>
        <p:spPr>
          <a:xfrm>
            <a:off x="14412945" y="220586"/>
            <a:ext cx="1788671" cy="271519"/>
          </a:xfrm>
          <a:prstGeom prst="rect">
            <a:avLst/>
          </a:prstGeom>
          <a:no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Scripts | Templates</a:t>
            </a:r>
          </a:p>
        </p:txBody>
      </p:sp>
      <p:sp>
        <p:nvSpPr>
          <p:cNvPr id="227" name="Title 1">
            <a:extLst>
              <a:ext uri="{FF2B5EF4-FFF2-40B4-BE49-F238E27FC236}">
                <a16:creationId xmlns:a16="http://schemas.microsoft.com/office/drawing/2014/main" id="{BEC04DA5-876A-4E58-8298-B1C3141F2DA4}"/>
              </a:ext>
            </a:extLst>
          </p:cNvPr>
          <p:cNvSpPr txBox="1">
            <a:spLocks/>
          </p:cNvSpPr>
          <p:nvPr/>
        </p:nvSpPr>
        <p:spPr>
          <a:xfrm>
            <a:off x="16827200" y="221510"/>
            <a:ext cx="1788671" cy="271519"/>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Shared Service Containers</a:t>
            </a:r>
          </a:p>
        </p:txBody>
      </p:sp>
      <p:grpSp>
        <p:nvGrpSpPr>
          <p:cNvPr id="232" name="Group 231">
            <a:extLst>
              <a:ext uri="{FF2B5EF4-FFF2-40B4-BE49-F238E27FC236}">
                <a16:creationId xmlns:a16="http://schemas.microsoft.com/office/drawing/2014/main" id="{F99643DA-5679-4EAF-8FBE-2C4197863B08}"/>
              </a:ext>
            </a:extLst>
          </p:cNvPr>
          <p:cNvGrpSpPr/>
          <p:nvPr/>
        </p:nvGrpSpPr>
        <p:grpSpPr>
          <a:xfrm>
            <a:off x="13954968" y="6072797"/>
            <a:ext cx="646071" cy="508733"/>
            <a:chOff x="48501" y="6173647"/>
            <a:chExt cx="646071" cy="508733"/>
          </a:xfrm>
        </p:grpSpPr>
        <p:sp>
          <p:nvSpPr>
            <p:cNvPr id="233" name="Rectangle 232">
              <a:extLst>
                <a:ext uri="{FF2B5EF4-FFF2-40B4-BE49-F238E27FC236}">
                  <a16:creationId xmlns:a16="http://schemas.microsoft.com/office/drawing/2014/main" id="{F9350832-4E4C-4E4D-889F-D08662DA8772}"/>
                </a:ext>
              </a:extLst>
            </p:cNvPr>
            <p:cNvSpPr/>
            <p:nvPr/>
          </p:nvSpPr>
          <p:spPr>
            <a:xfrm>
              <a:off x="48501" y="6173647"/>
              <a:ext cx="646071" cy="469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34" name="Graphic 233">
              <a:extLst>
                <a:ext uri="{FF2B5EF4-FFF2-40B4-BE49-F238E27FC236}">
                  <a16:creationId xmlns:a16="http://schemas.microsoft.com/office/drawing/2014/main" id="{21C4ECEA-3E70-49AA-BD6B-8BDB537A8522}"/>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9670" y="6206130"/>
              <a:ext cx="476250" cy="476250"/>
            </a:xfrm>
            <a:prstGeom prst="rect">
              <a:avLst/>
            </a:prstGeom>
          </p:spPr>
        </p:pic>
      </p:grpSp>
      <p:pic>
        <p:nvPicPr>
          <p:cNvPr id="1044" name="Graphic 1043">
            <a:extLst>
              <a:ext uri="{FF2B5EF4-FFF2-40B4-BE49-F238E27FC236}">
                <a16:creationId xmlns:a16="http://schemas.microsoft.com/office/drawing/2014/main" id="{F8C81742-7AD5-4333-97DB-C151925B6FFD}"/>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3802376" y="321192"/>
            <a:ext cx="589225" cy="589225"/>
          </a:xfrm>
          <a:prstGeom prst="rect">
            <a:avLst/>
          </a:prstGeom>
        </p:spPr>
      </p:pic>
      <p:pic>
        <p:nvPicPr>
          <p:cNvPr id="1046" name="Graphic 1045">
            <a:extLst>
              <a:ext uri="{FF2B5EF4-FFF2-40B4-BE49-F238E27FC236}">
                <a16:creationId xmlns:a16="http://schemas.microsoft.com/office/drawing/2014/main" id="{0AC8D803-13AF-4E04-9C98-2E27095B653B}"/>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736576" y="3508183"/>
            <a:ext cx="391764" cy="391764"/>
          </a:xfrm>
          <a:prstGeom prst="rect">
            <a:avLst/>
          </a:prstGeom>
        </p:spPr>
      </p:pic>
      <p:pic>
        <p:nvPicPr>
          <p:cNvPr id="239" name="Graphic 238">
            <a:extLst>
              <a:ext uri="{FF2B5EF4-FFF2-40B4-BE49-F238E27FC236}">
                <a16:creationId xmlns:a16="http://schemas.microsoft.com/office/drawing/2014/main" id="{A9F1EF73-C7B2-4C53-A96D-359137B2F7F8}"/>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95312" y="3061310"/>
            <a:ext cx="555771" cy="555771"/>
          </a:xfrm>
          <a:prstGeom prst="rect">
            <a:avLst/>
          </a:prstGeom>
        </p:spPr>
      </p:pic>
      <p:pic>
        <p:nvPicPr>
          <p:cNvPr id="1048" name="Graphic 1047">
            <a:extLst>
              <a:ext uri="{FF2B5EF4-FFF2-40B4-BE49-F238E27FC236}">
                <a16:creationId xmlns:a16="http://schemas.microsoft.com/office/drawing/2014/main" id="{04678975-3919-468F-B21A-19214C814232}"/>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2971001" y="3811477"/>
            <a:ext cx="618328" cy="618328"/>
          </a:xfrm>
          <a:prstGeom prst="rect">
            <a:avLst/>
          </a:prstGeom>
        </p:spPr>
      </p:pic>
      <p:sp>
        <p:nvSpPr>
          <p:cNvPr id="1049" name="Rectangle 1048">
            <a:extLst>
              <a:ext uri="{FF2B5EF4-FFF2-40B4-BE49-F238E27FC236}">
                <a16:creationId xmlns:a16="http://schemas.microsoft.com/office/drawing/2014/main" id="{A0CDE158-6BCB-4253-9782-689A17F15E40}"/>
              </a:ext>
            </a:extLst>
          </p:cNvPr>
          <p:cNvSpPr/>
          <p:nvPr/>
        </p:nvSpPr>
        <p:spPr>
          <a:xfrm>
            <a:off x="-2358071" y="3549175"/>
            <a:ext cx="1277914" cy="369332"/>
          </a:xfrm>
          <a:prstGeom prst="rect">
            <a:avLst/>
          </a:prstGeom>
        </p:spPr>
        <p:txBody>
          <a:bodyPr wrap="none">
            <a:spAutoFit/>
          </a:bodyPr>
          <a:lstStyle/>
          <a:p>
            <a:r>
              <a:rPr lang="en-NL" sz="1176" dirty="0">
                <a:ln w="3175">
                  <a:noFill/>
                </a:ln>
                <a:solidFill>
                  <a:srgbClr val="3C3C41"/>
                </a:solidFill>
                <a:latin typeface="Segoe UI Semibold" panose="020B0702040204020203" pitchFamily="34" charset="0"/>
                <a:cs typeface="Segoe UI Semibold" panose="020B0702040204020203" pitchFamily="34" charset="0"/>
              </a:rPr>
              <a:t>Availability</a:t>
            </a:r>
            <a:r>
              <a:rPr lang="en-NL" dirty="0"/>
              <a:t> </a:t>
            </a:r>
            <a:r>
              <a:rPr lang="en-NL" sz="1176" dirty="0">
                <a:ln w="3175">
                  <a:noFill/>
                </a:ln>
                <a:solidFill>
                  <a:srgbClr val="3C3C41"/>
                </a:solidFill>
                <a:latin typeface="Segoe UI Semibold" panose="020B0702040204020203" pitchFamily="34" charset="0"/>
                <a:cs typeface="Segoe UI Semibold" panose="020B0702040204020203" pitchFamily="34" charset="0"/>
              </a:rPr>
              <a:t>Sets</a:t>
            </a:r>
          </a:p>
        </p:txBody>
      </p:sp>
      <p:pic>
        <p:nvPicPr>
          <p:cNvPr id="243" name="Graphic 242">
            <a:extLst>
              <a:ext uri="{FF2B5EF4-FFF2-40B4-BE49-F238E27FC236}">
                <a16:creationId xmlns:a16="http://schemas.microsoft.com/office/drawing/2014/main" id="{6C5B67B7-11AE-4DD0-8FCB-A0A88B11D0A2}"/>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303095" y="5769958"/>
            <a:ext cx="391764" cy="391764"/>
          </a:xfrm>
          <a:prstGeom prst="rect">
            <a:avLst/>
          </a:prstGeom>
        </p:spPr>
      </p:pic>
      <p:pic>
        <p:nvPicPr>
          <p:cNvPr id="1051" name="Graphic 1050">
            <a:extLst>
              <a:ext uri="{FF2B5EF4-FFF2-40B4-BE49-F238E27FC236}">
                <a16:creationId xmlns:a16="http://schemas.microsoft.com/office/drawing/2014/main" id="{ABF84DEB-4609-4B33-A1F9-F1599B7CC7D1}"/>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12515" y="3742685"/>
            <a:ext cx="1447800" cy="1123950"/>
          </a:xfrm>
          <a:prstGeom prst="rect">
            <a:avLst/>
          </a:prstGeom>
        </p:spPr>
      </p:pic>
      <p:sp>
        <p:nvSpPr>
          <p:cNvPr id="246" name="Title 1">
            <a:extLst>
              <a:ext uri="{FF2B5EF4-FFF2-40B4-BE49-F238E27FC236}">
                <a16:creationId xmlns:a16="http://schemas.microsoft.com/office/drawing/2014/main" id="{880EEFCF-8B65-4AAA-8CE5-04BC4E598351}"/>
              </a:ext>
            </a:extLst>
          </p:cNvPr>
          <p:cNvSpPr txBox="1">
            <a:spLocks/>
          </p:cNvSpPr>
          <p:nvPr/>
        </p:nvSpPr>
        <p:spPr>
          <a:xfrm>
            <a:off x="698184" y="4321597"/>
            <a:ext cx="1082102" cy="361894"/>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Service endpoint</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172" name="Title 1">
            <a:extLst>
              <a:ext uri="{FF2B5EF4-FFF2-40B4-BE49-F238E27FC236}">
                <a16:creationId xmlns:a16="http://schemas.microsoft.com/office/drawing/2014/main" id="{0E8EB531-CEAD-4E6A-8102-98E491551173}"/>
              </a:ext>
            </a:extLst>
          </p:cNvPr>
          <p:cNvSpPr txBox="1">
            <a:spLocks/>
          </p:cNvSpPr>
          <p:nvPr/>
        </p:nvSpPr>
        <p:spPr>
          <a:xfrm>
            <a:off x="972630" y="1459784"/>
            <a:ext cx="1294905"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Monitor</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73" name="Graphic 72">
            <a:extLst>
              <a:ext uri="{FF2B5EF4-FFF2-40B4-BE49-F238E27FC236}">
                <a16:creationId xmlns:a16="http://schemas.microsoft.com/office/drawing/2014/main" id="{429FA81D-4AB9-4C64-91CC-E6770FAEE498}"/>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5948635" y="320953"/>
            <a:ext cx="588542" cy="588542"/>
          </a:xfrm>
          <a:prstGeom prst="rect">
            <a:avLst/>
          </a:prstGeom>
        </p:spPr>
      </p:pic>
      <p:sp>
        <p:nvSpPr>
          <p:cNvPr id="173" name="Title 1">
            <a:extLst>
              <a:ext uri="{FF2B5EF4-FFF2-40B4-BE49-F238E27FC236}">
                <a16:creationId xmlns:a16="http://schemas.microsoft.com/office/drawing/2014/main" id="{37186ED6-CD14-411C-A05E-3EA0FAF821F4}"/>
              </a:ext>
            </a:extLst>
          </p:cNvPr>
          <p:cNvSpPr txBox="1">
            <a:spLocks/>
          </p:cNvSpPr>
          <p:nvPr/>
        </p:nvSpPr>
        <p:spPr>
          <a:xfrm>
            <a:off x="6576672" y="418107"/>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API Management</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75" name="Graphic 74">
            <a:extLst>
              <a:ext uri="{FF2B5EF4-FFF2-40B4-BE49-F238E27FC236}">
                <a16:creationId xmlns:a16="http://schemas.microsoft.com/office/drawing/2014/main" id="{01AE3FF5-1F78-47B9-835A-6BC7A6E93070}"/>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488146" y="1362742"/>
            <a:ext cx="476250" cy="476250"/>
          </a:xfrm>
          <a:prstGeom prst="rect">
            <a:avLst/>
          </a:prstGeom>
        </p:spPr>
      </p:pic>
      <p:grpSp>
        <p:nvGrpSpPr>
          <p:cNvPr id="78" name="Group 77">
            <a:extLst>
              <a:ext uri="{FF2B5EF4-FFF2-40B4-BE49-F238E27FC236}">
                <a16:creationId xmlns:a16="http://schemas.microsoft.com/office/drawing/2014/main" id="{6F2CDB03-D58E-4242-88CC-F810551493E9}"/>
              </a:ext>
            </a:extLst>
          </p:cNvPr>
          <p:cNvGrpSpPr/>
          <p:nvPr/>
        </p:nvGrpSpPr>
        <p:grpSpPr>
          <a:xfrm>
            <a:off x="9047508" y="1020360"/>
            <a:ext cx="2262224" cy="788944"/>
            <a:chOff x="6955752" y="-3054074"/>
            <a:chExt cx="2262224" cy="788944"/>
          </a:xfrm>
        </p:grpSpPr>
        <p:pic>
          <p:nvPicPr>
            <p:cNvPr id="174" name="Graphic 173">
              <a:extLst>
                <a:ext uri="{FF2B5EF4-FFF2-40B4-BE49-F238E27FC236}">
                  <a16:creationId xmlns:a16="http://schemas.microsoft.com/office/drawing/2014/main" id="{DEA36940-6F64-40C8-B6C3-E2876D448D13}"/>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7438036" y="-2630915"/>
              <a:ext cx="306712" cy="306712"/>
            </a:xfrm>
            <a:prstGeom prst="rect">
              <a:avLst/>
            </a:prstGeom>
          </p:spPr>
        </p:pic>
        <p:pic>
          <p:nvPicPr>
            <p:cNvPr id="175" name="Graphic 174">
              <a:extLst>
                <a:ext uri="{FF2B5EF4-FFF2-40B4-BE49-F238E27FC236}">
                  <a16:creationId xmlns:a16="http://schemas.microsoft.com/office/drawing/2014/main" id="{6EF2DF4A-30BE-4B1D-AF82-41B896A48740}"/>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955752" y="-3054074"/>
              <a:ext cx="545572" cy="545572"/>
            </a:xfrm>
            <a:prstGeom prst="rect">
              <a:avLst/>
            </a:prstGeom>
          </p:spPr>
        </p:pic>
        <p:pic>
          <p:nvPicPr>
            <p:cNvPr id="177" name="Graphic 176">
              <a:extLst>
                <a:ext uri="{FF2B5EF4-FFF2-40B4-BE49-F238E27FC236}">
                  <a16:creationId xmlns:a16="http://schemas.microsoft.com/office/drawing/2014/main" id="{16DF1BBC-54FC-4D20-9855-39B994EF97A5}"/>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810127" y="-2604025"/>
              <a:ext cx="297094" cy="297094"/>
            </a:xfrm>
            <a:prstGeom prst="rect">
              <a:avLst/>
            </a:prstGeom>
          </p:spPr>
        </p:pic>
        <p:pic>
          <p:nvPicPr>
            <p:cNvPr id="178" name="Graphic 177">
              <a:extLst>
                <a:ext uri="{FF2B5EF4-FFF2-40B4-BE49-F238E27FC236}">
                  <a16:creationId xmlns:a16="http://schemas.microsoft.com/office/drawing/2014/main" id="{6B6DFEFB-EFCB-4CE4-A260-AA033692325E}"/>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196609" y="-2596050"/>
              <a:ext cx="297094" cy="297094"/>
            </a:xfrm>
            <a:prstGeom prst="rect">
              <a:avLst/>
            </a:prstGeom>
          </p:spPr>
        </p:pic>
        <p:pic>
          <p:nvPicPr>
            <p:cNvPr id="179" name="Graphic 178">
              <a:extLst>
                <a:ext uri="{FF2B5EF4-FFF2-40B4-BE49-F238E27FC236}">
                  <a16:creationId xmlns:a16="http://schemas.microsoft.com/office/drawing/2014/main" id="{03607C23-20BA-48E3-83D5-B38161FF9E77}"/>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8566552" y="-2587423"/>
              <a:ext cx="322293" cy="322293"/>
            </a:xfrm>
            <a:prstGeom prst="rect">
              <a:avLst/>
            </a:prstGeom>
          </p:spPr>
        </p:pic>
        <p:sp>
          <p:nvSpPr>
            <p:cNvPr id="181" name="Title 1">
              <a:extLst>
                <a:ext uri="{FF2B5EF4-FFF2-40B4-BE49-F238E27FC236}">
                  <a16:creationId xmlns:a16="http://schemas.microsoft.com/office/drawing/2014/main" id="{9023D952-8A07-4226-8282-3B53B06FB32F}"/>
                </a:ext>
              </a:extLst>
            </p:cNvPr>
            <p:cNvSpPr txBox="1">
              <a:spLocks/>
            </p:cNvSpPr>
            <p:nvPr/>
          </p:nvSpPr>
          <p:spPr>
            <a:xfrm>
              <a:off x="7672204" y="-2893361"/>
              <a:ext cx="1545772"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DevOps</a:t>
              </a:r>
              <a:endParaRPr lang="en-US" sz="1176" spc="0" dirty="0">
                <a:solidFill>
                  <a:srgbClr val="0078D4"/>
                </a:solidFill>
                <a:latin typeface="Segoe UI Semibold" panose="020B0702040204020203" pitchFamily="34" charset="0"/>
                <a:cs typeface="Segoe UI Semibold" panose="020B0702040204020203" pitchFamily="34" charset="0"/>
              </a:endParaRPr>
            </a:p>
          </p:txBody>
        </p:sp>
      </p:grpSp>
      <p:pic>
        <p:nvPicPr>
          <p:cNvPr id="81" name="Picture 80">
            <a:extLst>
              <a:ext uri="{FF2B5EF4-FFF2-40B4-BE49-F238E27FC236}">
                <a16:creationId xmlns:a16="http://schemas.microsoft.com/office/drawing/2014/main" id="{541877C7-2A9F-4EC6-8245-601A578333E7}"/>
              </a:ext>
            </a:extLst>
          </p:cNvPr>
          <p:cNvPicPr>
            <a:picLocks noChangeAspect="1"/>
          </p:cNvPicPr>
          <p:nvPr/>
        </p:nvPicPr>
        <p:blipFill>
          <a:blip r:embed="rId60"/>
          <a:stretch>
            <a:fillRect/>
          </a:stretch>
        </p:blipFill>
        <p:spPr>
          <a:xfrm>
            <a:off x="11317198" y="1042455"/>
            <a:ext cx="773312" cy="704404"/>
          </a:xfrm>
          <a:prstGeom prst="rect">
            <a:avLst/>
          </a:prstGeom>
        </p:spPr>
      </p:pic>
      <p:sp>
        <p:nvSpPr>
          <p:cNvPr id="80" name="Rectangle 79">
            <a:extLst>
              <a:ext uri="{FF2B5EF4-FFF2-40B4-BE49-F238E27FC236}">
                <a16:creationId xmlns:a16="http://schemas.microsoft.com/office/drawing/2014/main" id="{163D2379-4B1E-4F83-BA6B-79FC0EC860C2}"/>
              </a:ext>
            </a:extLst>
          </p:cNvPr>
          <p:cNvSpPr/>
          <p:nvPr/>
        </p:nvSpPr>
        <p:spPr>
          <a:xfrm>
            <a:off x="11953421" y="1112703"/>
            <a:ext cx="1438214" cy="273280"/>
          </a:xfrm>
          <a:prstGeom prst="rect">
            <a:avLst/>
          </a:prstGeom>
        </p:spPr>
        <p:txBody>
          <a:bodyPr wrap="none">
            <a:spAutoFit/>
          </a:bodyPr>
          <a:lstStyle/>
          <a:p>
            <a:r>
              <a:rPr lang="nl-NL" sz="1176" dirty="0">
                <a:ln w="3175">
                  <a:noFill/>
                </a:ln>
                <a:solidFill>
                  <a:srgbClr val="3C3C41"/>
                </a:solidFill>
                <a:latin typeface="Segoe UI Semibold" panose="020B0702040204020203" pitchFamily="34" charset="0"/>
                <a:cs typeface="Segoe UI Semibold" panose="020B0702040204020203" pitchFamily="34" charset="0"/>
              </a:rPr>
              <a:t>Azure Dev Spaces </a:t>
            </a:r>
            <a:endParaRPr lang="en-NL" sz="1176" dirty="0">
              <a:ln w="3175">
                <a:noFill/>
              </a:ln>
              <a:solidFill>
                <a:srgbClr val="3C3C4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75576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8C9F96E6-1197-4A34-8575-25FBCA8A4306}"/>
              </a:ext>
            </a:extLst>
          </p:cNvPr>
          <p:cNvSpPr/>
          <p:nvPr/>
        </p:nvSpPr>
        <p:spPr>
          <a:xfrm>
            <a:off x="-3900667" y="-625034"/>
            <a:ext cx="22774496" cy="8801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Rectangle 3">
            <a:extLst>
              <a:ext uri="{FF2B5EF4-FFF2-40B4-BE49-F238E27FC236}">
                <a16:creationId xmlns:a16="http://schemas.microsoft.com/office/drawing/2014/main" id="{5510DC3C-CAAE-4BDA-9D2B-417AB54CBC81}"/>
              </a:ext>
            </a:extLst>
          </p:cNvPr>
          <p:cNvSpPr/>
          <p:nvPr/>
        </p:nvSpPr>
        <p:spPr bwMode="auto">
          <a:xfrm>
            <a:off x="198968" y="2723217"/>
            <a:ext cx="18180979" cy="5163483"/>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1" name="Rectangle 160">
            <a:extLst>
              <a:ext uri="{FF2B5EF4-FFF2-40B4-BE49-F238E27FC236}">
                <a16:creationId xmlns:a16="http://schemas.microsoft.com/office/drawing/2014/main" id="{7CC80375-0380-42DE-AA3C-267A73580183}"/>
              </a:ext>
            </a:extLst>
          </p:cNvPr>
          <p:cNvSpPr/>
          <p:nvPr/>
        </p:nvSpPr>
        <p:spPr bwMode="auto">
          <a:xfrm>
            <a:off x="10161411" y="4819670"/>
            <a:ext cx="2798689" cy="2507843"/>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2" name="Rectangle 161">
            <a:extLst>
              <a:ext uri="{FF2B5EF4-FFF2-40B4-BE49-F238E27FC236}">
                <a16:creationId xmlns:a16="http://schemas.microsoft.com/office/drawing/2014/main" id="{72BAD133-6D03-44E5-A48E-ECD32F7EDEFE}"/>
              </a:ext>
            </a:extLst>
          </p:cNvPr>
          <p:cNvSpPr/>
          <p:nvPr/>
        </p:nvSpPr>
        <p:spPr>
          <a:xfrm>
            <a:off x="10833134" y="3824361"/>
            <a:ext cx="2520737" cy="227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117"/>
          </a:p>
        </p:txBody>
      </p:sp>
      <p:sp>
        <p:nvSpPr>
          <p:cNvPr id="163" name="Rectangle: Rounded Corners 68">
            <a:extLst>
              <a:ext uri="{FF2B5EF4-FFF2-40B4-BE49-F238E27FC236}">
                <a16:creationId xmlns:a16="http://schemas.microsoft.com/office/drawing/2014/main" id="{55A6FC6C-3978-4909-856D-B8883FDC868B}"/>
              </a:ext>
            </a:extLst>
          </p:cNvPr>
          <p:cNvSpPr/>
          <p:nvPr/>
        </p:nvSpPr>
        <p:spPr bwMode="auto">
          <a:xfrm>
            <a:off x="15135764" y="3145892"/>
            <a:ext cx="3661652" cy="4476017"/>
          </a:xfrm>
          <a:prstGeom prst="roundRect">
            <a:avLst>
              <a:gd name="adj" fmla="val 3125"/>
            </a:avLst>
          </a:prstGeom>
          <a:solidFill>
            <a:srgbClr val="0F78D4">
              <a:alpha val="1000"/>
            </a:srgbClr>
          </a:solidFill>
          <a:ln w="12700">
            <a:solidFill>
              <a:srgbClr val="0F78D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defRPr/>
            </a:pPr>
            <a:endParaRPr lang="en-US" sz="1176">
              <a:solidFill>
                <a:srgbClr val="505050"/>
              </a:solidFill>
              <a:latin typeface="Segoe UI"/>
              <a:cs typeface="Segoe UI" pitchFamily="34" charset="0"/>
            </a:endParaRPr>
          </a:p>
        </p:txBody>
      </p:sp>
      <p:sp>
        <p:nvSpPr>
          <p:cNvPr id="5" name="Rectangle: Rounded Corners 68">
            <a:extLst>
              <a:ext uri="{FF2B5EF4-FFF2-40B4-BE49-F238E27FC236}">
                <a16:creationId xmlns:a16="http://schemas.microsoft.com/office/drawing/2014/main" id="{E0571073-01D2-4901-9C7A-9C72C9A4CD4D}"/>
              </a:ext>
            </a:extLst>
          </p:cNvPr>
          <p:cNvSpPr/>
          <p:nvPr/>
        </p:nvSpPr>
        <p:spPr bwMode="auto">
          <a:xfrm>
            <a:off x="1040711" y="3176181"/>
            <a:ext cx="12465878" cy="4476017"/>
          </a:xfrm>
          <a:prstGeom prst="roundRect">
            <a:avLst>
              <a:gd name="adj" fmla="val 3125"/>
            </a:avLst>
          </a:prstGeom>
          <a:solidFill>
            <a:srgbClr val="0F78D4">
              <a:alpha val="1000"/>
            </a:srgbClr>
          </a:solidFill>
          <a:ln w="12700">
            <a:solidFill>
              <a:srgbClr val="0F78D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defRPr/>
            </a:pPr>
            <a:endParaRPr lang="en-US" sz="1176">
              <a:solidFill>
                <a:srgbClr val="505050"/>
              </a:solidFill>
              <a:latin typeface="Segoe UI"/>
              <a:cs typeface="Segoe UI" pitchFamily="34" charset="0"/>
            </a:endParaRPr>
          </a:p>
        </p:txBody>
      </p:sp>
      <p:sp>
        <p:nvSpPr>
          <p:cNvPr id="125" name="Rectangle: Rounded Corners 68">
            <a:extLst>
              <a:ext uri="{FF2B5EF4-FFF2-40B4-BE49-F238E27FC236}">
                <a16:creationId xmlns:a16="http://schemas.microsoft.com/office/drawing/2014/main" id="{985CA135-2749-4DDE-A611-F31BEBA84AAB}"/>
              </a:ext>
            </a:extLst>
          </p:cNvPr>
          <p:cNvSpPr/>
          <p:nvPr/>
        </p:nvSpPr>
        <p:spPr bwMode="auto">
          <a:xfrm>
            <a:off x="-3160131" y="5716122"/>
            <a:ext cx="2848767" cy="1946212"/>
          </a:xfrm>
          <a:prstGeom prst="roundRect">
            <a:avLst>
              <a:gd name="adj" fmla="val 3125"/>
            </a:avLst>
          </a:prstGeom>
          <a:solidFill>
            <a:srgbClr val="0F78D4">
              <a:alpha val="1000"/>
            </a:srgbClr>
          </a:solidFill>
          <a:ln w="12700">
            <a:solidFill>
              <a:srgbClr val="0F78D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defRPr/>
            </a:pPr>
            <a:endParaRPr lang="en-US" sz="1176">
              <a:solidFill>
                <a:srgbClr val="505050"/>
              </a:solidFill>
              <a:latin typeface="Segoe UI"/>
              <a:cs typeface="Segoe UI" pitchFamily="34" charset="0"/>
            </a:endParaRPr>
          </a:p>
        </p:txBody>
      </p:sp>
      <p:sp>
        <p:nvSpPr>
          <p:cNvPr id="6" name="Title 1">
            <a:extLst>
              <a:ext uri="{FF2B5EF4-FFF2-40B4-BE49-F238E27FC236}">
                <a16:creationId xmlns:a16="http://schemas.microsoft.com/office/drawing/2014/main" id="{43EAF28E-B644-48A6-9BDB-60BD8D98F589}"/>
              </a:ext>
            </a:extLst>
          </p:cNvPr>
          <p:cNvSpPr txBox="1">
            <a:spLocks/>
          </p:cNvSpPr>
          <p:nvPr/>
        </p:nvSpPr>
        <p:spPr>
          <a:xfrm>
            <a:off x="2022543" y="3398422"/>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Kubernetes cluster</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C25EA3B7-206B-4036-BF04-1AAAF9F7470F}"/>
              </a:ext>
            </a:extLst>
          </p:cNvPr>
          <p:cNvSpPr/>
          <p:nvPr/>
        </p:nvSpPr>
        <p:spPr bwMode="auto">
          <a:xfrm>
            <a:off x="2011202" y="4832757"/>
            <a:ext cx="3818572" cy="2507843"/>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Title 1">
            <a:extLst>
              <a:ext uri="{FF2B5EF4-FFF2-40B4-BE49-F238E27FC236}">
                <a16:creationId xmlns:a16="http://schemas.microsoft.com/office/drawing/2014/main" id="{432EA3CD-0536-4F93-80CC-E192234E3DDD}"/>
              </a:ext>
            </a:extLst>
          </p:cNvPr>
          <p:cNvSpPr txBox="1">
            <a:spLocks/>
          </p:cNvSpPr>
          <p:nvPr/>
        </p:nvSpPr>
        <p:spPr>
          <a:xfrm>
            <a:off x="2011201" y="4625896"/>
            <a:ext cx="163883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node</a:t>
            </a:r>
          </a:p>
        </p:txBody>
      </p:sp>
      <p:sp>
        <p:nvSpPr>
          <p:cNvPr id="9" name="Rectangle: Rounded Corners 8">
            <a:extLst>
              <a:ext uri="{FF2B5EF4-FFF2-40B4-BE49-F238E27FC236}">
                <a16:creationId xmlns:a16="http://schemas.microsoft.com/office/drawing/2014/main" id="{BB24D7F0-E3D0-4BFA-A613-53FD011D7087}"/>
              </a:ext>
            </a:extLst>
          </p:cNvPr>
          <p:cNvSpPr/>
          <p:nvPr/>
        </p:nvSpPr>
        <p:spPr bwMode="auto">
          <a:xfrm>
            <a:off x="3763002" y="5857610"/>
            <a:ext cx="1245654" cy="1076591"/>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dirty="0">
              <a:solidFill>
                <a:schemeClr val="bg1"/>
              </a:solidFill>
              <a:latin typeface="Segoe UI"/>
              <a:cs typeface="Segoe UI" pitchFamily="34" charset="0"/>
            </a:endParaRPr>
          </a:p>
        </p:txBody>
      </p:sp>
      <p:sp>
        <p:nvSpPr>
          <p:cNvPr id="10" name="Title 1">
            <a:extLst>
              <a:ext uri="{FF2B5EF4-FFF2-40B4-BE49-F238E27FC236}">
                <a16:creationId xmlns:a16="http://schemas.microsoft.com/office/drawing/2014/main" id="{5938F402-0752-41BF-B4C4-39C1DF7A4066}"/>
              </a:ext>
            </a:extLst>
          </p:cNvPr>
          <p:cNvSpPr txBox="1">
            <a:spLocks/>
          </p:cNvSpPr>
          <p:nvPr/>
        </p:nvSpPr>
        <p:spPr>
          <a:xfrm>
            <a:off x="3932545" y="5632635"/>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Pod</a:t>
            </a:r>
          </a:p>
        </p:txBody>
      </p:sp>
      <p:grpSp>
        <p:nvGrpSpPr>
          <p:cNvPr id="11" name="Group 10">
            <a:extLst>
              <a:ext uri="{FF2B5EF4-FFF2-40B4-BE49-F238E27FC236}">
                <a16:creationId xmlns:a16="http://schemas.microsoft.com/office/drawing/2014/main" id="{638FB89A-4D65-45A8-AB99-2FC238DCFCF7}"/>
              </a:ext>
            </a:extLst>
          </p:cNvPr>
          <p:cNvGrpSpPr/>
          <p:nvPr/>
        </p:nvGrpSpPr>
        <p:grpSpPr>
          <a:xfrm>
            <a:off x="3908752" y="5929145"/>
            <a:ext cx="954152" cy="524433"/>
            <a:chOff x="4520542" y="5152072"/>
            <a:chExt cx="973285" cy="534950"/>
          </a:xfrm>
        </p:grpSpPr>
        <p:sp>
          <p:nvSpPr>
            <p:cNvPr id="12" name="Title 1">
              <a:extLst>
                <a:ext uri="{FF2B5EF4-FFF2-40B4-BE49-F238E27FC236}">
                  <a16:creationId xmlns:a16="http://schemas.microsoft.com/office/drawing/2014/main" id="{DB584323-FCB6-48E4-87C4-2E4579F0397E}"/>
                </a:ext>
              </a:extLst>
            </p:cNvPr>
            <p:cNvSpPr txBox="1">
              <a:spLocks/>
            </p:cNvSpPr>
            <p:nvPr/>
          </p:nvSpPr>
          <p:spPr>
            <a:xfrm>
              <a:off x="4544812" y="5152072"/>
              <a:ext cx="924745" cy="184576"/>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chemeClr val="tx1"/>
                  </a:solidFill>
                  <a:latin typeface="Segoe UI Semibold" panose="020B0702040204020203" pitchFamily="34" charset="0"/>
                  <a:cs typeface="Segoe UI Semibold" panose="020B0702040204020203" pitchFamily="34" charset="0"/>
                </a:rPr>
                <a:t>Containers</a:t>
              </a:r>
            </a:p>
          </p:txBody>
        </p:sp>
        <p:grpSp>
          <p:nvGrpSpPr>
            <p:cNvPr id="13" name="Group 12">
              <a:extLst>
                <a:ext uri="{FF2B5EF4-FFF2-40B4-BE49-F238E27FC236}">
                  <a16:creationId xmlns:a16="http://schemas.microsoft.com/office/drawing/2014/main" id="{ECC966E4-8557-4D59-A6E3-0B6D4F58CB9D}"/>
                </a:ext>
              </a:extLst>
            </p:cNvPr>
            <p:cNvGrpSpPr/>
            <p:nvPr/>
          </p:nvGrpSpPr>
          <p:grpSpPr>
            <a:xfrm>
              <a:off x="4520542" y="5401786"/>
              <a:ext cx="973285" cy="285236"/>
              <a:chOff x="4493108" y="5401786"/>
              <a:chExt cx="973285" cy="285236"/>
            </a:xfrm>
          </p:grpSpPr>
          <p:sp>
            <p:nvSpPr>
              <p:cNvPr id="14" name="Freeform: Shape 13">
                <a:extLst>
                  <a:ext uri="{FF2B5EF4-FFF2-40B4-BE49-F238E27FC236}">
                    <a16:creationId xmlns:a16="http://schemas.microsoft.com/office/drawing/2014/main" id="{4F42898F-2287-4D0B-B00C-512B6999C8CB}"/>
                  </a:ext>
                </a:extLst>
              </p:cNvPr>
              <p:cNvSpPr/>
              <p:nvPr/>
            </p:nvSpPr>
            <p:spPr>
              <a:xfrm>
                <a:off x="4493108"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15" name="Freeform: Shape 14">
                <a:extLst>
                  <a:ext uri="{FF2B5EF4-FFF2-40B4-BE49-F238E27FC236}">
                    <a16:creationId xmlns:a16="http://schemas.microsoft.com/office/drawing/2014/main" id="{1279B943-2F9F-49E2-98C7-FB8D5A4BAE56}"/>
                  </a:ext>
                </a:extLst>
              </p:cNvPr>
              <p:cNvSpPr/>
              <p:nvPr/>
            </p:nvSpPr>
            <p:spPr>
              <a:xfrm>
                <a:off x="4849615"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16" name="Freeform: Shape 15">
                <a:extLst>
                  <a:ext uri="{FF2B5EF4-FFF2-40B4-BE49-F238E27FC236}">
                    <a16:creationId xmlns:a16="http://schemas.microsoft.com/office/drawing/2014/main" id="{00FC4025-7C02-4AA0-8CED-184BB91C338F}"/>
                  </a:ext>
                </a:extLst>
              </p:cNvPr>
              <p:cNvSpPr/>
              <p:nvPr/>
            </p:nvSpPr>
            <p:spPr>
              <a:xfrm>
                <a:off x="5206122"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grpSp>
      <p:sp>
        <p:nvSpPr>
          <p:cNvPr id="17" name="Rectangle 16">
            <a:extLst>
              <a:ext uri="{FF2B5EF4-FFF2-40B4-BE49-F238E27FC236}">
                <a16:creationId xmlns:a16="http://schemas.microsoft.com/office/drawing/2014/main" id="{A36ACE8A-B61C-4087-9578-B9C73AF7FCCB}"/>
              </a:ext>
            </a:extLst>
          </p:cNvPr>
          <p:cNvSpPr/>
          <p:nvPr/>
        </p:nvSpPr>
        <p:spPr bwMode="auto">
          <a:xfrm>
            <a:off x="2011202" y="3914212"/>
            <a:ext cx="8390099" cy="578818"/>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143428" rIns="179285" bIns="143428" numCol="1" spcCol="0" rtlCol="0" fromWordArt="0" anchor="ctr" anchorCtr="0" forceAA="0" compatLnSpc="1">
            <a:prstTxWarp prst="textNoShape">
              <a:avLst/>
            </a:prstTxWarp>
            <a:noAutofit/>
          </a:bodyPr>
          <a:lstStyle/>
          <a:p>
            <a:pPr defTabSz="914120" fontAlgn="base">
              <a:lnSpc>
                <a:spcPct val="90000"/>
              </a:lnSpc>
              <a:spcBef>
                <a:spcPct val="0"/>
              </a:spcBef>
              <a:spcAft>
                <a:spcPct val="0"/>
              </a:spcAft>
            </a:pPr>
            <a:r>
              <a:rPr lang="en-US" sz="1078" dirty="0">
                <a:ln w="3175">
                  <a:noFill/>
                </a:ln>
                <a:solidFill>
                  <a:srgbClr val="000000"/>
                </a:solidFill>
                <a:latin typeface="Segoe UI Semibold" panose="020B0702040204020203" pitchFamily="34" charset="0"/>
                <a:cs typeface="Segoe UI Semibold" panose="020B0702040204020203" pitchFamily="34" charset="0"/>
              </a:rPr>
              <a:t>Master node</a:t>
            </a:r>
          </a:p>
        </p:txBody>
      </p:sp>
      <p:grpSp>
        <p:nvGrpSpPr>
          <p:cNvPr id="18" name="Group 17">
            <a:extLst>
              <a:ext uri="{FF2B5EF4-FFF2-40B4-BE49-F238E27FC236}">
                <a16:creationId xmlns:a16="http://schemas.microsoft.com/office/drawing/2014/main" id="{D998D08F-917B-4EE9-A2C0-BBB4C6652CB4}"/>
              </a:ext>
            </a:extLst>
          </p:cNvPr>
          <p:cNvGrpSpPr/>
          <p:nvPr/>
        </p:nvGrpSpPr>
        <p:grpSpPr>
          <a:xfrm>
            <a:off x="5874536" y="4024623"/>
            <a:ext cx="767976" cy="357994"/>
            <a:chOff x="8324830" y="3058745"/>
            <a:chExt cx="723636" cy="372495"/>
          </a:xfrm>
          <a:solidFill>
            <a:srgbClr val="326DE6"/>
          </a:solidFill>
        </p:grpSpPr>
        <p:sp>
          <p:nvSpPr>
            <p:cNvPr id="19" name="Rectangle: Rounded Corners 18">
              <a:extLst>
                <a:ext uri="{FF2B5EF4-FFF2-40B4-BE49-F238E27FC236}">
                  <a16:creationId xmlns:a16="http://schemas.microsoft.com/office/drawing/2014/main" id="{FF8E1DB0-40CB-423F-8036-15E63CB62D6D}"/>
                </a:ext>
              </a:extLst>
            </p:cNvPr>
            <p:cNvSpPr/>
            <p:nvPr/>
          </p:nvSpPr>
          <p:spPr bwMode="auto">
            <a:xfrm>
              <a:off x="8324830" y="3058745"/>
              <a:ext cx="723636" cy="372495"/>
            </a:xfrm>
            <a:prstGeom prst="roundRect">
              <a:avLst/>
            </a:prstGeom>
            <a:no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pPr>
              <a:endParaRPr lang="en-US" sz="2000">
                <a:solidFill>
                  <a:schemeClr val="bg1"/>
                </a:solidFill>
                <a:latin typeface="Segoe UI"/>
                <a:cs typeface="Segoe UI" pitchFamily="34" charset="0"/>
              </a:endParaRPr>
            </a:p>
          </p:txBody>
        </p:sp>
        <p:sp>
          <p:nvSpPr>
            <p:cNvPr id="20" name="Title 1">
              <a:extLst>
                <a:ext uri="{FF2B5EF4-FFF2-40B4-BE49-F238E27FC236}">
                  <a16:creationId xmlns:a16="http://schemas.microsoft.com/office/drawing/2014/main" id="{51D02C4D-029B-4CE8-BBF1-291680141801}"/>
                </a:ext>
              </a:extLst>
            </p:cNvPr>
            <p:cNvSpPr txBox="1">
              <a:spLocks/>
            </p:cNvSpPr>
            <p:nvPr/>
          </p:nvSpPr>
          <p:spPr>
            <a:xfrm>
              <a:off x="8375651" y="3120984"/>
              <a:ext cx="621995" cy="248018"/>
            </a:xfrm>
            <a:prstGeom prst="roundRect">
              <a:avLst/>
            </a:prstGeom>
            <a:grpFill/>
            <a:ln>
              <a:noFill/>
            </a:ln>
          </p:spPr>
          <p:txBody>
            <a:bodyPr vert="horz" wrap="square" lIns="0" tIns="0" rIns="0" bIns="0" rtlCol="0" anchor="ctr">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878544">
                <a:lnSpc>
                  <a:spcPct val="100000"/>
                </a:lnSpc>
                <a:defRPr/>
              </a:pPr>
              <a:r>
                <a:rPr lang="en-US" sz="1400" spc="0" dirty="0">
                  <a:solidFill>
                    <a:schemeClr val="bg1"/>
                  </a:solidFill>
                  <a:latin typeface="Segoe UI Semibold" panose="020B0702040204020203" pitchFamily="34" charset="0"/>
                  <a:cs typeface="Segoe UI Semibold" panose="020B0702040204020203" pitchFamily="34" charset="0"/>
                </a:rPr>
                <a:t>Ingress</a:t>
              </a:r>
            </a:p>
          </p:txBody>
        </p:sp>
      </p:grpSp>
      <p:cxnSp>
        <p:nvCxnSpPr>
          <p:cNvPr id="21" name="Connector: Elbow 20">
            <a:extLst>
              <a:ext uri="{FF2B5EF4-FFF2-40B4-BE49-F238E27FC236}">
                <a16:creationId xmlns:a16="http://schemas.microsoft.com/office/drawing/2014/main" id="{5B9575D1-31C0-4CB4-9570-CEC024F2D3C9}"/>
              </a:ext>
            </a:extLst>
          </p:cNvPr>
          <p:cNvCxnSpPr>
            <a:cxnSpLocks/>
            <a:stCxn id="19" idx="0"/>
            <a:endCxn id="53" idx="2"/>
          </p:cNvCxnSpPr>
          <p:nvPr/>
        </p:nvCxnSpPr>
        <p:spPr>
          <a:xfrm rot="16200000" flipV="1">
            <a:off x="3973664" y="1739763"/>
            <a:ext cx="2380146" cy="2189574"/>
          </a:xfrm>
          <a:prstGeom prst="bentConnector3">
            <a:avLst>
              <a:gd name="adj1" fmla="val 69452"/>
            </a:avLst>
          </a:prstGeom>
          <a:ln w="12700">
            <a:solidFill>
              <a:srgbClr val="4472C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E4A8628-4A6F-48CA-84A2-5E15ED836C3C}"/>
              </a:ext>
            </a:extLst>
          </p:cNvPr>
          <p:cNvSpPr/>
          <p:nvPr/>
        </p:nvSpPr>
        <p:spPr bwMode="auto">
          <a:xfrm>
            <a:off x="6245987" y="4832755"/>
            <a:ext cx="3775607" cy="2507845"/>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Title 1">
            <a:extLst>
              <a:ext uri="{FF2B5EF4-FFF2-40B4-BE49-F238E27FC236}">
                <a16:creationId xmlns:a16="http://schemas.microsoft.com/office/drawing/2014/main" id="{73DFD9F8-3127-4E65-963F-5C0778068899}"/>
              </a:ext>
            </a:extLst>
          </p:cNvPr>
          <p:cNvSpPr txBox="1">
            <a:spLocks/>
          </p:cNvSpPr>
          <p:nvPr/>
        </p:nvSpPr>
        <p:spPr>
          <a:xfrm>
            <a:off x="6245987" y="4613988"/>
            <a:ext cx="163883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node</a:t>
            </a:r>
          </a:p>
        </p:txBody>
      </p:sp>
      <p:sp>
        <p:nvSpPr>
          <p:cNvPr id="24" name="Rectangle: Rounded Corners 23">
            <a:extLst>
              <a:ext uri="{FF2B5EF4-FFF2-40B4-BE49-F238E27FC236}">
                <a16:creationId xmlns:a16="http://schemas.microsoft.com/office/drawing/2014/main" id="{DFA2FACB-5431-4C68-ADC3-24B12EA8C075}"/>
              </a:ext>
            </a:extLst>
          </p:cNvPr>
          <p:cNvSpPr/>
          <p:nvPr/>
        </p:nvSpPr>
        <p:spPr bwMode="auto">
          <a:xfrm>
            <a:off x="6460503" y="5867706"/>
            <a:ext cx="1245654" cy="1057539"/>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solidFill>
                <a:schemeClr val="bg1"/>
              </a:solidFill>
              <a:latin typeface="Segoe UI"/>
              <a:cs typeface="Segoe UI" pitchFamily="34" charset="0"/>
            </a:endParaRPr>
          </a:p>
        </p:txBody>
      </p:sp>
      <p:sp>
        <p:nvSpPr>
          <p:cNvPr id="25" name="Title 1">
            <a:extLst>
              <a:ext uri="{FF2B5EF4-FFF2-40B4-BE49-F238E27FC236}">
                <a16:creationId xmlns:a16="http://schemas.microsoft.com/office/drawing/2014/main" id="{D0BAF684-7D27-42B9-8CD8-9945C8F5F79C}"/>
              </a:ext>
            </a:extLst>
          </p:cNvPr>
          <p:cNvSpPr txBox="1">
            <a:spLocks/>
          </p:cNvSpPr>
          <p:nvPr/>
        </p:nvSpPr>
        <p:spPr>
          <a:xfrm>
            <a:off x="6630046" y="5642731"/>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Pod</a:t>
            </a:r>
          </a:p>
        </p:txBody>
      </p:sp>
      <p:sp>
        <p:nvSpPr>
          <p:cNvPr id="26" name="Title 1">
            <a:extLst>
              <a:ext uri="{FF2B5EF4-FFF2-40B4-BE49-F238E27FC236}">
                <a16:creationId xmlns:a16="http://schemas.microsoft.com/office/drawing/2014/main" id="{395FF576-330B-4521-A880-49887D04F116}"/>
              </a:ext>
            </a:extLst>
          </p:cNvPr>
          <p:cNvSpPr txBox="1">
            <a:spLocks/>
          </p:cNvSpPr>
          <p:nvPr/>
        </p:nvSpPr>
        <p:spPr>
          <a:xfrm>
            <a:off x="6630046" y="5939248"/>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a:solidFill>
                  <a:srgbClr val="000000"/>
                </a:solidFill>
                <a:latin typeface="Segoe UI Semibold" panose="020B0702040204020203" pitchFamily="34" charset="0"/>
                <a:cs typeface="Segoe UI Semibold" panose="020B0702040204020203" pitchFamily="34" charset="0"/>
              </a:rPr>
              <a:t>Containers</a:t>
            </a:r>
          </a:p>
        </p:txBody>
      </p:sp>
      <p:grpSp>
        <p:nvGrpSpPr>
          <p:cNvPr id="27" name="Group 26">
            <a:extLst>
              <a:ext uri="{FF2B5EF4-FFF2-40B4-BE49-F238E27FC236}">
                <a16:creationId xmlns:a16="http://schemas.microsoft.com/office/drawing/2014/main" id="{4EEB36A6-7B60-4AFD-8EB1-EF95D7784220}"/>
              </a:ext>
            </a:extLst>
          </p:cNvPr>
          <p:cNvGrpSpPr/>
          <p:nvPr/>
        </p:nvGrpSpPr>
        <p:grpSpPr>
          <a:xfrm>
            <a:off x="6606253" y="6184052"/>
            <a:ext cx="954152" cy="279629"/>
            <a:chOff x="4493108" y="5401786"/>
            <a:chExt cx="973285" cy="285236"/>
          </a:xfrm>
        </p:grpSpPr>
        <p:sp>
          <p:nvSpPr>
            <p:cNvPr id="28" name="Freeform: Shape 27">
              <a:extLst>
                <a:ext uri="{FF2B5EF4-FFF2-40B4-BE49-F238E27FC236}">
                  <a16:creationId xmlns:a16="http://schemas.microsoft.com/office/drawing/2014/main" id="{3B59C8FD-E8FF-4447-856E-46021DAD0D54}"/>
                </a:ext>
              </a:extLst>
            </p:cNvPr>
            <p:cNvSpPr/>
            <p:nvPr/>
          </p:nvSpPr>
          <p:spPr>
            <a:xfrm>
              <a:off x="4493108"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29" name="Freeform: Shape 28">
              <a:extLst>
                <a:ext uri="{FF2B5EF4-FFF2-40B4-BE49-F238E27FC236}">
                  <a16:creationId xmlns:a16="http://schemas.microsoft.com/office/drawing/2014/main" id="{92050376-D316-4968-B61B-2D84AFB8DC0D}"/>
                </a:ext>
              </a:extLst>
            </p:cNvPr>
            <p:cNvSpPr/>
            <p:nvPr/>
          </p:nvSpPr>
          <p:spPr>
            <a:xfrm>
              <a:off x="4849615"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30" name="Freeform: Shape 29">
              <a:extLst>
                <a:ext uri="{FF2B5EF4-FFF2-40B4-BE49-F238E27FC236}">
                  <a16:creationId xmlns:a16="http://schemas.microsoft.com/office/drawing/2014/main" id="{8AE93624-EA85-40AA-B93A-289304D35FC2}"/>
                </a:ext>
              </a:extLst>
            </p:cNvPr>
            <p:cNvSpPr/>
            <p:nvPr/>
          </p:nvSpPr>
          <p:spPr>
            <a:xfrm>
              <a:off x="5206122"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pic>
        <p:nvPicPr>
          <p:cNvPr id="31" name="Picture 30">
            <a:extLst>
              <a:ext uri="{FF2B5EF4-FFF2-40B4-BE49-F238E27FC236}">
                <a16:creationId xmlns:a16="http://schemas.microsoft.com/office/drawing/2014/main" id="{DBE8FEA8-025D-4E48-9075-AC4E6F1C7348}"/>
              </a:ext>
            </a:extLst>
          </p:cNvPr>
          <p:cNvPicPr>
            <a:picLocks noChangeAspect="1"/>
          </p:cNvPicPr>
          <p:nvPr/>
        </p:nvPicPr>
        <p:blipFill rotWithShape="1">
          <a:blip r:embed="rId2"/>
          <a:srcRect l="28257" t="44381" r="27588" b="29158"/>
          <a:stretch/>
        </p:blipFill>
        <p:spPr>
          <a:xfrm>
            <a:off x="10372963" y="5863870"/>
            <a:ext cx="311671" cy="154351"/>
          </a:xfrm>
          <a:prstGeom prst="rect">
            <a:avLst/>
          </a:prstGeom>
        </p:spPr>
      </p:pic>
      <p:cxnSp>
        <p:nvCxnSpPr>
          <p:cNvPr id="32" name="Straight Arrow Connector 31">
            <a:extLst>
              <a:ext uri="{FF2B5EF4-FFF2-40B4-BE49-F238E27FC236}">
                <a16:creationId xmlns:a16="http://schemas.microsoft.com/office/drawing/2014/main" id="{A62EAEFC-9E8A-401D-94EC-57852868FC6A}"/>
              </a:ext>
            </a:extLst>
          </p:cNvPr>
          <p:cNvCxnSpPr>
            <a:cxnSpLocks/>
            <a:stCxn id="54" idx="2"/>
            <a:endCxn id="19" idx="0"/>
          </p:cNvCxnSpPr>
          <p:nvPr/>
        </p:nvCxnSpPr>
        <p:spPr>
          <a:xfrm flipH="1">
            <a:off x="6258524" y="1648410"/>
            <a:ext cx="14372" cy="2376213"/>
          </a:xfrm>
          <a:prstGeom prst="straightConnector1">
            <a:avLst/>
          </a:prstGeom>
          <a:ln w="12700">
            <a:solidFill>
              <a:srgbClr val="4472C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6A29B17-05E2-41C2-8221-49070F5A99F8}"/>
              </a:ext>
            </a:extLst>
          </p:cNvPr>
          <p:cNvSpPr/>
          <p:nvPr/>
        </p:nvSpPr>
        <p:spPr bwMode="auto">
          <a:xfrm>
            <a:off x="2345935" y="5857609"/>
            <a:ext cx="1245654" cy="1075707"/>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solidFill>
                <a:schemeClr val="bg1"/>
              </a:solidFill>
              <a:latin typeface="Segoe UI"/>
              <a:cs typeface="Segoe UI" pitchFamily="34" charset="0"/>
            </a:endParaRPr>
          </a:p>
        </p:txBody>
      </p:sp>
      <p:sp>
        <p:nvSpPr>
          <p:cNvPr id="34" name="Title 1">
            <a:extLst>
              <a:ext uri="{FF2B5EF4-FFF2-40B4-BE49-F238E27FC236}">
                <a16:creationId xmlns:a16="http://schemas.microsoft.com/office/drawing/2014/main" id="{10F277A4-72E6-4B55-900F-116D3E0758F2}"/>
              </a:ext>
            </a:extLst>
          </p:cNvPr>
          <p:cNvSpPr txBox="1">
            <a:spLocks/>
          </p:cNvSpPr>
          <p:nvPr/>
        </p:nvSpPr>
        <p:spPr>
          <a:xfrm>
            <a:off x="2515478" y="5632635"/>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Pod</a:t>
            </a:r>
          </a:p>
        </p:txBody>
      </p:sp>
      <p:grpSp>
        <p:nvGrpSpPr>
          <p:cNvPr id="35" name="Group 34">
            <a:extLst>
              <a:ext uri="{FF2B5EF4-FFF2-40B4-BE49-F238E27FC236}">
                <a16:creationId xmlns:a16="http://schemas.microsoft.com/office/drawing/2014/main" id="{79C0C1CC-50D3-4BB3-A2EE-A19EB0E97211}"/>
              </a:ext>
            </a:extLst>
          </p:cNvPr>
          <p:cNvGrpSpPr/>
          <p:nvPr/>
        </p:nvGrpSpPr>
        <p:grpSpPr>
          <a:xfrm>
            <a:off x="2491685" y="5929145"/>
            <a:ext cx="954152" cy="524433"/>
            <a:chOff x="4520542" y="5152072"/>
            <a:chExt cx="973285" cy="534950"/>
          </a:xfrm>
        </p:grpSpPr>
        <p:sp>
          <p:nvSpPr>
            <p:cNvPr id="36" name="Title 1">
              <a:extLst>
                <a:ext uri="{FF2B5EF4-FFF2-40B4-BE49-F238E27FC236}">
                  <a16:creationId xmlns:a16="http://schemas.microsoft.com/office/drawing/2014/main" id="{07F1F78F-01F8-4633-957A-B075C6858847}"/>
                </a:ext>
              </a:extLst>
            </p:cNvPr>
            <p:cNvSpPr txBox="1">
              <a:spLocks/>
            </p:cNvSpPr>
            <p:nvPr/>
          </p:nvSpPr>
          <p:spPr>
            <a:xfrm>
              <a:off x="4544812" y="5152072"/>
              <a:ext cx="924745" cy="184576"/>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Containers</a:t>
              </a:r>
            </a:p>
          </p:txBody>
        </p:sp>
        <p:grpSp>
          <p:nvGrpSpPr>
            <p:cNvPr id="37" name="Group 36">
              <a:extLst>
                <a:ext uri="{FF2B5EF4-FFF2-40B4-BE49-F238E27FC236}">
                  <a16:creationId xmlns:a16="http://schemas.microsoft.com/office/drawing/2014/main" id="{D15F02E2-552C-43D0-B04E-34CE5B4E5B68}"/>
                </a:ext>
              </a:extLst>
            </p:cNvPr>
            <p:cNvGrpSpPr/>
            <p:nvPr/>
          </p:nvGrpSpPr>
          <p:grpSpPr>
            <a:xfrm>
              <a:off x="4520542" y="5401786"/>
              <a:ext cx="973285" cy="285236"/>
              <a:chOff x="4493108" y="5401786"/>
              <a:chExt cx="973285" cy="285236"/>
            </a:xfrm>
          </p:grpSpPr>
          <p:sp>
            <p:nvSpPr>
              <p:cNvPr id="38" name="Freeform: Shape 37">
                <a:extLst>
                  <a:ext uri="{FF2B5EF4-FFF2-40B4-BE49-F238E27FC236}">
                    <a16:creationId xmlns:a16="http://schemas.microsoft.com/office/drawing/2014/main" id="{A2A57278-CCBA-4178-BADC-6ED4D0B96EA5}"/>
                  </a:ext>
                </a:extLst>
              </p:cNvPr>
              <p:cNvSpPr/>
              <p:nvPr/>
            </p:nvSpPr>
            <p:spPr>
              <a:xfrm>
                <a:off x="4493108"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39" name="Freeform: Shape 38">
                <a:extLst>
                  <a:ext uri="{FF2B5EF4-FFF2-40B4-BE49-F238E27FC236}">
                    <a16:creationId xmlns:a16="http://schemas.microsoft.com/office/drawing/2014/main" id="{DBE2FFCB-DBAE-4880-A3BC-68A9FBAF8648}"/>
                  </a:ext>
                </a:extLst>
              </p:cNvPr>
              <p:cNvSpPr/>
              <p:nvPr/>
            </p:nvSpPr>
            <p:spPr>
              <a:xfrm>
                <a:off x="4849615"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40" name="Freeform: Shape 39">
                <a:extLst>
                  <a:ext uri="{FF2B5EF4-FFF2-40B4-BE49-F238E27FC236}">
                    <a16:creationId xmlns:a16="http://schemas.microsoft.com/office/drawing/2014/main" id="{7C2CC045-8138-4278-9157-081AA91BD240}"/>
                  </a:ext>
                </a:extLst>
              </p:cNvPr>
              <p:cNvSpPr/>
              <p:nvPr/>
            </p:nvSpPr>
            <p:spPr>
              <a:xfrm>
                <a:off x="5206122"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grpSp>
      <p:sp>
        <p:nvSpPr>
          <p:cNvPr id="42" name="Rectangle: Rounded Corners 41">
            <a:extLst>
              <a:ext uri="{FF2B5EF4-FFF2-40B4-BE49-F238E27FC236}">
                <a16:creationId xmlns:a16="http://schemas.microsoft.com/office/drawing/2014/main" id="{1DD4C700-01BC-408A-9E43-38CFFA45B490}"/>
              </a:ext>
            </a:extLst>
          </p:cNvPr>
          <p:cNvSpPr/>
          <p:nvPr/>
        </p:nvSpPr>
        <p:spPr bwMode="auto">
          <a:xfrm>
            <a:off x="7913195" y="5883057"/>
            <a:ext cx="1245654" cy="1050259"/>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solidFill>
                <a:schemeClr val="bg1"/>
              </a:solidFill>
              <a:latin typeface="Segoe UI"/>
              <a:cs typeface="Segoe UI" pitchFamily="34" charset="0"/>
            </a:endParaRPr>
          </a:p>
        </p:txBody>
      </p:sp>
      <p:sp>
        <p:nvSpPr>
          <p:cNvPr id="43" name="Title 1">
            <a:extLst>
              <a:ext uri="{FF2B5EF4-FFF2-40B4-BE49-F238E27FC236}">
                <a16:creationId xmlns:a16="http://schemas.microsoft.com/office/drawing/2014/main" id="{AB2754B2-ECFB-439C-B4FA-B7D06F721EC0}"/>
              </a:ext>
            </a:extLst>
          </p:cNvPr>
          <p:cNvSpPr txBox="1">
            <a:spLocks/>
          </p:cNvSpPr>
          <p:nvPr/>
        </p:nvSpPr>
        <p:spPr>
          <a:xfrm>
            <a:off x="8082738" y="5658084"/>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Pod</a:t>
            </a:r>
          </a:p>
        </p:txBody>
      </p:sp>
      <p:grpSp>
        <p:nvGrpSpPr>
          <p:cNvPr id="44" name="Group 43">
            <a:extLst>
              <a:ext uri="{FF2B5EF4-FFF2-40B4-BE49-F238E27FC236}">
                <a16:creationId xmlns:a16="http://schemas.microsoft.com/office/drawing/2014/main" id="{D3FD6C12-E6E1-49D9-9900-060FE00EC192}"/>
              </a:ext>
            </a:extLst>
          </p:cNvPr>
          <p:cNvGrpSpPr/>
          <p:nvPr/>
        </p:nvGrpSpPr>
        <p:grpSpPr>
          <a:xfrm>
            <a:off x="8058945" y="5954594"/>
            <a:ext cx="954152" cy="524433"/>
            <a:chOff x="4520542" y="5152072"/>
            <a:chExt cx="973285" cy="534950"/>
          </a:xfrm>
        </p:grpSpPr>
        <p:sp>
          <p:nvSpPr>
            <p:cNvPr id="45" name="Title 1">
              <a:extLst>
                <a:ext uri="{FF2B5EF4-FFF2-40B4-BE49-F238E27FC236}">
                  <a16:creationId xmlns:a16="http://schemas.microsoft.com/office/drawing/2014/main" id="{7260677A-7943-45BD-B600-7CDDC56DFE4C}"/>
                </a:ext>
              </a:extLst>
            </p:cNvPr>
            <p:cNvSpPr txBox="1">
              <a:spLocks/>
            </p:cNvSpPr>
            <p:nvPr/>
          </p:nvSpPr>
          <p:spPr>
            <a:xfrm>
              <a:off x="4544812" y="5152072"/>
              <a:ext cx="924745" cy="184576"/>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Containers</a:t>
              </a:r>
            </a:p>
          </p:txBody>
        </p:sp>
        <p:grpSp>
          <p:nvGrpSpPr>
            <p:cNvPr id="46" name="Group 45">
              <a:extLst>
                <a:ext uri="{FF2B5EF4-FFF2-40B4-BE49-F238E27FC236}">
                  <a16:creationId xmlns:a16="http://schemas.microsoft.com/office/drawing/2014/main" id="{E54B9DA3-F438-46DF-AA49-0DFC17FAA9D4}"/>
                </a:ext>
              </a:extLst>
            </p:cNvPr>
            <p:cNvGrpSpPr/>
            <p:nvPr/>
          </p:nvGrpSpPr>
          <p:grpSpPr>
            <a:xfrm>
              <a:off x="4520542" y="5401786"/>
              <a:ext cx="973285" cy="285236"/>
              <a:chOff x="4493108" y="5401786"/>
              <a:chExt cx="973285" cy="285236"/>
            </a:xfrm>
          </p:grpSpPr>
          <p:sp>
            <p:nvSpPr>
              <p:cNvPr id="47" name="Freeform: Shape 46">
                <a:extLst>
                  <a:ext uri="{FF2B5EF4-FFF2-40B4-BE49-F238E27FC236}">
                    <a16:creationId xmlns:a16="http://schemas.microsoft.com/office/drawing/2014/main" id="{3036F167-D027-47CF-95F5-C9DAA06BAAC5}"/>
                  </a:ext>
                </a:extLst>
              </p:cNvPr>
              <p:cNvSpPr/>
              <p:nvPr/>
            </p:nvSpPr>
            <p:spPr>
              <a:xfrm>
                <a:off x="4493108"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48" name="Freeform: Shape 47">
                <a:extLst>
                  <a:ext uri="{FF2B5EF4-FFF2-40B4-BE49-F238E27FC236}">
                    <a16:creationId xmlns:a16="http://schemas.microsoft.com/office/drawing/2014/main" id="{34DC7E32-0FEC-4733-B73D-CE926CCF89FD}"/>
                  </a:ext>
                </a:extLst>
              </p:cNvPr>
              <p:cNvSpPr/>
              <p:nvPr/>
            </p:nvSpPr>
            <p:spPr>
              <a:xfrm>
                <a:off x="4849615"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49" name="Freeform: Shape 48">
                <a:extLst>
                  <a:ext uri="{FF2B5EF4-FFF2-40B4-BE49-F238E27FC236}">
                    <a16:creationId xmlns:a16="http://schemas.microsoft.com/office/drawing/2014/main" id="{9E746225-9681-4CC8-9EA8-BC0414B0428B}"/>
                  </a:ext>
                </a:extLst>
              </p:cNvPr>
              <p:cNvSpPr/>
              <p:nvPr/>
            </p:nvSpPr>
            <p:spPr>
              <a:xfrm>
                <a:off x="5206122"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grpSp>
      <p:sp>
        <p:nvSpPr>
          <p:cNvPr id="51" name="Title 1">
            <a:extLst>
              <a:ext uri="{FF2B5EF4-FFF2-40B4-BE49-F238E27FC236}">
                <a16:creationId xmlns:a16="http://schemas.microsoft.com/office/drawing/2014/main" id="{F20060D2-3627-409B-A20D-7F61B9BE2ACA}"/>
              </a:ext>
            </a:extLst>
          </p:cNvPr>
          <p:cNvSpPr txBox="1">
            <a:spLocks/>
          </p:cNvSpPr>
          <p:nvPr/>
        </p:nvSpPr>
        <p:spPr>
          <a:xfrm>
            <a:off x="3202810" y="5059883"/>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core</a:t>
            </a:r>
          </a:p>
        </p:txBody>
      </p:sp>
      <p:sp>
        <p:nvSpPr>
          <p:cNvPr id="52" name="Title 1">
            <a:extLst>
              <a:ext uri="{FF2B5EF4-FFF2-40B4-BE49-F238E27FC236}">
                <a16:creationId xmlns:a16="http://schemas.microsoft.com/office/drawing/2014/main" id="{D4551B67-756A-40CB-8B47-798456607775}"/>
              </a:ext>
            </a:extLst>
          </p:cNvPr>
          <p:cNvSpPr txBox="1">
            <a:spLocks/>
          </p:cNvSpPr>
          <p:nvPr/>
        </p:nvSpPr>
        <p:spPr>
          <a:xfrm>
            <a:off x="7331817" y="5058550"/>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core</a:t>
            </a:r>
          </a:p>
        </p:txBody>
      </p:sp>
      <p:pic>
        <p:nvPicPr>
          <p:cNvPr id="53" name="Picture 52" descr="A close up of a sign&#10;&#10;Description automatically generated">
            <a:extLst>
              <a:ext uri="{FF2B5EF4-FFF2-40B4-BE49-F238E27FC236}">
                <a16:creationId xmlns:a16="http://schemas.microsoft.com/office/drawing/2014/main" id="{4F953BFF-AC78-4931-A549-9E7811FE7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376" y="1111329"/>
            <a:ext cx="533148" cy="533148"/>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50F93C0D-2D32-4167-802A-A9B8332F4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6321" y="1115261"/>
            <a:ext cx="533149" cy="533149"/>
          </a:xfrm>
          <a:prstGeom prst="rect">
            <a:avLst/>
          </a:prstGeom>
        </p:spPr>
      </p:pic>
      <p:sp>
        <p:nvSpPr>
          <p:cNvPr id="55" name="Title 1">
            <a:extLst>
              <a:ext uri="{FF2B5EF4-FFF2-40B4-BE49-F238E27FC236}">
                <a16:creationId xmlns:a16="http://schemas.microsoft.com/office/drawing/2014/main" id="{037EA435-5CBA-482D-B5A7-B69C967262EB}"/>
              </a:ext>
            </a:extLst>
          </p:cNvPr>
          <p:cNvSpPr txBox="1">
            <a:spLocks/>
          </p:cNvSpPr>
          <p:nvPr/>
        </p:nvSpPr>
        <p:spPr>
          <a:xfrm>
            <a:off x="2031739" y="7122946"/>
            <a:ext cx="1788671" cy="280569"/>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err="1">
                <a:solidFill>
                  <a:srgbClr val="3C3C41"/>
                </a:solidFill>
                <a:latin typeface="Segoe UI Semibold" panose="020B0702040204020203" pitchFamily="34" charset="0"/>
                <a:cs typeface="Segoe UI Semibold" panose="020B0702040204020203" pitchFamily="34" charset="0"/>
              </a:rPr>
              <a:t>db.ns.svc.dist.loval</a:t>
            </a:r>
            <a:endParaRPr lang="en-US" sz="1176" spc="0" dirty="0">
              <a:solidFill>
                <a:srgbClr val="3C3C41"/>
              </a:solidFill>
              <a:latin typeface="Segoe UI Semibold" panose="020B0702040204020203" pitchFamily="34" charset="0"/>
              <a:cs typeface="Segoe UI Semibold" panose="020B0702040204020203" pitchFamily="34" charset="0"/>
            </a:endParaRPr>
          </a:p>
        </p:txBody>
      </p:sp>
      <p:pic>
        <p:nvPicPr>
          <p:cNvPr id="56" name="Picture 55" descr="A close up of a sign&#10;&#10;Description automatically generated">
            <a:extLst>
              <a:ext uri="{FF2B5EF4-FFF2-40B4-BE49-F238E27FC236}">
                <a16:creationId xmlns:a16="http://schemas.microsoft.com/office/drawing/2014/main" id="{73DC996A-8CF9-45A7-9900-E1C6C59CD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4198" y="3758093"/>
            <a:ext cx="414723" cy="403685"/>
          </a:xfrm>
          <a:prstGeom prst="rect">
            <a:avLst/>
          </a:prstGeom>
        </p:spPr>
      </p:pic>
      <p:sp>
        <p:nvSpPr>
          <p:cNvPr id="57" name="Title 1">
            <a:extLst>
              <a:ext uri="{FF2B5EF4-FFF2-40B4-BE49-F238E27FC236}">
                <a16:creationId xmlns:a16="http://schemas.microsoft.com/office/drawing/2014/main" id="{60A54808-4C25-4DAF-A417-65ABF907418F}"/>
              </a:ext>
            </a:extLst>
          </p:cNvPr>
          <p:cNvSpPr txBox="1">
            <a:spLocks/>
          </p:cNvSpPr>
          <p:nvPr/>
        </p:nvSpPr>
        <p:spPr>
          <a:xfrm rot="18269646">
            <a:off x="5047176" y="4646706"/>
            <a:ext cx="544838" cy="271464"/>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err="1">
                <a:solidFill>
                  <a:srgbClr val="3C3C41"/>
                </a:solidFill>
                <a:latin typeface="Segoe UI Semibold" panose="020B0702040204020203" pitchFamily="34" charset="0"/>
                <a:cs typeface="Segoe UI Semibold" panose="020B0702040204020203" pitchFamily="34" charset="0"/>
              </a:rPr>
              <a:t>fqdn</a:t>
            </a:r>
            <a:endParaRPr lang="en-US" sz="1176" spc="0" dirty="0">
              <a:solidFill>
                <a:srgbClr val="3C3C41"/>
              </a:solidFill>
              <a:latin typeface="Segoe UI Semibold" panose="020B0702040204020203" pitchFamily="34" charset="0"/>
              <a:cs typeface="Segoe UI Semibold" panose="020B0702040204020203" pitchFamily="34" charset="0"/>
            </a:endParaRPr>
          </a:p>
        </p:txBody>
      </p:sp>
      <p:cxnSp>
        <p:nvCxnSpPr>
          <p:cNvPr id="58" name="Straight Connector 57">
            <a:extLst>
              <a:ext uri="{FF2B5EF4-FFF2-40B4-BE49-F238E27FC236}">
                <a16:creationId xmlns:a16="http://schemas.microsoft.com/office/drawing/2014/main" id="{F9607C4E-1708-44AA-A39B-29108ED2A9BA}"/>
              </a:ext>
            </a:extLst>
          </p:cNvPr>
          <p:cNvCxnSpPr>
            <a:cxnSpLocks/>
            <a:endCxn id="63" idx="1"/>
          </p:cNvCxnSpPr>
          <p:nvPr/>
        </p:nvCxnSpPr>
        <p:spPr>
          <a:xfrm flipV="1">
            <a:off x="10159190" y="2382372"/>
            <a:ext cx="1128260" cy="1805495"/>
          </a:xfrm>
          <a:prstGeom prst="line">
            <a:avLst/>
          </a:prstGeom>
          <a:ln w="12700">
            <a:solidFill>
              <a:srgbClr val="4472C4"/>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59" name="Title 1">
            <a:extLst>
              <a:ext uri="{FF2B5EF4-FFF2-40B4-BE49-F238E27FC236}">
                <a16:creationId xmlns:a16="http://schemas.microsoft.com/office/drawing/2014/main" id="{93687479-041A-48ED-852E-06618F944649}"/>
              </a:ext>
            </a:extLst>
          </p:cNvPr>
          <p:cNvSpPr txBox="1">
            <a:spLocks/>
          </p:cNvSpPr>
          <p:nvPr/>
        </p:nvSpPr>
        <p:spPr>
          <a:xfrm rot="18202851">
            <a:off x="10103023" y="3132609"/>
            <a:ext cx="840100" cy="271464"/>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err="1">
                <a:solidFill>
                  <a:srgbClr val="3C3C41"/>
                </a:solidFill>
                <a:latin typeface="Segoe UI Semibold" panose="020B0702040204020203" pitchFamily="34" charset="0"/>
                <a:cs typeface="Segoe UI Semibold" panose="020B0702040204020203" pitchFamily="34" charset="0"/>
              </a:rPr>
              <a:t>Kub</a:t>
            </a:r>
            <a:r>
              <a:rPr lang="en-US" sz="1176" spc="0" dirty="0">
                <a:solidFill>
                  <a:srgbClr val="3C3C41"/>
                </a:solidFill>
                <a:latin typeface="Segoe UI Semibold" panose="020B0702040204020203" pitchFamily="34" charset="0"/>
                <a:cs typeface="Segoe UI Semibold" panose="020B0702040204020203" pitchFamily="34" charset="0"/>
              </a:rPr>
              <a:t> proxy</a:t>
            </a:r>
          </a:p>
        </p:txBody>
      </p:sp>
      <p:pic>
        <p:nvPicPr>
          <p:cNvPr id="60" name="Graphic 59">
            <a:extLst>
              <a:ext uri="{FF2B5EF4-FFF2-40B4-BE49-F238E27FC236}">
                <a16:creationId xmlns:a16="http://schemas.microsoft.com/office/drawing/2014/main" id="{01E6D6E3-1DDD-4C26-8539-ADE5BE3C80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20334" y="3366956"/>
            <a:ext cx="622356" cy="622356"/>
          </a:xfrm>
          <a:prstGeom prst="rect">
            <a:avLst/>
          </a:prstGeom>
        </p:spPr>
      </p:pic>
      <p:sp>
        <p:nvSpPr>
          <p:cNvPr id="61" name="Title 1">
            <a:extLst>
              <a:ext uri="{FF2B5EF4-FFF2-40B4-BE49-F238E27FC236}">
                <a16:creationId xmlns:a16="http://schemas.microsoft.com/office/drawing/2014/main" id="{E6F0230E-1ACA-4F35-8E0E-15EA9554EAFB}"/>
              </a:ext>
            </a:extLst>
          </p:cNvPr>
          <p:cNvSpPr txBox="1">
            <a:spLocks/>
          </p:cNvSpPr>
          <p:nvPr/>
        </p:nvSpPr>
        <p:spPr>
          <a:xfrm>
            <a:off x="6465498" y="1030453"/>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App Gateway</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62" name="Title 1">
            <a:extLst>
              <a:ext uri="{FF2B5EF4-FFF2-40B4-BE49-F238E27FC236}">
                <a16:creationId xmlns:a16="http://schemas.microsoft.com/office/drawing/2014/main" id="{4728601E-E2F3-4837-A7F3-43FDD4E66394}"/>
              </a:ext>
            </a:extLst>
          </p:cNvPr>
          <p:cNvSpPr txBox="1">
            <a:spLocks/>
          </p:cNvSpPr>
          <p:nvPr/>
        </p:nvSpPr>
        <p:spPr>
          <a:xfrm>
            <a:off x="4362845" y="1131273"/>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DNS</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63" name="Graphic 62" descr="Laptop">
            <a:extLst>
              <a:ext uri="{FF2B5EF4-FFF2-40B4-BE49-F238E27FC236}">
                <a16:creationId xmlns:a16="http://schemas.microsoft.com/office/drawing/2014/main" id="{7EF3DA4C-D3AA-418B-A18F-A86ABA67E1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87450" y="2092963"/>
            <a:ext cx="578818" cy="578818"/>
          </a:xfrm>
          <a:prstGeom prst="rect">
            <a:avLst/>
          </a:prstGeom>
        </p:spPr>
      </p:pic>
      <p:pic>
        <p:nvPicPr>
          <p:cNvPr id="64" name="Graphic 63">
            <a:extLst>
              <a:ext uri="{FF2B5EF4-FFF2-40B4-BE49-F238E27FC236}">
                <a16:creationId xmlns:a16="http://schemas.microsoft.com/office/drawing/2014/main" id="{81DAAB1E-86BC-46CB-BBFB-6CC8BA60D43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8841" y="2892624"/>
            <a:ext cx="476250" cy="476250"/>
          </a:xfrm>
          <a:prstGeom prst="rect">
            <a:avLst/>
          </a:prstGeom>
        </p:spPr>
      </p:pic>
      <p:sp>
        <p:nvSpPr>
          <p:cNvPr id="65" name="Title 1">
            <a:extLst>
              <a:ext uri="{FF2B5EF4-FFF2-40B4-BE49-F238E27FC236}">
                <a16:creationId xmlns:a16="http://schemas.microsoft.com/office/drawing/2014/main" id="{7E17C8C0-E25A-4A70-9CFB-9272A73430E8}"/>
              </a:ext>
            </a:extLst>
          </p:cNvPr>
          <p:cNvSpPr txBox="1">
            <a:spLocks/>
          </p:cNvSpPr>
          <p:nvPr/>
        </p:nvSpPr>
        <p:spPr>
          <a:xfrm>
            <a:off x="1271892" y="2960243"/>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Virtual Network</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66" name="Title 1">
            <a:extLst>
              <a:ext uri="{FF2B5EF4-FFF2-40B4-BE49-F238E27FC236}">
                <a16:creationId xmlns:a16="http://schemas.microsoft.com/office/drawing/2014/main" id="{6F067FB8-AE65-4E04-B1B2-A2D87B21FA12}"/>
              </a:ext>
            </a:extLst>
          </p:cNvPr>
          <p:cNvSpPr txBox="1">
            <a:spLocks/>
          </p:cNvSpPr>
          <p:nvPr/>
        </p:nvSpPr>
        <p:spPr>
          <a:xfrm>
            <a:off x="10922167" y="3911206"/>
            <a:ext cx="1788671" cy="271519"/>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Share service Namespace</a:t>
            </a:r>
          </a:p>
        </p:txBody>
      </p:sp>
      <p:sp>
        <p:nvSpPr>
          <p:cNvPr id="67" name="Rectangle 66">
            <a:extLst>
              <a:ext uri="{FF2B5EF4-FFF2-40B4-BE49-F238E27FC236}">
                <a16:creationId xmlns:a16="http://schemas.microsoft.com/office/drawing/2014/main" id="{3193C912-F7CF-48BB-B78C-720C8849341B}"/>
              </a:ext>
            </a:extLst>
          </p:cNvPr>
          <p:cNvSpPr/>
          <p:nvPr/>
        </p:nvSpPr>
        <p:spPr bwMode="auto">
          <a:xfrm>
            <a:off x="11020877" y="4250862"/>
            <a:ext cx="2271093" cy="1531246"/>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9" name="Freeform: Shape 68">
            <a:extLst>
              <a:ext uri="{FF2B5EF4-FFF2-40B4-BE49-F238E27FC236}">
                <a16:creationId xmlns:a16="http://schemas.microsoft.com/office/drawing/2014/main" id="{582CB622-1560-4F05-9CE6-5C1E0E6355CE}"/>
              </a:ext>
            </a:extLst>
          </p:cNvPr>
          <p:cNvSpPr/>
          <p:nvPr/>
        </p:nvSpPr>
        <p:spPr>
          <a:xfrm>
            <a:off x="12346284" y="4384049"/>
            <a:ext cx="255155" cy="279629"/>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79" name="Freeform: Shape 78">
            <a:extLst>
              <a:ext uri="{FF2B5EF4-FFF2-40B4-BE49-F238E27FC236}">
                <a16:creationId xmlns:a16="http://schemas.microsoft.com/office/drawing/2014/main" id="{20ECB68B-7682-4EBD-9EC1-35E292831540}"/>
              </a:ext>
            </a:extLst>
          </p:cNvPr>
          <p:cNvSpPr/>
          <p:nvPr/>
        </p:nvSpPr>
        <p:spPr>
          <a:xfrm>
            <a:off x="12202911" y="4687868"/>
            <a:ext cx="255155" cy="279629"/>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91" name="Freeform: Shape 90">
            <a:extLst>
              <a:ext uri="{FF2B5EF4-FFF2-40B4-BE49-F238E27FC236}">
                <a16:creationId xmlns:a16="http://schemas.microsoft.com/office/drawing/2014/main" id="{1621D937-8898-4831-9256-18B0A5C58832}"/>
              </a:ext>
            </a:extLst>
          </p:cNvPr>
          <p:cNvSpPr/>
          <p:nvPr/>
        </p:nvSpPr>
        <p:spPr>
          <a:xfrm>
            <a:off x="12059416" y="5024364"/>
            <a:ext cx="255155" cy="279629"/>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nvGrpSpPr>
          <p:cNvPr id="97" name="Group 96">
            <a:extLst>
              <a:ext uri="{FF2B5EF4-FFF2-40B4-BE49-F238E27FC236}">
                <a16:creationId xmlns:a16="http://schemas.microsoft.com/office/drawing/2014/main" id="{80C25AB6-EC67-4550-ABF9-08CE18940EDB}"/>
              </a:ext>
            </a:extLst>
          </p:cNvPr>
          <p:cNvGrpSpPr/>
          <p:nvPr/>
        </p:nvGrpSpPr>
        <p:grpSpPr>
          <a:xfrm>
            <a:off x="2963008" y="4185812"/>
            <a:ext cx="5532487" cy="1519444"/>
            <a:chOff x="1254064" y="3982994"/>
            <a:chExt cx="5532487" cy="1519444"/>
          </a:xfrm>
        </p:grpSpPr>
        <p:sp>
          <p:nvSpPr>
            <p:cNvPr id="98" name="Oval 97">
              <a:extLst>
                <a:ext uri="{FF2B5EF4-FFF2-40B4-BE49-F238E27FC236}">
                  <a16:creationId xmlns:a16="http://schemas.microsoft.com/office/drawing/2014/main" id="{DC1035D9-933F-4443-B6B0-86AE88297D09}"/>
                </a:ext>
              </a:extLst>
            </p:cNvPr>
            <p:cNvSpPr/>
            <p:nvPr/>
          </p:nvSpPr>
          <p:spPr bwMode="auto">
            <a:xfrm>
              <a:off x="5838450" y="4727874"/>
              <a:ext cx="486708" cy="454860"/>
            </a:xfrm>
            <a:prstGeom prst="ellipse">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600" dirty="0" err="1">
                <a:gradFill>
                  <a:gsLst>
                    <a:gs pos="0">
                      <a:srgbClr val="FFFFFF"/>
                    </a:gs>
                    <a:gs pos="100000">
                      <a:srgbClr val="FFFFFF"/>
                    </a:gs>
                  </a:gsLst>
                  <a:lin ang="5400000" scaled="0"/>
                </a:gradFill>
                <a:cs typeface="Segoe UI" pitchFamily="34" charset="0"/>
              </a:endParaRPr>
            </a:p>
          </p:txBody>
        </p:sp>
        <p:sp>
          <p:nvSpPr>
            <p:cNvPr id="99" name="Oval 98">
              <a:extLst>
                <a:ext uri="{FF2B5EF4-FFF2-40B4-BE49-F238E27FC236}">
                  <a16:creationId xmlns:a16="http://schemas.microsoft.com/office/drawing/2014/main" id="{12D73200-742C-4A71-9071-0D3BFEED2C1F}"/>
                </a:ext>
              </a:extLst>
            </p:cNvPr>
            <p:cNvSpPr/>
            <p:nvPr/>
          </p:nvSpPr>
          <p:spPr bwMode="auto">
            <a:xfrm>
              <a:off x="1707347" y="4727776"/>
              <a:ext cx="486708" cy="454860"/>
            </a:xfrm>
            <a:prstGeom prst="ellipse">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6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00" name="Straight Connector 99">
              <a:extLst>
                <a:ext uri="{FF2B5EF4-FFF2-40B4-BE49-F238E27FC236}">
                  <a16:creationId xmlns:a16="http://schemas.microsoft.com/office/drawing/2014/main" id="{3C2F479C-4F8B-4B92-9C17-541965245F74}"/>
                </a:ext>
              </a:extLst>
            </p:cNvPr>
            <p:cNvCxnSpPr>
              <a:stCxn id="99" idx="3"/>
            </p:cNvCxnSpPr>
            <p:nvPr/>
          </p:nvCxnSpPr>
          <p:spPr>
            <a:xfrm flipH="1">
              <a:off x="1254064" y="5116023"/>
              <a:ext cx="524560" cy="295897"/>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065817B-684D-40FB-AE22-43DF60A57663}"/>
                </a:ext>
              </a:extLst>
            </p:cNvPr>
            <p:cNvCxnSpPr>
              <a:stCxn id="99" idx="5"/>
            </p:cNvCxnSpPr>
            <p:nvPr/>
          </p:nvCxnSpPr>
          <p:spPr>
            <a:xfrm>
              <a:off x="2122778" y="5116023"/>
              <a:ext cx="548353" cy="295897"/>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42C9E58-E359-462B-B176-FD4CED795EF0}"/>
                </a:ext>
              </a:extLst>
            </p:cNvPr>
            <p:cNvCxnSpPr>
              <a:cxnSpLocks/>
              <a:stCxn id="99" idx="6"/>
            </p:cNvCxnSpPr>
            <p:nvPr/>
          </p:nvCxnSpPr>
          <p:spPr>
            <a:xfrm>
              <a:off x="2194055" y="4955206"/>
              <a:ext cx="3618798" cy="8072"/>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FC4593A-8885-4B41-8D20-F789461533FF}"/>
                </a:ext>
              </a:extLst>
            </p:cNvPr>
            <p:cNvCxnSpPr/>
            <p:nvPr/>
          </p:nvCxnSpPr>
          <p:spPr>
            <a:xfrm flipH="1">
              <a:off x="5396640" y="5116023"/>
              <a:ext cx="524560" cy="295897"/>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E48C6D7-CECC-4F91-A049-C457CDF36AB1}"/>
                </a:ext>
              </a:extLst>
            </p:cNvPr>
            <p:cNvCxnSpPr/>
            <p:nvPr/>
          </p:nvCxnSpPr>
          <p:spPr>
            <a:xfrm>
              <a:off x="6238198" y="5110551"/>
              <a:ext cx="548353" cy="295897"/>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5139B82-D0ED-4D74-93B2-2F08D4F2B554}"/>
                </a:ext>
              </a:extLst>
            </p:cNvPr>
            <p:cNvCxnSpPr/>
            <p:nvPr/>
          </p:nvCxnSpPr>
          <p:spPr>
            <a:xfrm flipV="1">
              <a:off x="3124414" y="3982994"/>
              <a:ext cx="1035424" cy="15194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6" name="Rectangle 105">
            <a:extLst>
              <a:ext uri="{FF2B5EF4-FFF2-40B4-BE49-F238E27FC236}">
                <a16:creationId xmlns:a16="http://schemas.microsoft.com/office/drawing/2014/main" id="{05642A70-B6B7-4AC1-948E-85A7F1C36CEF}"/>
              </a:ext>
            </a:extLst>
          </p:cNvPr>
          <p:cNvSpPr/>
          <p:nvPr/>
        </p:nvSpPr>
        <p:spPr bwMode="auto">
          <a:xfrm>
            <a:off x="-3304626" y="2723217"/>
            <a:ext cx="3201572" cy="1871972"/>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7" name="Graphic 106">
            <a:extLst>
              <a:ext uri="{FF2B5EF4-FFF2-40B4-BE49-F238E27FC236}">
                <a16:creationId xmlns:a16="http://schemas.microsoft.com/office/drawing/2014/main" id="{82357FC2-C8FA-43D3-A893-5729C90ECA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49703" y="2248589"/>
            <a:ext cx="476250" cy="476250"/>
          </a:xfrm>
          <a:prstGeom prst="rect">
            <a:avLst/>
          </a:prstGeom>
        </p:spPr>
      </p:pic>
      <p:pic>
        <p:nvPicPr>
          <p:cNvPr id="108" name="Graphic 107">
            <a:extLst>
              <a:ext uri="{FF2B5EF4-FFF2-40B4-BE49-F238E27FC236}">
                <a16:creationId xmlns:a16="http://schemas.microsoft.com/office/drawing/2014/main" id="{281249F8-432C-4CBB-A53F-0AE2F564060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75030" y="3070854"/>
            <a:ext cx="622357" cy="622357"/>
          </a:xfrm>
          <a:prstGeom prst="rect">
            <a:avLst/>
          </a:prstGeom>
        </p:spPr>
      </p:pic>
      <p:pic>
        <p:nvPicPr>
          <p:cNvPr id="109" name="Graphic 108">
            <a:extLst>
              <a:ext uri="{FF2B5EF4-FFF2-40B4-BE49-F238E27FC236}">
                <a16:creationId xmlns:a16="http://schemas.microsoft.com/office/drawing/2014/main" id="{1AF36276-095D-4EA5-91A4-6FC03E526B9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8967" y="2195531"/>
            <a:ext cx="476250" cy="476250"/>
          </a:xfrm>
          <a:prstGeom prst="rect">
            <a:avLst/>
          </a:prstGeom>
        </p:spPr>
      </p:pic>
      <p:sp>
        <p:nvSpPr>
          <p:cNvPr id="110" name="Rectangle 109">
            <a:extLst>
              <a:ext uri="{FF2B5EF4-FFF2-40B4-BE49-F238E27FC236}">
                <a16:creationId xmlns:a16="http://schemas.microsoft.com/office/drawing/2014/main" id="{FFF7305D-0059-418F-A64E-2F09119E0424}"/>
              </a:ext>
            </a:extLst>
          </p:cNvPr>
          <p:cNvSpPr/>
          <p:nvPr/>
        </p:nvSpPr>
        <p:spPr bwMode="auto">
          <a:xfrm>
            <a:off x="3461306" y="157446"/>
            <a:ext cx="5202293" cy="1730836"/>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1" name="Graphic 110">
            <a:extLst>
              <a:ext uri="{FF2B5EF4-FFF2-40B4-BE49-F238E27FC236}">
                <a16:creationId xmlns:a16="http://schemas.microsoft.com/office/drawing/2014/main" id="{BD8EB2D1-7916-4458-A14A-6890F506B4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61306" y="-392205"/>
            <a:ext cx="476250" cy="476250"/>
          </a:xfrm>
          <a:prstGeom prst="rect">
            <a:avLst/>
          </a:prstGeom>
        </p:spPr>
      </p:pic>
      <p:sp>
        <p:nvSpPr>
          <p:cNvPr id="112" name="Title 1">
            <a:extLst>
              <a:ext uri="{FF2B5EF4-FFF2-40B4-BE49-F238E27FC236}">
                <a16:creationId xmlns:a16="http://schemas.microsoft.com/office/drawing/2014/main" id="{F9F7B046-9A33-469A-AAFC-1405E21B75DF}"/>
              </a:ext>
            </a:extLst>
          </p:cNvPr>
          <p:cNvSpPr txBox="1">
            <a:spLocks/>
          </p:cNvSpPr>
          <p:nvPr/>
        </p:nvSpPr>
        <p:spPr>
          <a:xfrm>
            <a:off x="-2342828" y="2961506"/>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Discs </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116" name="Graphic 115">
            <a:extLst>
              <a:ext uri="{FF2B5EF4-FFF2-40B4-BE49-F238E27FC236}">
                <a16:creationId xmlns:a16="http://schemas.microsoft.com/office/drawing/2014/main" id="{52106844-CDD3-46D6-9BD4-5C3715A6BA2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96315" y="6158161"/>
            <a:ext cx="616243" cy="616243"/>
          </a:xfrm>
          <a:prstGeom prst="rect">
            <a:avLst/>
          </a:prstGeom>
        </p:spPr>
      </p:pic>
      <p:pic>
        <p:nvPicPr>
          <p:cNvPr id="122" name="Graphic 121">
            <a:extLst>
              <a:ext uri="{FF2B5EF4-FFF2-40B4-BE49-F238E27FC236}">
                <a16:creationId xmlns:a16="http://schemas.microsoft.com/office/drawing/2014/main" id="{743E04A9-0C11-45EA-A2BD-58CC1A62986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925120" y="6212173"/>
            <a:ext cx="562231" cy="562231"/>
          </a:xfrm>
          <a:prstGeom prst="rect">
            <a:avLst/>
          </a:prstGeom>
        </p:spPr>
      </p:pic>
      <p:pic>
        <p:nvPicPr>
          <p:cNvPr id="124" name="Picture 123" descr="A close up of a sign&#10;&#10;Description automatically generated">
            <a:extLst>
              <a:ext uri="{FF2B5EF4-FFF2-40B4-BE49-F238E27FC236}">
                <a16:creationId xmlns:a16="http://schemas.microsoft.com/office/drawing/2014/main" id="{5B2248A9-D251-453A-BD36-AB1AA74BABF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65556" y="6173646"/>
            <a:ext cx="600758" cy="600758"/>
          </a:xfrm>
          <a:prstGeom prst="rect">
            <a:avLst/>
          </a:prstGeom>
        </p:spPr>
      </p:pic>
      <p:pic>
        <p:nvPicPr>
          <p:cNvPr id="126" name="Graphic 125">
            <a:extLst>
              <a:ext uri="{FF2B5EF4-FFF2-40B4-BE49-F238E27FC236}">
                <a16:creationId xmlns:a16="http://schemas.microsoft.com/office/drawing/2014/main" id="{D51353C0-D7D2-4901-BD9F-A6E5968FF9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45312" y="5337738"/>
            <a:ext cx="476250" cy="476250"/>
          </a:xfrm>
          <a:prstGeom prst="rect">
            <a:avLst/>
          </a:prstGeom>
        </p:spPr>
      </p:pic>
      <p:sp>
        <p:nvSpPr>
          <p:cNvPr id="127" name="Title 1">
            <a:extLst>
              <a:ext uri="{FF2B5EF4-FFF2-40B4-BE49-F238E27FC236}">
                <a16:creationId xmlns:a16="http://schemas.microsoft.com/office/drawing/2014/main" id="{8F8611F2-6DF6-438A-BA7A-32F0F2530C57}"/>
              </a:ext>
            </a:extLst>
          </p:cNvPr>
          <p:cNvSpPr txBox="1">
            <a:spLocks/>
          </p:cNvSpPr>
          <p:nvPr/>
        </p:nvSpPr>
        <p:spPr>
          <a:xfrm>
            <a:off x="-2482261" y="5405357"/>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Virtual Network</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128" name="Rectangle 127">
            <a:extLst>
              <a:ext uri="{FF2B5EF4-FFF2-40B4-BE49-F238E27FC236}">
                <a16:creationId xmlns:a16="http://schemas.microsoft.com/office/drawing/2014/main" id="{DE696709-1AD1-42C1-A980-0EA7CB2E1F26}"/>
              </a:ext>
            </a:extLst>
          </p:cNvPr>
          <p:cNvSpPr/>
          <p:nvPr/>
        </p:nvSpPr>
        <p:spPr bwMode="auto">
          <a:xfrm>
            <a:off x="-3354769" y="5098830"/>
            <a:ext cx="3252804" cy="2787870"/>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9" name="Graphic 128">
            <a:extLst>
              <a:ext uri="{FF2B5EF4-FFF2-40B4-BE49-F238E27FC236}">
                <a16:creationId xmlns:a16="http://schemas.microsoft.com/office/drawing/2014/main" id="{66D24934-FCB7-4DC2-8434-F6F20DE2A63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21562" y="4687844"/>
            <a:ext cx="476250" cy="476250"/>
          </a:xfrm>
          <a:prstGeom prst="rect">
            <a:avLst/>
          </a:prstGeom>
        </p:spPr>
      </p:pic>
      <p:sp>
        <p:nvSpPr>
          <p:cNvPr id="135" name="Rectangle 134">
            <a:extLst>
              <a:ext uri="{FF2B5EF4-FFF2-40B4-BE49-F238E27FC236}">
                <a16:creationId xmlns:a16="http://schemas.microsoft.com/office/drawing/2014/main" id="{983776E0-8758-4525-8F87-BE5E2DC9BE54}"/>
              </a:ext>
            </a:extLst>
          </p:cNvPr>
          <p:cNvSpPr/>
          <p:nvPr/>
        </p:nvSpPr>
        <p:spPr bwMode="auto">
          <a:xfrm>
            <a:off x="198968" y="145417"/>
            <a:ext cx="3077753" cy="1738515"/>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6" name="Graphic 135">
            <a:extLst>
              <a:ext uri="{FF2B5EF4-FFF2-40B4-BE49-F238E27FC236}">
                <a16:creationId xmlns:a16="http://schemas.microsoft.com/office/drawing/2014/main" id="{748C00BC-16DC-42E1-A2D7-F6AFE307F1F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8967" y="-394691"/>
            <a:ext cx="476250" cy="476250"/>
          </a:xfrm>
          <a:prstGeom prst="rect">
            <a:avLst/>
          </a:prstGeom>
        </p:spPr>
      </p:pic>
      <p:pic>
        <p:nvPicPr>
          <p:cNvPr id="140" name="Graphic 139">
            <a:extLst>
              <a:ext uri="{FF2B5EF4-FFF2-40B4-BE49-F238E27FC236}">
                <a16:creationId xmlns:a16="http://schemas.microsoft.com/office/drawing/2014/main" id="{C7D01F84-6A86-4E8F-AE15-4834DABADAB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57801" y="250442"/>
            <a:ext cx="569056" cy="569056"/>
          </a:xfrm>
          <a:prstGeom prst="rect">
            <a:avLst/>
          </a:prstGeom>
        </p:spPr>
      </p:pic>
      <p:pic>
        <p:nvPicPr>
          <p:cNvPr id="142" name="Graphic 141">
            <a:extLst>
              <a:ext uri="{FF2B5EF4-FFF2-40B4-BE49-F238E27FC236}">
                <a16:creationId xmlns:a16="http://schemas.microsoft.com/office/drawing/2014/main" id="{EFE22483-317B-44DD-90BA-5E09D674256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292368" y="525987"/>
            <a:ext cx="859047" cy="859047"/>
          </a:xfrm>
          <a:prstGeom prst="rect">
            <a:avLst/>
          </a:prstGeom>
        </p:spPr>
      </p:pic>
      <p:sp>
        <p:nvSpPr>
          <p:cNvPr id="143" name="Rectangle 142">
            <a:extLst>
              <a:ext uri="{FF2B5EF4-FFF2-40B4-BE49-F238E27FC236}">
                <a16:creationId xmlns:a16="http://schemas.microsoft.com/office/drawing/2014/main" id="{1CF25184-AB92-4EF6-B05C-458CDA748D53}"/>
              </a:ext>
            </a:extLst>
          </p:cNvPr>
          <p:cNvSpPr/>
          <p:nvPr/>
        </p:nvSpPr>
        <p:spPr bwMode="auto">
          <a:xfrm>
            <a:off x="8856827" y="132509"/>
            <a:ext cx="4587384" cy="1763041"/>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48" name="Graphic 147">
            <a:extLst>
              <a:ext uri="{FF2B5EF4-FFF2-40B4-BE49-F238E27FC236}">
                <a16:creationId xmlns:a16="http://schemas.microsoft.com/office/drawing/2014/main" id="{387C9815-2FE2-45C4-A479-27DB59D7B13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76104" y="806868"/>
            <a:ext cx="485192" cy="485192"/>
          </a:xfrm>
          <a:prstGeom prst="rect">
            <a:avLst/>
          </a:prstGeom>
        </p:spPr>
      </p:pic>
      <p:pic>
        <p:nvPicPr>
          <p:cNvPr id="149" name="Picture 148">
            <a:extLst>
              <a:ext uri="{FF2B5EF4-FFF2-40B4-BE49-F238E27FC236}">
                <a16:creationId xmlns:a16="http://schemas.microsoft.com/office/drawing/2014/main" id="{92331A2F-0832-48AD-966B-9F50C5E45FF8}"/>
              </a:ext>
            </a:extLst>
          </p:cNvPr>
          <p:cNvPicPr>
            <a:picLocks noChangeAspect="1"/>
          </p:cNvPicPr>
          <p:nvPr/>
        </p:nvPicPr>
        <p:blipFill rotWithShape="1">
          <a:blip r:embed="rId2"/>
          <a:srcRect l="28257" t="44381" r="27588" b="29158"/>
          <a:stretch/>
        </p:blipFill>
        <p:spPr>
          <a:xfrm>
            <a:off x="15521899" y="5242011"/>
            <a:ext cx="311671" cy="154351"/>
          </a:xfrm>
          <a:prstGeom prst="rect">
            <a:avLst/>
          </a:prstGeom>
        </p:spPr>
      </p:pic>
      <p:grpSp>
        <p:nvGrpSpPr>
          <p:cNvPr id="152" name="Group 151">
            <a:extLst>
              <a:ext uri="{FF2B5EF4-FFF2-40B4-BE49-F238E27FC236}">
                <a16:creationId xmlns:a16="http://schemas.microsoft.com/office/drawing/2014/main" id="{EA3FD713-A0A4-462A-839A-AE214AED7D88}"/>
              </a:ext>
            </a:extLst>
          </p:cNvPr>
          <p:cNvGrpSpPr/>
          <p:nvPr/>
        </p:nvGrpSpPr>
        <p:grpSpPr>
          <a:xfrm>
            <a:off x="5108555" y="5729292"/>
            <a:ext cx="674644" cy="1296822"/>
            <a:chOff x="5108555" y="5729291"/>
            <a:chExt cx="674644" cy="1296822"/>
          </a:xfrm>
        </p:grpSpPr>
        <p:pic>
          <p:nvPicPr>
            <p:cNvPr id="41" name="Picture 40">
              <a:extLst>
                <a:ext uri="{FF2B5EF4-FFF2-40B4-BE49-F238E27FC236}">
                  <a16:creationId xmlns:a16="http://schemas.microsoft.com/office/drawing/2014/main" id="{44A5749D-A7AF-4BB3-8A8F-A300D56CDF06}"/>
                </a:ext>
              </a:extLst>
            </p:cNvPr>
            <p:cNvPicPr>
              <a:picLocks noChangeAspect="1"/>
            </p:cNvPicPr>
            <p:nvPr/>
          </p:nvPicPr>
          <p:blipFill rotWithShape="1">
            <a:blip r:embed="rId2"/>
            <a:srcRect l="28257" t="44381" r="27588" b="29158"/>
            <a:stretch/>
          </p:blipFill>
          <p:spPr>
            <a:xfrm>
              <a:off x="5257012" y="6145259"/>
              <a:ext cx="311671" cy="154351"/>
            </a:xfrm>
            <a:prstGeom prst="rect">
              <a:avLst/>
            </a:prstGeom>
          </p:spPr>
        </p:pic>
        <p:sp>
          <p:nvSpPr>
            <p:cNvPr id="150" name="Rectangle: Rounded Corners 149">
              <a:extLst>
                <a:ext uri="{FF2B5EF4-FFF2-40B4-BE49-F238E27FC236}">
                  <a16:creationId xmlns:a16="http://schemas.microsoft.com/office/drawing/2014/main" id="{A2B6DD48-EC7E-4B85-A85D-A5AAB9E355A6}"/>
                </a:ext>
              </a:extLst>
            </p:cNvPr>
            <p:cNvSpPr/>
            <p:nvPr/>
          </p:nvSpPr>
          <p:spPr bwMode="auto">
            <a:xfrm>
              <a:off x="5108555" y="5856616"/>
              <a:ext cx="622145" cy="1076591"/>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dirty="0">
                <a:solidFill>
                  <a:schemeClr val="bg1"/>
                </a:solidFill>
                <a:latin typeface="Segoe UI"/>
                <a:cs typeface="Segoe UI" pitchFamily="34" charset="0"/>
              </a:endParaRPr>
            </a:p>
          </p:txBody>
        </p:sp>
        <p:sp>
          <p:nvSpPr>
            <p:cNvPr id="151" name="Rectangle 150">
              <a:extLst>
                <a:ext uri="{FF2B5EF4-FFF2-40B4-BE49-F238E27FC236}">
                  <a16:creationId xmlns:a16="http://schemas.microsoft.com/office/drawing/2014/main" id="{589F30F6-D054-41E2-8F33-06386D1DD940}"/>
                </a:ext>
              </a:extLst>
            </p:cNvPr>
            <p:cNvSpPr/>
            <p:nvPr/>
          </p:nvSpPr>
          <p:spPr>
            <a:xfrm>
              <a:off x="5544197" y="5729291"/>
              <a:ext cx="239002" cy="1296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117"/>
            </a:p>
          </p:txBody>
        </p:sp>
      </p:grpSp>
      <p:grpSp>
        <p:nvGrpSpPr>
          <p:cNvPr id="157" name="Group 156">
            <a:extLst>
              <a:ext uri="{FF2B5EF4-FFF2-40B4-BE49-F238E27FC236}">
                <a16:creationId xmlns:a16="http://schemas.microsoft.com/office/drawing/2014/main" id="{96BC3662-064B-4492-AAB5-DC3F9A279AE8}"/>
              </a:ext>
            </a:extLst>
          </p:cNvPr>
          <p:cNvGrpSpPr/>
          <p:nvPr/>
        </p:nvGrpSpPr>
        <p:grpSpPr>
          <a:xfrm>
            <a:off x="9255693" y="5758406"/>
            <a:ext cx="674644" cy="1296822"/>
            <a:chOff x="5108555" y="5729291"/>
            <a:chExt cx="674644" cy="1296822"/>
          </a:xfrm>
        </p:grpSpPr>
        <p:pic>
          <p:nvPicPr>
            <p:cNvPr id="158" name="Picture 157">
              <a:extLst>
                <a:ext uri="{FF2B5EF4-FFF2-40B4-BE49-F238E27FC236}">
                  <a16:creationId xmlns:a16="http://schemas.microsoft.com/office/drawing/2014/main" id="{671E8BD9-D3D2-4D3B-825B-C592CD0BF6EB}"/>
                </a:ext>
              </a:extLst>
            </p:cNvPr>
            <p:cNvPicPr>
              <a:picLocks noChangeAspect="1"/>
            </p:cNvPicPr>
            <p:nvPr/>
          </p:nvPicPr>
          <p:blipFill rotWithShape="1">
            <a:blip r:embed="rId2"/>
            <a:srcRect l="28257" t="44381" r="27588" b="29158"/>
            <a:stretch/>
          </p:blipFill>
          <p:spPr>
            <a:xfrm>
              <a:off x="5257012" y="6145259"/>
              <a:ext cx="311671" cy="154351"/>
            </a:xfrm>
            <a:prstGeom prst="rect">
              <a:avLst/>
            </a:prstGeom>
          </p:spPr>
        </p:pic>
        <p:sp>
          <p:nvSpPr>
            <p:cNvPr id="159" name="Rectangle: Rounded Corners 158">
              <a:extLst>
                <a:ext uri="{FF2B5EF4-FFF2-40B4-BE49-F238E27FC236}">
                  <a16:creationId xmlns:a16="http://schemas.microsoft.com/office/drawing/2014/main" id="{87ECEF0B-426E-45F2-8C5A-0DBCDBFDC5A1}"/>
                </a:ext>
              </a:extLst>
            </p:cNvPr>
            <p:cNvSpPr/>
            <p:nvPr/>
          </p:nvSpPr>
          <p:spPr bwMode="auto">
            <a:xfrm>
              <a:off x="5108555" y="5856616"/>
              <a:ext cx="622145" cy="1076591"/>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dirty="0">
                <a:solidFill>
                  <a:schemeClr val="bg1"/>
                </a:solidFill>
                <a:latin typeface="Segoe UI"/>
                <a:cs typeface="Segoe UI" pitchFamily="34" charset="0"/>
              </a:endParaRPr>
            </a:p>
          </p:txBody>
        </p:sp>
        <p:sp>
          <p:nvSpPr>
            <p:cNvPr id="160" name="Rectangle 159">
              <a:extLst>
                <a:ext uri="{FF2B5EF4-FFF2-40B4-BE49-F238E27FC236}">
                  <a16:creationId xmlns:a16="http://schemas.microsoft.com/office/drawing/2014/main" id="{CAF3566B-6F1B-4874-92F7-9141456360B3}"/>
                </a:ext>
              </a:extLst>
            </p:cNvPr>
            <p:cNvSpPr/>
            <p:nvPr/>
          </p:nvSpPr>
          <p:spPr>
            <a:xfrm>
              <a:off x="5544197" y="5729291"/>
              <a:ext cx="239002" cy="1296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117"/>
            </a:p>
          </p:txBody>
        </p:sp>
      </p:grpSp>
      <p:sp>
        <p:nvSpPr>
          <p:cNvPr id="164" name="Title 1">
            <a:extLst>
              <a:ext uri="{FF2B5EF4-FFF2-40B4-BE49-F238E27FC236}">
                <a16:creationId xmlns:a16="http://schemas.microsoft.com/office/drawing/2014/main" id="{E5273CAD-3E9F-4D85-90B3-0FE619BEBC09}"/>
              </a:ext>
            </a:extLst>
          </p:cNvPr>
          <p:cNvSpPr txBox="1">
            <a:spLocks/>
          </p:cNvSpPr>
          <p:nvPr/>
        </p:nvSpPr>
        <p:spPr>
          <a:xfrm>
            <a:off x="15988618" y="3357996"/>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Kubernetes cluster</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165" name="Graphic 164">
            <a:extLst>
              <a:ext uri="{FF2B5EF4-FFF2-40B4-BE49-F238E27FC236}">
                <a16:creationId xmlns:a16="http://schemas.microsoft.com/office/drawing/2014/main" id="{61D1B499-5AA6-4E5F-B5F6-04058B464D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286410" y="3326531"/>
            <a:ext cx="622356" cy="622356"/>
          </a:xfrm>
          <a:prstGeom prst="rect">
            <a:avLst/>
          </a:prstGeom>
        </p:spPr>
      </p:pic>
      <p:pic>
        <p:nvPicPr>
          <p:cNvPr id="166" name="Graphic 165">
            <a:extLst>
              <a:ext uri="{FF2B5EF4-FFF2-40B4-BE49-F238E27FC236}">
                <a16:creationId xmlns:a16="http://schemas.microsoft.com/office/drawing/2014/main" id="{0FAB2455-109D-4B09-BA68-96C859AA21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674916" y="2852198"/>
            <a:ext cx="476250" cy="476250"/>
          </a:xfrm>
          <a:prstGeom prst="rect">
            <a:avLst/>
          </a:prstGeom>
        </p:spPr>
      </p:pic>
      <p:sp>
        <p:nvSpPr>
          <p:cNvPr id="167" name="Title 1">
            <a:extLst>
              <a:ext uri="{FF2B5EF4-FFF2-40B4-BE49-F238E27FC236}">
                <a16:creationId xmlns:a16="http://schemas.microsoft.com/office/drawing/2014/main" id="{B1473726-F9DE-4CDC-B3E3-CDD5B06A2108}"/>
              </a:ext>
            </a:extLst>
          </p:cNvPr>
          <p:cNvSpPr txBox="1">
            <a:spLocks/>
          </p:cNvSpPr>
          <p:nvPr/>
        </p:nvSpPr>
        <p:spPr>
          <a:xfrm>
            <a:off x="15237967" y="2919817"/>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Virtual Network</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169" name="Rectangle 168">
            <a:extLst>
              <a:ext uri="{FF2B5EF4-FFF2-40B4-BE49-F238E27FC236}">
                <a16:creationId xmlns:a16="http://schemas.microsoft.com/office/drawing/2014/main" id="{D75EF738-0419-4EEF-8ADF-70EB3AA4AD0C}"/>
              </a:ext>
            </a:extLst>
          </p:cNvPr>
          <p:cNvSpPr/>
          <p:nvPr/>
        </p:nvSpPr>
        <p:spPr bwMode="auto">
          <a:xfrm>
            <a:off x="16380296" y="4711919"/>
            <a:ext cx="2249015" cy="2507843"/>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70" name="Straight Arrow Connector 169">
            <a:extLst>
              <a:ext uri="{FF2B5EF4-FFF2-40B4-BE49-F238E27FC236}">
                <a16:creationId xmlns:a16="http://schemas.microsoft.com/office/drawing/2014/main" id="{0EF863C6-CEA3-4734-A818-FCB01B64A0BF}"/>
              </a:ext>
            </a:extLst>
          </p:cNvPr>
          <p:cNvCxnSpPr>
            <a:cxnSpLocks/>
          </p:cNvCxnSpPr>
          <p:nvPr/>
        </p:nvCxnSpPr>
        <p:spPr>
          <a:xfrm flipV="1">
            <a:off x="13506589" y="6622831"/>
            <a:ext cx="1629175" cy="7242"/>
          </a:xfrm>
          <a:prstGeom prst="straightConnector1">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490848FB-6579-42B9-86D9-28A7FB17BB4C}"/>
              </a:ext>
            </a:extLst>
          </p:cNvPr>
          <p:cNvSpPr/>
          <p:nvPr/>
        </p:nvSpPr>
        <p:spPr>
          <a:xfrm>
            <a:off x="17773744" y="2563319"/>
            <a:ext cx="1100084" cy="5525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117"/>
          </a:p>
        </p:txBody>
      </p:sp>
      <p:pic>
        <p:nvPicPr>
          <p:cNvPr id="180" name="Picture 179" descr="A picture containing clipart&#10;&#10;Description automatically generated">
            <a:extLst>
              <a:ext uri="{FF2B5EF4-FFF2-40B4-BE49-F238E27FC236}">
                <a16:creationId xmlns:a16="http://schemas.microsoft.com/office/drawing/2014/main" id="{258B5404-8795-4CEA-9C43-F0236AB8C41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085878" y="4679205"/>
            <a:ext cx="1058444" cy="302577"/>
          </a:xfrm>
          <a:prstGeom prst="rect">
            <a:avLst/>
          </a:prstGeom>
        </p:spPr>
      </p:pic>
      <p:pic>
        <p:nvPicPr>
          <p:cNvPr id="182" name="Picture 181">
            <a:extLst>
              <a:ext uri="{FF2B5EF4-FFF2-40B4-BE49-F238E27FC236}">
                <a16:creationId xmlns:a16="http://schemas.microsoft.com/office/drawing/2014/main" id="{F2AD391C-364C-477F-B11F-86A77219D3B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182471" y="4291587"/>
            <a:ext cx="1101642" cy="382820"/>
          </a:xfrm>
          <a:prstGeom prst="rect">
            <a:avLst/>
          </a:prstGeom>
        </p:spPr>
      </p:pic>
      <p:pic>
        <p:nvPicPr>
          <p:cNvPr id="1026" name="Picture 2" descr="Image result for aqua logo container">
            <a:hlinkClick r:id="rId29"/>
            <a:extLst>
              <a:ext uri="{FF2B5EF4-FFF2-40B4-BE49-F238E27FC236}">
                <a16:creationId xmlns:a16="http://schemas.microsoft.com/office/drawing/2014/main" id="{2AAF4989-B24E-4046-902E-DAC31A81DE3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180820" y="5083830"/>
            <a:ext cx="716996" cy="21958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83" descr="A close up of a sign&#10;&#10;Description automatically generated">
            <a:extLst>
              <a:ext uri="{FF2B5EF4-FFF2-40B4-BE49-F238E27FC236}">
                <a16:creationId xmlns:a16="http://schemas.microsoft.com/office/drawing/2014/main" id="{8FF58CE8-C274-4CEC-9F93-1BCA6475864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238813" y="5429548"/>
            <a:ext cx="905510" cy="292947"/>
          </a:xfrm>
          <a:prstGeom prst="rect">
            <a:avLst/>
          </a:prstGeom>
        </p:spPr>
      </p:pic>
      <p:pic>
        <p:nvPicPr>
          <p:cNvPr id="188" name="Picture 187" descr="A close up of a sign&#10;&#10;Description automatically generated">
            <a:extLst>
              <a:ext uri="{FF2B5EF4-FFF2-40B4-BE49-F238E27FC236}">
                <a16:creationId xmlns:a16="http://schemas.microsoft.com/office/drawing/2014/main" id="{B81B51C4-D99B-49A6-ADC6-80095AEEC59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13728" y="6590506"/>
            <a:ext cx="704531" cy="227927"/>
          </a:xfrm>
          <a:prstGeom prst="rect">
            <a:avLst/>
          </a:prstGeom>
        </p:spPr>
      </p:pic>
      <p:pic>
        <p:nvPicPr>
          <p:cNvPr id="190" name="Picture 189" descr="A close up of a sign&#10;&#10;Description automatically generated">
            <a:extLst>
              <a:ext uri="{FF2B5EF4-FFF2-40B4-BE49-F238E27FC236}">
                <a16:creationId xmlns:a16="http://schemas.microsoft.com/office/drawing/2014/main" id="{E3790E0B-5A11-4958-BBAF-88C2FCFE68F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998348" y="6609347"/>
            <a:ext cx="704531" cy="227927"/>
          </a:xfrm>
          <a:prstGeom prst="rect">
            <a:avLst/>
          </a:prstGeom>
        </p:spPr>
      </p:pic>
      <p:pic>
        <p:nvPicPr>
          <p:cNvPr id="191" name="Picture 190" descr="A close up of a sign&#10;&#10;Description automatically generated">
            <a:extLst>
              <a:ext uri="{FF2B5EF4-FFF2-40B4-BE49-F238E27FC236}">
                <a16:creationId xmlns:a16="http://schemas.microsoft.com/office/drawing/2014/main" id="{80831EA3-508F-44E0-B598-4A448F33C8E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55487" y="6630073"/>
            <a:ext cx="704531" cy="227927"/>
          </a:xfrm>
          <a:prstGeom prst="rect">
            <a:avLst/>
          </a:prstGeom>
        </p:spPr>
      </p:pic>
      <p:pic>
        <p:nvPicPr>
          <p:cNvPr id="192" name="Picture 191" descr="A close up of a sign&#10;&#10;Description automatically generated">
            <a:extLst>
              <a:ext uri="{FF2B5EF4-FFF2-40B4-BE49-F238E27FC236}">
                <a16:creationId xmlns:a16="http://schemas.microsoft.com/office/drawing/2014/main" id="{0ECDD06E-D474-4370-9DE1-BA4C6CC074A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175322" y="6677691"/>
            <a:ext cx="704531" cy="227927"/>
          </a:xfrm>
          <a:prstGeom prst="rect">
            <a:avLst/>
          </a:prstGeom>
        </p:spPr>
      </p:pic>
      <p:pic>
        <p:nvPicPr>
          <p:cNvPr id="1037" name="Graphic 1036">
            <a:extLst>
              <a:ext uri="{FF2B5EF4-FFF2-40B4-BE49-F238E27FC236}">
                <a16:creationId xmlns:a16="http://schemas.microsoft.com/office/drawing/2014/main" id="{E3B7346A-2E24-49EB-8379-01777A43ADF0}"/>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033150" y="256932"/>
            <a:ext cx="889017" cy="889017"/>
          </a:xfrm>
          <a:prstGeom prst="rect">
            <a:avLst/>
          </a:prstGeom>
        </p:spPr>
      </p:pic>
      <p:pic>
        <p:nvPicPr>
          <p:cNvPr id="1031" name="Picture 1030" descr="A close up of a sign&#10;&#10;Description automatically generated">
            <a:extLst>
              <a:ext uri="{FF2B5EF4-FFF2-40B4-BE49-F238E27FC236}">
                <a16:creationId xmlns:a16="http://schemas.microsoft.com/office/drawing/2014/main" id="{29AB34FF-8BB1-4791-A4D6-E47E4650F74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3832943" y="218098"/>
            <a:ext cx="622129" cy="622129"/>
          </a:xfrm>
          <a:prstGeom prst="rect">
            <a:avLst/>
          </a:prstGeom>
        </p:spPr>
      </p:pic>
      <p:pic>
        <p:nvPicPr>
          <p:cNvPr id="1033" name="Picture 1032" descr="A close up of a sign&#10;&#10;Description automatically generated">
            <a:extLst>
              <a:ext uri="{FF2B5EF4-FFF2-40B4-BE49-F238E27FC236}">
                <a16:creationId xmlns:a16="http://schemas.microsoft.com/office/drawing/2014/main" id="{5BDC0A20-ABA6-4FD3-BCDC-A5A3F818CEB6}"/>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4314991" y="570474"/>
            <a:ext cx="617424" cy="320119"/>
          </a:xfrm>
          <a:prstGeom prst="rect">
            <a:avLst/>
          </a:prstGeom>
        </p:spPr>
      </p:pic>
      <p:sp>
        <p:nvSpPr>
          <p:cNvPr id="210" name="Rectangle 209">
            <a:extLst>
              <a:ext uri="{FF2B5EF4-FFF2-40B4-BE49-F238E27FC236}">
                <a16:creationId xmlns:a16="http://schemas.microsoft.com/office/drawing/2014/main" id="{1AE92C65-65AE-4058-8A85-A9B4E571422C}"/>
              </a:ext>
            </a:extLst>
          </p:cNvPr>
          <p:cNvSpPr/>
          <p:nvPr/>
        </p:nvSpPr>
        <p:spPr bwMode="auto">
          <a:xfrm>
            <a:off x="13748186" y="93067"/>
            <a:ext cx="4638610" cy="916719"/>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11" name="Graphic 210">
            <a:extLst>
              <a:ext uri="{FF2B5EF4-FFF2-40B4-BE49-F238E27FC236}">
                <a16:creationId xmlns:a16="http://schemas.microsoft.com/office/drawing/2014/main" id="{07E8762B-7D3B-4979-B628-3A1FECFF42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748186" y="-364886"/>
            <a:ext cx="476250" cy="476250"/>
          </a:xfrm>
          <a:prstGeom prst="rect">
            <a:avLst/>
          </a:prstGeom>
        </p:spPr>
      </p:pic>
      <p:pic>
        <p:nvPicPr>
          <p:cNvPr id="208" name="Graphic 207">
            <a:extLst>
              <a:ext uri="{FF2B5EF4-FFF2-40B4-BE49-F238E27FC236}">
                <a16:creationId xmlns:a16="http://schemas.microsoft.com/office/drawing/2014/main" id="{AB80DA33-F848-4D63-B086-EF5F498878CE}"/>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6082231" y="120769"/>
            <a:ext cx="889017" cy="889017"/>
          </a:xfrm>
          <a:prstGeom prst="rect">
            <a:avLst/>
          </a:prstGeom>
        </p:spPr>
      </p:pic>
      <p:pic>
        <p:nvPicPr>
          <p:cNvPr id="209" name="Picture 208" descr="A close up of a sign&#10;&#10;Description automatically generated">
            <a:extLst>
              <a:ext uri="{FF2B5EF4-FFF2-40B4-BE49-F238E27FC236}">
                <a16:creationId xmlns:a16="http://schemas.microsoft.com/office/drawing/2014/main" id="{21501BC8-B2AC-46CA-8607-E411E67CB40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6813416" y="635531"/>
            <a:ext cx="617424" cy="320119"/>
          </a:xfrm>
          <a:prstGeom prst="rect">
            <a:avLst/>
          </a:prstGeom>
        </p:spPr>
      </p:pic>
      <p:sp>
        <p:nvSpPr>
          <p:cNvPr id="213" name="Title 1">
            <a:extLst>
              <a:ext uri="{FF2B5EF4-FFF2-40B4-BE49-F238E27FC236}">
                <a16:creationId xmlns:a16="http://schemas.microsoft.com/office/drawing/2014/main" id="{F7019E56-92AB-4B2C-B727-F7F2CABAE658}"/>
              </a:ext>
            </a:extLst>
          </p:cNvPr>
          <p:cNvSpPr txBox="1">
            <a:spLocks/>
          </p:cNvSpPr>
          <p:nvPr/>
        </p:nvSpPr>
        <p:spPr>
          <a:xfrm>
            <a:off x="782174" y="-259895"/>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Operational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4" name="Title 1">
            <a:extLst>
              <a:ext uri="{FF2B5EF4-FFF2-40B4-BE49-F238E27FC236}">
                <a16:creationId xmlns:a16="http://schemas.microsoft.com/office/drawing/2014/main" id="{9DF35266-94F3-4503-94B1-146304D140FB}"/>
              </a:ext>
            </a:extLst>
          </p:cNvPr>
          <p:cNvSpPr txBox="1">
            <a:spLocks/>
          </p:cNvSpPr>
          <p:nvPr/>
        </p:nvSpPr>
        <p:spPr>
          <a:xfrm>
            <a:off x="4031495" y="-244768"/>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Network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5" name="Title 1">
            <a:extLst>
              <a:ext uri="{FF2B5EF4-FFF2-40B4-BE49-F238E27FC236}">
                <a16:creationId xmlns:a16="http://schemas.microsoft.com/office/drawing/2014/main" id="{E8168622-0C9F-46BB-8C37-1167DA0CB997}"/>
              </a:ext>
            </a:extLst>
          </p:cNvPr>
          <p:cNvSpPr txBox="1">
            <a:spLocks/>
          </p:cNvSpPr>
          <p:nvPr/>
        </p:nvSpPr>
        <p:spPr>
          <a:xfrm>
            <a:off x="8918403" y="-159274"/>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Team resources</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6" name="Title 1">
            <a:extLst>
              <a:ext uri="{FF2B5EF4-FFF2-40B4-BE49-F238E27FC236}">
                <a16:creationId xmlns:a16="http://schemas.microsoft.com/office/drawing/2014/main" id="{FF1C9BDF-8D46-44B7-AC0F-9AF95BD41E7A}"/>
              </a:ext>
            </a:extLst>
          </p:cNvPr>
          <p:cNvSpPr txBox="1">
            <a:spLocks/>
          </p:cNvSpPr>
          <p:nvPr/>
        </p:nvSpPr>
        <p:spPr>
          <a:xfrm>
            <a:off x="14320405" y="-161450"/>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Sogeti CloudBoost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8" name="Title 1">
            <a:extLst>
              <a:ext uri="{FF2B5EF4-FFF2-40B4-BE49-F238E27FC236}">
                <a16:creationId xmlns:a16="http://schemas.microsoft.com/office/drawing/2014/main" id="{F5CC9EF6-35AA-4CDE-BFC5-0366BA2940B8}"/>
              </a:ext>
            </a:extLst>
          </p:cNvPr>
          <p:cNvSpPr txBox="1">
            <a:spLocks/>
          </p:cNvSpPr>
          <p:nvPr/>
        </p:nvSpPr>
        <p:spPr>
          <a:xfrm>
            <a:off x="811749" y="2387522"/>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Node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9" name="Title 1">
            <a:extLst>
              <a:ext uri="{FF2B5EF4-FFF2-40B4-BE49-F238E27FC236}">
                <a16:creationId xmlns:a16="http://schemas.microsoft.com/office/drawing/2014/main" id="{D1671E91-0ECF-4371-8875-43C5DD3C588C}"/>
              </a:ext>
            </a:extLst>
          </p:cNvPr>
          <p:cNvSpPr txBox="1">
            <a:spLocks/>
          </p:cNvSpPr>
          <p:nvPr/>
        </p:nvSpPr>
        <p:spPr>
          <a:xfrm>
            <a:off x="-2993014" y="2387522"/>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MC AKS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0" name="Title 1">
            <a:extLst>
              <a:ext uri="{FF2B5EF4-FFF2-40B4-BE49-F238E27FC236}">
                <a16:creationId xmlns:a16="http://schemas.microsoft.com/office/drawing/2014/main" id="{D72F2CEC-AB41-4FAE-A3C3-983350F4BBC7}"/>
              </a:ext>
            </a:extLst>
          </p:cNvPr>
          <p:cNvSpPr txBox="1">
            <a:spLocks/>
          </p:cNvSpPr>
          <p:nvPr/>
        </p:nvSpPr>
        <p:spPr>
          <a:xfrm>
            <a:off x="-2979595" y="4825228"/>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Storage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1" name="Title 1">
            <a:extLst>
              <a:ext uri="{FF2B5EF4-FFF2-40B4-BE49-F238E27FC236}">
                <a16:creationId xmlns:a16="http://schemas.microsoft.com/office/drawing/2014/main" id="{765FC295-EC32-4E4C-A96F-BBD8D8DC6AEC}"/>
              </a:ext>
            </a:extLst>
          </p:cNvPr>
          <p:cNvSpPr txBox="1">
            <a:spLocks/>
          </p:cNvSpPr>
          <p:nvPr/>
        </p:nvSpPr>
        <p:spPr>
          <a:xfrm>
            <a:off x="1017290" y="310096"/>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Automation</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2" name="Title 1">
            <a:extLst>
              <a:ext uri="{FF2B5EF4-FFF2-40B4-BE49-F238E27FC236}">
                <a16:creationId xmlns:a16="http://schemas.microsoft.com/office/drawing/2014/main" id="{DE17B879-54EB-4401-B48A-A194BDDB93DB}"/>
              </a:ext>
            </a:extLst>
          </p:cNvPr>
          <p:cNvSpPr txBox="1">
            <a:spLocks/>
          </p:cNvSpPr>
          <p:nvPr/>
        </p:nvSpPr>
        <p:spPr>
          <a:xfrm>
            <a:off x="4433980" y="369530"/>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Firewall</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3" name="Title 1">
            <a:extLst>
              <a:ext uri="{FF2B5EF4-FFF2-40B4-BE49-F238E27FC236}">
                <a16:creationId xmlns:a16="http://schemas.microsoft.com/office/drawing/2014/main" id="{8038E96C-656F-4E69-9699-B0B633308423}"/>
              </a:ext>
            </a:extLst>
          </p:cNvPr>
          <p:cNvSpPr txBox="1">
            <a:spLocks/>
          </p:cNvSpPr>
          <p:nvPr/>
        </p:nvSpPr>
        <p:spPr>
          <a:xfrm>
            <a:off x="10787779" y="328073"/>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Container Registry</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4" name="Title 1">
            <a:extLst>
              <a:ext uri="{FF2B5EF4-FFF2-40B4-BE49-F238E27FC236}">
                <a16:creationId xmlns:a16="http://schemas.microsoft.com/office/drawing/2014/main" id="{B24C9FE3-D1C9-4F08-8868-7600378FC6A3}"/>
              </a:ext>
            </a:extLst>
          </p:cNvPr>
          <p:cNvSpPr txBox="1">
            <a:spLocks/>
          </p:cNvSpPr>
          <p:nvPr/>
        </p:nvSpPr>
        <p:spPr>
          <a:xfrm>
            <a:off x="1007069" y="901282"/>
            <a:ext cx="1294905"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Key Vault</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5" name="Title 1">
            <a:extLst>
              <a:ext uri="{FF2B5EF4-FFF2-40B4-BE49-F238E27FC236}">
                <a16:creationId xmlns:a16="http://schemas.microsoft.com/office/drawing/2014/main" id="{A41C2F15-C971-4953-ACDD-CD140BC5DD68}"/>
              </a:ext>
            </a:extLst>
          </p:cNvPr>
          <p:cNvSpPr txBox="1">
            <a:spLocks/>
          </p:cNvSpPr>
          <p:nvPr/>
        </p:nvSpPr>
        <p:spPr>
          <a:xfrm>
            <a:off x="11882064" y="2207148"/>
            <a:ext cx="1294905"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SSH Team access</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6" name="Title 1">
            <a:extLst>
              <a:ext uri="{FF2B5EF4-FFF2-40B4-BE49-F238E27FC236}">
                <a16:creationId xmlns:a16="http://schemas.microsoft.com/office/drawing/2014/main" id="{7FAEDC9E-AC85-4178-85A6-1A22B55E3C8E}"/>
              </a:ext>
            </a:extLst>
          </p:cNvPr>
          <p:cNvSpPr txBox="1">
            <a:spLocks/>
          </p:cNvSpPr>
          <p:nvPr/>
        </p:nvSpPr>
        <p:spPr>
          <a:xfrm>
            <a:off x="14412945" y="220586"/>
            <a:ext cx="1788671" cy="271519"/>
          </a:xfrm>
          <a:prstGeom prst="rect">
            <a:avLst/>
          </a:prstGeom>
          <a:no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Scripts | Templates</a:t>
            </a:r>
          </a:p>
        </p:txBody>
      </p:sp>
      <p:sp>
        <p:nvSpPr>
          <p:cNvPr id="227" name="Title 1">
            <a:extLst>
              <a:ext uri="{FF2B5EF4-FFF2-40B4-BE49-F238E27FC236}">
                <a16:creationId xmlns:a16="http://schemas.microsoft.com/office/drawing/2014/main" id="{BEC04DA5-876A-4E58-8298-B1C3141F2DA4}"/>
              </a:ext>
            </a:extLst>
          </p:cNvPr>
          <p:cNvSpPr txBox="1">
            <a:spLocks/>
          </p:cNvSpPr>
          <p:nvPr/>
        </p:nvSpPr>
        <p:spPr>
          <a:xfrm>
            <a:off x="16827200" y="221510"/>
            <a:ext cx="1788671" cy="271519"/>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Shared Service Containers</a:t>
            </a:r>
          </a:p>
        </p:txBody>
      </p:sp>
      <p:grpSp>
        <p:nvGrpSpPr>
          <p:cNvPr id="232" name="Group 231">
            <a:extLst>
              <a:ext uri="{FF2B5EF4-FFF2-40B4-BE49-F238E27FC236}">
                <a16:creationId xmlns:a16="http://schemas.microsoft.com/office/drawing/2014/main" id="{F99643DA-5679-4EAF-8FBE-2C4197863B08}"/>
              </a:ext>
            </a:extLst>
          </p:cNvPr>
          <p:cNvGrpSpPr/>
          <p:nvPr/>
        </p:nvGrpSpPr>
        <p:grpSpPr>
          <a:xfrm>
            <a:off x="13954968" y="6072797"/>
            <a:ext cx="646071" cy="508733"/>
            <a:chOff x="48501" y="6173647"/>
            <a:chExt cx="646071" cy="508733"/>
          </a:xfrm>
        </p:grpSpPr>
        <p:sp>
          <p:nvSpPr>
            <p:cNvPr id="233" name="Rectangle 232">
              <a:extLst>
                <a:ext uri="{FF2B5EF4-FFF2-40B4-BE49-F238E27FC236}">
                  <a16:creationId xmlns:a16="http://schemas.microsoft.com/office/drawing/2014/main" id="{F9350832-4E4C-4E4D-889F-D08662DA8772}"/>
                </a:ext>
              </a:extLst>
            </p:cNvPr>
            <p:cNvSpPr/>
            <p:nvPr/>
          </p:nvSpPr>
          <p:spPr>
            <a:xfrm>
              <a:off x="48501" y="6173647"/>
              <a:ext cx="646071" cy="469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34" name="Graphic 233">
              <a:extLst>
                <a:ext uri="{FF2B5EF4-FFF2-40B4-BE49-F238E27FC236}">
                  <a16:creationId xmlns:a16="http://schemas.microsoft.com/office/drawing/2014/main" id="{21C4ECEA-3E70-49AA-BD6B-8BDB537A8522}"/>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9670" y="6206130"/>
              <a:ext cx="476250" cy="476250"/>
            </a:xfrm>
            <a:prstGeom prst="rect">
              <a:avLst/>
            </a:prstGeom>
          </p:spPr>
        </p:pic>
      </p:grpSp>
      <p:pic>
        <p:nvPicPr>
          <p:cNvPr id="1044" name="Graphic 1043">
            <a:extLst>
              <a:ext uri="{FF2B5EF4-FFF2-40B4-BE49-F238E27FC236}">
                <a16:creationId xmlns:a16="http://schemas.microsoft.com/office/drawing/2014/main" id="{F8C81742-7AD5-4333-97DB-C151925B6FFD}"/>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3802376" y="321192"/>
            <a:ext cx="589225" cy="589225"/>
          </a:xfrm>
          <a:prstGeom prst="rect">
            <a:avLst/>
          </a:prstGeom>
        </p:spPr>
      </p:pic>
      <p:pic>
        <p:nvPicPr>
          <p:cNvPr id="1046" name="Graphic 1045">
            <a:extLst>
              <a:ext uri="{FF2B5EF4-FFF2-40B4-BE49-F238E27FC236}">
                <a16:creationId xmlns:a16="http://schemas.microsoft.com/office/drawing/2014/main" id="{0AC8D803-13AF-4E04-9C98-2E27095B653B}"/>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736576" y="3508183"/>
            <a:ext cx="391764" cy="391764"/>
          </a:xfrm>
          <a:prstGeom prst="rect">
            <a:avLst/>
          </a:prstGeom>
        </p:spPr>
      </p:pic>
      <p:pic>
        <p:nvPicPr>
          <p:cNvPr id="239" name="Graphic 238">
            <a:extLst>
              <a:ext uri="{FF2B5EF4-FFF2-40B4-BE49-F238E27FC236}">
                <a16:creationId xmlns:a16="http://schemas.microsoft.com/office/drawing/2014/main" id="{A9F1EF73-C7B2-4C53-A96D-359137B2F7F8}"/>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95312" y="3061310"/>
            <a:ext cx="555771" cy="555771"/>
          </a:xfrm>
          <a:prstGeom prst="rect">
            <a:avLst/>
          </a:prstGeom>
        </p:spPr>
      </p:pic>
      <p:pic>
        <p:nvPicPr>
          <p:cNvPr id="1048" name="Graphic 1047">
            <a:extLst>
              <a:ext uri="{FF2B5EF4-FFF2-40B4-BE49-F238E27FC236}">
                <a16:creationId xmlns:a16="http://schemas.microsoft.com/office/drawing/2014/main" id="{04678975-3919-468F-B21A-19214C814232}"/>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2971001" y="3811477"/>
            <a:ext cx="618328" cy="618328"/>
          </a:xfrm>
          <a:prstGeom prst="rect">
            <a:avLst/>
          </a:prstGeom>
        </p:spPr>
      </p:pic>
      <p:sp>
        <p:nvSpPr>
          <p:cNvPr id="1049" name="Rectangle 1048">
            <a:extLst>
              <a:ext uri="{FF2B5EF4-FFF2-40B4-BE49-F238E27FC236}">
                <a16:creationId xmlns:a16="http://schemas.microsoft.com/office/drawing/2014/main" id="{A0CDE158-6BCB-4253-9782-689A17F15E40}"/>
              </a:ext>
            </a:extLst>
          </p:cNvPr>
          <p:cNvSpPr/>
          <p:nvPr/>
        </p:nvSpPr>
        <p:spPr>
          <a:xfrm>
            <a:off x="-2358071" y="3549175"/>
            <a:ext cx="1277914" cy="369332"/>
          </a:xfrm>
          <a:prstGeom prst="rect">
            <a:avLst/>
          </a:prstGeom>
        </p:spPr>
        <p:txBody>
          <a:bodyPr wrap="none">
            <a:spAutoFit/>
          </a:bodyPr>
          <a:lstStyle/>
          <a:p>
            <a:r>
              <a:rPr lang="en-NL" sz="1176" dirty="0">
                <a:ln w="3175">
                  <a:noFill/>
                </a:ln>
                <a:solidFill>
                  <a:srgbClr val="3C3C41"/>
                </a:solidFill>
                <a:latin typeface="Segoe UI Semibold" panose="020B0702040204020203" pitchFamily="34" charset="0"/>
                <a:cs typeface="Segoe UI Semibold" panose="020B0702040204020203" pitchFamily="34" charset="0"/>
              </a:rPr>
              <a:t>Availability</a:t>
            </a:r>
            <a:r>
              <a:rPr lang="en-NL" dirty="0"/>
              <a:t> </a:t>
            </a:r>
            <a:r>
              <a:rPr lang="en-NL" sz="1176" dirty="0">
                <a:ln w="3175">
                  <a:noFill/>
                </a:ln>
                <a:solidFill>
                  <a:srgbClr val="3C3C41"/>
                </a:solidFill>
                <a:latin typeface="Segoe UI Semibold" panose="020B0702040204020203" pitchFamily="34" charset="0"/>
                <a:cs typeface="Segoe UI Semibold" panose="020B0702040204020203" pitchFamily="34" charset="0"/>
              </a:rPr>
              <a:t>Sets</a:t>
            </a:r>
          </a:p>
        </p:txBody>
      </p:sp>
      <p:pic>
        <p:nvPicPr>
          <p:cNvPr id="243" name="Graphic 242">
            <a:extLst>
              <a:ext uri="{FF2B5EF4-FFF2-40B4-BE49-F238E27FC236}">
                <a16:creationId xmlns:a16="http://schemas.microsoft.com/office/drawing/2014/main" id="{6C5B67B7-11AE-4DD0-8FCB-A0A88B11D0A2}"/>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303095" y="5769958"/>
            <a:ext cx="391764" cy="391764"/>
          </a:xfrm>
          <a:prstGeom prst="rect">
            <a:avLst/>
          </a:prstGeom>
        </p:spPr>
      </p:pic>
      <p:pic>
        <p:nvPicPr>
          <p:cNvPr id="1051" name="Graphic 1050">
            <a:extLst>
              <a:ext uri="{FF2B5EF4-FFF2-40B4-BE49-F238E27FC236}">
                <a16:creationId xmlns:a16="http://schemas.microsoft.com/office/drawing/2014/main" id="{ABF84DEB-4609-4B33-A1F9-F1599B7CC7D1}"/>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12515" y="3742685"/>
            <a:ext cx="1447800" cy="1123950"/>
          </a:xfrm>
          <a:prstGeom prst="rect">
            <a:avLst/>
          </a:prstGeom>
        </p:spPr>
      </p:pic>
      <p:sp>
        <p:nvSpPr>
          <p:cNvPr id="246" name="Title 1">
            <a:extLst>
              <a:ext uri="{FF2B5EF4-FFF2-40B4-BE49-F238E27FC236}">
                <a16:creationId xmlns:a16="http://schemas.microsoft.com/office/drawing/2014/main" id="{880EEFCF-8B65-4AAA-8CE5-04BC4E598351}"/>
              </a:ext>
            </a:extLst>
          </p:cNvPr>
          <p:cNvSpPr txBox="1">
            <a:spLocks/>
          </p:cNvSpPr>
          <p:nvPr/>
        </p:nvSpPr>
        <p:spPr>
          <a:xfrm>
            <a:off x="698184" y="4321597"/>
            <a:ext cx="1082102" cy="361894"/>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Service endpoint</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172" name="Title 1">
            <a:extLst>
              <a:ext uri="{FF2B5EF4-FFF2-40B4-BE49-F238E27FC236}">
                <a16:creationId xmlns:a16="http://schemas.microsoft.com/office/drawing/2014/main" id="{0E8EB531-CEAD-4E6A-8102-98E491551173}"/>
              </a:ext>
            </a:extLst>
          </p:cNvPr>
          <p:cNvSpPr txBox="1">
            <a:spLocks/>
          </p:cNvSpPr>
          <p:nvPr/>
        </p:nvSpPr>
        <p:spPr>
          <a:xfrm>
            <a:off x="972630" y="1459784"/>
            <a:ext cx="1294905"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Monitor</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73" name="Graphic 72">
            <a:extLst>
              <a:ext uri="{FF2B5EF4-FFF2-40B4-BE49-F238E27FC236}">
                <a16:creationId xmlns:a16="http://schemas.microsoft.com/office/drawing/2014/main" id="{429FA81D-4AB9-4C64-91CC-E6770FAEE498}"/>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5948635" y="320953"/>
            <a:ext cx="588542" cy="588542"/>
          </a:xfrm>
          <a:prstGeom prst="rect">
            <a:avLst/>
          </a:prstGeom>
        </p:spPr>
      </p:pic>
      <p:sp>
        <p:nvSpPr>
          <p:cNvPr id="173" name="Title 1">
            <a:extLst>
              <a:ext uri="{FF2B5EF4-FFF2-40B4-BE49-F238E27FC236}">
                <a16:creationId xmlns:a16="http://schemas.microsoft.com/office/drawing/2014/main" id="{37186ED6-CD14-411C-A05E-3EA0FAF821F4}"/>
              </a:ext>
            </a:extLst>
          </p:cNvPr>
          <p:cNvSpPr txBox="1">
            <a:spLocks/>
          </p:cNvSpPr>
          <p:nvPr/>
        </p:nvSpPr>
        <p:spPr>
          <a:xfrm>
            <a:off x="6576672" y="418107"/>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API Management</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75" name="Graphic 74">
            <a:extLst>
              <a:ext uri="{FF2B5EF4-FFF2-40B4-BE49-F238E27FC236}">
                <a16:creationId xmlns:a16="http://schemas.microsoft.com/office/drawing/2014/main" id="{01AE3FF5-1F78-47B9-835A-6BC7A6E93070}"/>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488146" y="1362742"/>
            <a:ext cx="476250" cy="476250"/>
          </a:xfrm>
          <a:prstGeom prst="rect">
            <a:avLst/>
          </a:prstGeom>
        </p:spPr>
      </p:pic>
      <p:grpSp>
        <p:nvGrpSpPr>
          <p:cNvPr id="78" name="Group 77">
            <a:extLst>
              <a:ext uri="{FF2B5EF4-FFF2-40B4-BE49-F238E27FC236}">
                <a16:creationId xmlns:a16="http://schemas.microsoft.com/office/drawing/2014/main" id="{6F2CDB03-D58E-4242-88CC-F810551493E9}"/>
              </a:ext>
            </a:extLst>
          </p:cNvPr>
          <p:cNvGrpSpPr/>
          <p:nvPr/>
        </p:nvGrpSpPr>
        <p:grpSpPr>
          <a:xfrm>
            <a:off x="9047508" y="1020360"/>
            <a:ext cx="2262224" cy="788944"/>
            <a:chOff x="6955752" y="-3054074"/>
            <a:chExt cx="2262224" cy="788944"/>
          </a:xfrm>
        </p:grpSpPr>
        <p:pic>
          <p:nvPicPr>
            <p:cNvPr id="174" name="Graphic 173">
              <a:extLst>
                <a:ext uri="{FF2B5EF4-FFF2-40B4-BE49-F238E27FC236}">
                  <a16:creationId xmlns:a16="http://schemas.microsoft.com/office/drawing/2014/main" id="{DEA36940-6F64-40C8-B6C3-E2876D448D13}"/>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7438036" y="-2630915"/>
              <a:ext cx="306712" cy="306712"/>
            </a:xfrm>
            <a:prstGeom prst="rect">
              <a:avLst/>
            </a:prstGeom>
          </p:spPr>
        </p:pic>
        <p:pic>
          <p:nvPicPr>
            <p:cNvPr id="175" name="Graphic 174">
              <a:extLst>
                <a:ext uri="{FF2B5EF4-FFF2-40B4-BE49-F238E27FC236}">
                  <a16:creationId xmlns:a16="http://schemas.microsoft.com/office/drawing/2014/main" id="{6EF2DF4A-30BE-4B1D-AF82-41B896A48740}"/>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955752" y="-3054074"/>
              <a:ext cx="545572" cy="545572"/>
            </a:xfrm>
            <a:prstGeom prst="rect">
              <a:avLst/>
            </a:prstGeom>
          </p:spPr>
        </p:pic>
        <p:pic>
          <p:nvPicPr>
            <p:cNvPr id="177" name="Graphic 176">
              <a:extLst>
                <a:ext uri="{FF2B5EF4-FFF2-40B4-BE49-F238E27FC236}">
                  <a16:creationId xmlns:a16="http://schemas.microsoft.com/office/drawing/2014/main" id="{16DF1BBC-54FC-4D20-9855-39B994EF97A5}"/>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810127" y="-2604025"/>
              <a:ext cx="297094" cy="297094"/>
            </a:xfrm>
            <a:prstGeom prst="rect">
              <a:avLst/>
            </a:prstGeom>
          </p:spPr>
        </p:pic>
        <p:pic>
          <p:nvPicPr>
            <p:cNvPr id="178" name="Graphic 177">
              <a:extLst>
                <a:ext uri="{FF2B5EF4-FFF2-40B4-BE49-F238E27FC236}">
                  <a16:creationId xmlns:a16="http://schemas.microsoft.com/office/drawing/2014/main" id="{6B6DFEFB-EFCB-4CE4-A260-AA033692325E}"/>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196609" y="-2596050"/>
              <a:ext cx="297094" cy="297094"/>
            </a:xfrm>
            <a:prstGeom prst="rect">
              <a:avLst/>
            </a:prstGeom>
          </p:spPr>
        </p:pic>
        <p:pic>
          <p:nvPicPr>
            <p:cNvPr id="179" name="Graphic 178">
              <a:extLst>
                <a:ext uri="{FF2B5EF4-FFF2-40B4-BE49-F238E27FC236}">
                  <a16:creationId xmlns:a16="http://schemas.microsoft.com/office/drawing/2014/main" id="{03607C23-20BA-48E3-83D5-B38161FF9E77}"/>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8566552" y="-2587423"/>
              <a:ext cx="322293" cy="322293"/>
            </a:xfrm>
            <a:prstGeom prst="rect">
              <a:avLst/>
            </a:prstGeom>
          </p:spPr>
        </p:pic>
        <p:sp>
          <p:nvSpPr>
            <p:cNvPr id="181" name="Title 1">
              <a:extLst>
                <a:ext uri="{FF2B5EF4-FFF2-40B4-BE49-F238E27FC236}">
                  <a16:creationId xmlns:a16="http://schemas.microsoft.com/office/drawing/2014/main" id="{9023D952-8A07-4226-8282-3B53B06FB32F}"/>
                </a:ext>
              </a:extLst>
            </p:cNvPr>
            <p:cNvSpPr txBox="1">
              <a:spLocks/>
            </p:cNvSpPr>
            <p:nvPr/>
          </p:nvSpPr>
          <p:spPr>
            <a:xfrm>
              <a:off x="7672204" y="-2893361"/>
              <a:ext cx="1545772"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DevOps</a:t>
              </a:r>
              <a:endParaRPr lang="en-US" sz="1176" spc="0" dirty="0">
                <a:solidFill>
                  <a:srgbClr val="0078D4"/>
                </a:solidFill>
                <a:latin typeface="Segoe UI Semibold" panose="020B0702040204020203" pitchFamily="34" charset="0"/>
                <a:cs typeface="Segoe UI Semibold" panose="020B0702040204020203" pitchFamily="34" charset="0"/>
              </a:endParaRPr>
            </a:p>
          </p:txBody>
        </p:sp>
      </p:grpSp>
      <p:pic>
        <p:nvPicPr>
          <p:cNvPr id="81" name="Picture 80">
            <a:extLst>
              <a:ext uri="{FF2B5EF4-FFF2-40B4-BE49-F238E27FC236}">
                <a16:creationId xmlns:a16="http://schemas.microsoft.com/office/drawing/2014/main" id="{541877C7-2A9F-4EC6-8245-601A578333E7}"/>
              </a:ext>
            </a:extLst>
          </p:cNvPr>
          <p:cNvPicPr>
            <a:picLocks noChangeAspect="1"/>
          </p:cNvPicPr>
          <p:nvPr/>
        </p:nvPicPr>
        <p:blipFill>
          <a:blip r:embed="rId60"/>
          <a:stretch>
            <a:fillRect/>
          </a:stretch>
        </p:blipFill>
        <p:spPr>
          <a:xfrm>
            <a:off x="11317198" y="1042455"/>
            <a:ext cx="773312" cy="704404"/>
          </a:xfrm>
          <a:prstGeom prst="rect">
            <a:avLst/>
          </a:prstGeom>
        </p:spPr>
      </p:pic>
      <p:sp>
        <p:nvSpPr>
          <p:cNvPr id="80" name="Rectangle 79">
            <a:extLst>
              <a:ext uri="{FF2B5EF4-FFF2-40B4-BE49-F238E27FC236}">
                <a16:creationId xmlns:a16="http://schemas.microsoft.com/office/drawing/2014/main" id="{163D2379-4B1E-4F83-BA6B-79FC0EC860C2}"/>
              </a:ext>
            </a:extLst>
          </p:cNvPr>
          <p:cNvSpPr/>
          <p:nvPr/>
        </p:nvSpPr>
        <p:spPr>
          <a:xfrm>
            <a:off x="11953421" y="1112703"/>
            <a:ext cx="1438214" cy="273280"/>
          </a:xfrm>
          <a:prstGeom prst="rect">
            <a:avLst/>
          </a:prstGeom>
        </p:spPr>
        <p:txBody>
          <a:bodyPr wrap="none">
            <a:spAutoFit/>
          </a:bodyPr>
          <a:lstStyle/>
          <a:p>
            <a:r>
              <a:rPr lang="nl-NL" sz="1176" dirty="0">
                <a:ln w="3175">
                  <a:noFill/>
                </a:ln>
                <a:solidFill>
                  <a:srgbClr val="3C3C41"/>
                </a:solidFill>
                <a:latin typeface="Segoe UI Semibold" panose="020B0702040204020203" pitchFamily="34" charset="0"/>
                <a:cs typeface="Segoe UI Semibold" panose="020B0702040204020203" pitchFamily="34" charset="0"/>
              </a:rPr>
              <a:t>Azure Dev Spaces </a:t>
            </a:r>
            <a:endParaRPr lang="en-NL" sz="1176" dirty="0">
              <a:ln w="3175">
                <a:noFill/>
              </a:ln>
              <a:solidFill>
                <a:srgbClr val="3C3C41"/>
              </a:solidFill>
              <a:latin typeface="Segoe UI Semibold" panose="020B0702040204020203" pitchFamily="34" charset="0"/>
              <a:cs typeface="Segoe UI Semibold" panose="020B0702040204020203" pitchFamily="34" charset="0"/>
            </a:endParaRPr>
          </a:p>
        </p:txBody>
      </p:sp>
      <p:sp>
        <p:nvSpPr>
          <p:cNvPr id="171" name="Oval 170">
            <a:extLst>
              <a:ext uri="{FF2B5EF4-FFF2-40B4-BE49-F238E27FC236}">
                <a16:creationId xmlns:a16="http://schemas.microsoft.com/office/drawing/2014/main" id="{6D4F08DA-F473-40D0-B398-6D536E331958}"/>
              </a:ext>
            </a:extLst>
          </p:cNvPr>
          <p:cNvSpPr/>
          <p:nvPr/>
        </p:nvSpPr>
        <p:spPr>
          <a:xfrm>
            <a:off x="-58056" y="2960887"/>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2</a:t>
            </a:r>
            <a:endParaRPr lang="en-NL" sz="2400" dirty="0"/>
          </a:p>
        </p:txBody>
      </p:sp>
      <p:sp>
        <p:nvSpPr>
          <p:cNvPr id="183" name="Oval 182">
            <a:extLst>
              <a:ext uri="{FF2B5EF4-FFF2-40B4-BE49-F238E27FC236}">
                <a16:creationId xmlns:a16="http://schemas.microsoft.com/office/drawing/2014/main" id="{36AC26D3-915A-445D-8CBD-C86D19E6E648}"/>
              </a:ext>
            </a:extLst>
          </p:cNvPr>
          <p:cNvSpPr/>
          <p:nvPr/>
        </p:nvSpPr>
        <p:spPr>
          <a:xfrm>
            <a:off x="3262875" y="3293981"/>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1</a:t>
            </a:r>
            <a:endParaRPr lang="en-NL" sz="2400" dirty="0"/>
          </a:p>
        </p:txBody>
      </p:sp>
      <p:sp>
        <p:nvSpPr>
          <p:cNvPr id="185" name="Oval 184">
            <a:extLst>
              <a:ext uri="{FF2B5EF4-FFF2-40B4-BE49-F238E27FC236}">
                <a16:creationId xmlns:a16="http://schemas.microsoft.com/office/drawing/2014/main" id="{BA86FFA7-2677-40EC-B6F8-F895DA3E5C1E}"/>
              </a:ext>
            </a:extLst>
          </p:cNvPr>
          <p:cNvSpPr/>
          <p:nvPr/>
        </p:nvSpPr>
        <p:spPr>
          <a:xfrm>
            <a:off x="-1787035" y="668633"/>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4</a:t>
            </a:r>
            <a:endParaRPr lang="en-NL" sz="2400" dirty="0"/>
          </a:p>
        </p:txBody>
      </p:sp>
      <p:sp>
        <p:nvSpPr>
          <p:cNvPr id="186" name="Oval 185">
            <a:extLst>
              <a:ext uri="{FF2B5EF4-FFF2-40B4-BE49-F238E27FC236}">
                <a16:creationId xmlns:a16="http://schemas.microsoft.com/office/drawing/2014/main" id="{7A8B991F-4D22-474E-8CB3-D5AA9FB5BCDD}"/>
              </a:ext>
            </a:extLst>
          </p:cNvPr>
          <p:cNvSpPr/>
          <p:nvPr/>
        </p:nvSpPr>
        <p:spPr>
          <a:xfrm>
            <a:off x="5144383" y="1493760"/>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3</a:t>
            </a:r>
            <a:endParaRPr lang="en-NL" sz="2400" dirty="0"/>
          </a:p>
        </p:txBody>
      </p:sp>
      <p:sp>
        <p:nvSpPr>
          <p:cNvPr id="187" name="Oval 186">
            <a:extLst>
              <a:ext uri="{FF2B5EF4-FFF2-40B4-BE49-F238E27FC236}">
                <a16:creationId xmlns:a16="http://schemas.microsoft.com/office/drawing/2014/main" id="{ECD58818-3103-4705-B346-696FD10BA626}"/>
              </a:ext>
            </a:extLst>
          </p:cNvPr>
          <p:cNvSpPr/>
          <p:nvPr/>
        </p:nvSpPr>
        <p:spPr>
          <a:xfrm>
            <a:off x="-1100613" y="4835148"/>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5</a:t>
            </a:r>
            <a:endParaRPr lang="en-NL" sz="2400" dirty="0"/>
          </a:p>
        </p:txBody>
      </p:sp>
      <p:sp>
        <p:nvSpPr>
          <p:cNvPr id="189" name="Oval 188">
            <a:extLst>
              <a:ext uri="{FF2B5EF4-FFF2-40B4-BE49-F238E27FC236}">
                <a16:creationId xmlns:a16="http://schemas.microsoft.com/office/drawing/2014/main" id="{127F3DAB-738B-44A7-8454-A6E76A6F860B}"/>
              </a:ext>
            </a:extLst>
          </p:cNvPr>
          <p:cNvSpPr/>
          <p:nvPr/>
        </p:nvSpPr>
        <p:spPr>
          <a:xfrm>
            <a:off x="2411436" y="626383"/>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6</a:t>
            </a:r>
            <a:endParaRPr lang="en-NL" sz="2400" dirty="0"/>
          </a:p>
        </p:txBody>
      </p:sp>
      <p:sp>
        <p:nvSpPr>
          <p:cNvPr id="193" name="Oval 192">
            <a:extLst>
              <a:ext uri="{FF2B5EF4-FFF2-40B4-BE49-F238E27FC236}">
                <a16:creationId xmlns:a16="http://schemas.microsoft.com/office/drawing/2014/main" id="{E671F3D7-968D-4B88-8B11-5DA6AB2008C3}"/>
              </a:ext>
            </a:extLst>
          </p:cNvPr>
          <p:cNvSpPr/>
          <p:nvPr/>
        </p:nvSpPr>
        <p:spPr>
          <a:xfrm>
            <a:off x="12536439" y="3599197"/>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7</a:t>
            </a:r>
            <a:endParaRPr lang="en-NL" sz="2400" dirty="0"/>
          </a:p>
        </p:txBody>
      </p:sp>
      <p:sp>
        <p:nvSpPr>
          <p:cNvPr id="194" name="Oval 193">
            <a:extLst>
              <a:ext uri="{FF2B5EF4-FFF2-40B4-BE49-F238E27FC236}">
                <a16:creationId xmlns:a16="http://schemas.microsoft.com/office/drawing/2014/main" id="{AC86F869-79CE-4A05-91AF-0EA7118B83FE}"/>
              </a:ext>
            </a:extLst>
          </p:cNvPr>
          <p:cNvSpPr/>
          <p:nvPr/>
        </p:nvSpPr>
        <p:spPr>
          <a:xfrm>
            <a:off x="12640282" y="509034"/>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8</a:t>
            </a:r>
            <a:endParaRPr lang="en-NL" sz="2400" dirty="0"/>
          </a:p>
        </p:txBody>
      </p:sp>
      <p:sp>
        <p:nvSpPr>
          <p:cNvPr id="195" name="Oval 194">
            <a:extLst>
              <a:ext uri="{FF2B5EF4-FFF2-40B4-BE49-F238E27FC236}">
                <a16:creationId xmlns:a16="http://schemas.microsoft.com/office/drawing/2014/main" id="{DF344644-CB10-42E3-A10A-FF7B11B4642C}"/>
              </a:ext>
            </a:extLst>
          </p:cNvPr>
          <p:cNvSpPr/>
          <p:nvPr/>
        </p:nvSpPr>
        <p:spPr>
          <a:xfrm>
            <a:off x="16782843" y="435434"/>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9</a:t>
            </a:r>
            <a:endParaRPr lang="en-NL" sz="2400" dirty="0"/>
          </a:p>
        </p:txBody>
      </p:sp>
    </p:spTree>
    <p:extLst>
      <p:ext uri="{BB962C8B-B14F-4D97-AF65-F5344CB8AC3E}">
        <p14:creationId xmlns:p14="http://schemas.microsoft.com/office/powerpoint/2010/main" val="1042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8C9F96E6-1197-4A34-8575-25FBCA8A4306}"/>
              </a:ext>
            </a:extLst>
          </p:cNvPr>
          <p:cNvSpPr/>
          <p:nvPr/>
        </p:nvSpPr>
        <p:spPr>
          <a:xfrm>
            <a:off x="-4869607" y="-3026008"/>
            <a:ext cx="22397235" cy="7826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4" name="Rectangle 3">
            <a:extLst>
              <a:ext uri="{FF2B5EF4-FFF2-40B4-BE49-F238E27FC236}">
                <a16:creationId xmlns:a16="http://schemas.microsoft.com/office/drawing/2014/main" id="{5510DC3C-CAAE-4BDA-9D2B-417AB54CBC81}"/>
              </a:ext>
            </a:extLst>
          </p:cNvPr>
          <p:cNvSpPr/>
          <p:nvPr/>
        </p:nvSpPr>
        <p:spPr bwMode="auto">
          <a:xfrm>
            <a:off x="-1147232" y="-769283"/>
            <a:ext cx="18180979" cy="5163483"/>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1" name="Rectangle 160">
            <a:extLst>
              <a:ext uri="{FF2B5EF4-FFF2-40B4-BE49-F238E27FC236}">
                <a16:creationId xmlns:a16="http://schemas.microsoft.com/office/drawing/2014/main" id="{7CC80375-0380-42DE-AA3C-267A73580183}"/>
              </a:ext>
            </a:extLst>
          </p:cNvPr>
          <p:cNvSpPr/>
          <p:nvPr/>
        </p:nvSpPr>
        <p:spPr bwMode="auto">
          <a:xfrm>
            <a:off x="8815211" y="1327170"/>
            <a:ext cx="2798689" cy="2507843"/>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2" name="Rectangle 161">
            <a:extLst>
              <a:ext uri="{FF2B5EF4-FFF2-40B4-BE49-F238E27FC236}">
                <a16:creationId xmlns:a16="http://schemas.microsoft.com/office/drawing/2014/main" id="{72BAD133-6D03-44E5-A48E-ECD32F7EDEFE}"/>
              </a:ext>
            </a:extLst>
          </p:cNvPr>
          <p:cNvSpPr/>
          <p:nvPr/>
        </p:nvSpPr>
        <p:spPr>
          <a:xfrm>
            <a:off x="9486934" y="331861"/>
            <a:ext cx="2520737" cy="2273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117"/>
          </a:p>
        </p:txBody>
      </p:sp>
      <p:sp>
        <p:nvSpPr>
          <p:cNvPr id="163" name="Rectangle: Rounded Corners 68">
            <a:extLst>
              <a:ext uri="{FF2B5EF4-FFF2-40B4-BE49-F238E27FC236}">
                <a16:creationId xmlns:a16="http://schemas.microsoft.com/office/drawing/2014/main" id="{55A6FC6C-3978-4909-856D-B8883FDC868B}"/>
              </a:ext>
            </a:extLst>
          </p:cNvPr>
          <p:cNvSpPr/>
          <p:nvPr/>
        </p:nvSpPr>
        <p:spPr bwMode="auto">
          <a:xfrm>
            <a:off x="13789564" y="-346608"/>
            <a:ext cx="3661652" cy="4476017"/>
          </a:xfrm>
          <a:prstGeom prst="roundRect">
            <a:avLst>
              <a:gd name="adj" fmla="val 3125"/>
            </a:avLst>
          </a:prstGeom>
          <a:solidFill>
            <a:srgbClr val="0F78D4">
              <a:alpha val="1000"/>
            </a:srgbClr>
          </a:solidFill>
          <a:ln w="12700">
            <a:solidFill>
              <a:srgbClr val="0F78D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defRPr/>
            </a:pPr>
            <a:endParaRPr lang="en-US" sz="1176">
              <a:solidFill>
                <a:srgbClr val="505050"/>
              </a:solidFill>
              <a:latin typeface="Segoe UI"/>
              <a:cs typeface="Segoe UI" pitchFamily="34" charset="0"/>
            </a:endParaRPr>
          </a:p>
        </p:txBody>
      </p:sp>
      <p:sp>
        <p:nvSpPr>
          <p:cNvPr id="5" name="Rectangle: Rounded Corners 68">
            <a:extLst>
              <a:ext uri="{FF2B5EF4-FFF2-40B4-BE49-F238E27FC236}">
                <a16:creationId xmlns:a16="http://schemas.microsoft.com/office/drawing/2014/main" id="{E0571073-01D2-4901-9C7A-9C72C9A4CD4D}"/>
              </a:ext>
            </a:extLst>
          </p:cNvPr>
          <p:cNvSpPr/>
          <p:nvPr/>
        </p:nvSpPr>
        <p:spPr bwMode="auto">
          <a:xfrm>
            <a:off x="-305489" y="-316319"/>
            <a:ext cx="12465878" cy="4476017"/>
          </a:xfrm>
          <a:prstGeom prst="roundRect">
            <a:avLst>
              <a:gd name="adj" fmla="val 3125"/>
            </a:avLst>
          </a:prstGeom>
          <a:solidFill>
            <a:srgbClr val="0F78D4">
              <a:alpha val="1000"/>
            </a:srgbClr>
          </a:solidFill>
          <a:ln w="12700">
            <a:solidFill>
              <a:srgbClr val="0F78D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defRPr/>
            </a:pPr>
            <a:endParaRPr lang="en-US" sz="1176">
              <a:solidFill>
                <a:srgbClr val="505050"/>
              </a:solidFill>
              <a:latin typeface="Segoe UI"/>
              <a:cs typeface="Segoe UI" pitchFamily="34" charset="0"/>
            </a:endParaRPr>
          </a:p>
        </p:txBody>
      </p:sp>
      <p:sp>
        <p:nvSpPr>
          <p:cNvPr id="125" name="Rectangle: Rounded Corners 68">
            <a:extLst>
              <a:ext uri="{FF2B5EF4-FFF2-40B4-BE49-F238E27FC236}">
                <a16:creationId xmlns:a16="http://schemas.microsoft.com/office/drawing/2014/main" id="{985CA135-2749-4DDE-A611-F31BEBA84AAB}"/>
              </a:ext>
            </a:extLst>
          </p:cNvPr>
          <p:cNvSpPr/>
          <p:nvPr/>
        </p:nvSpPr>
        <p:spPr bwMode="auto">
          <a:xfrm>
            <a:off x="-4506331" y="2223622"/>
            <a:ext cx="2848767" cy="1946212"/>
          </a:xfrm>
          <a:prstGeom prst="roundRect">
            <a:avLst>
              <a:gd name="adj" fmla="val 3125"/>
            </a:avLst>
          </a:prstGeom>
          <a:solidFill>
            <a:srgbClr val="0F78D4">
              <a:alpha val="1000"/>
            </a:srgbClr>
          </a:solidFill>
          <a:ln w="12700">
            <a:solidFill>
              <a:srgbClr val="0F78D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defRPr/>
            </a:pPr>
            <a:endParaRPr lang="en-US" sz="1176">
              <a:solidFill>
                <a:srgbClr val="505050"/>
              </a:solidFill>
              <a:latin typeface="Segoe UI"/>
              <a:cs typeface="Segoe UI" pitchFamily="34" charset="0"/>
            </a:endParaRPr>
          </a:p>
        </p:txBody>
      </p:sp>
      <p:sp>
        <p:nvSpPr>
          <p:cNvPr id="6" name="Title 1">
            <a:extLst>
              <a:ext uri="{FF2B5EF4-FFF2-40B4-BE49-F238E27FC236}">
                <a16:creationId xmlns:a16="http://schemas.microsoft.com/office/drawing/2014/main" id="{43EAF28E-B644-48A6-9BDB-60BD8D98F589}"/>
              </a:ext>
            </a:extLst>
          </p:cNvPr>
          <p:cNvSpPr txBox="1">
            <a:spLocks/>
          </p:cNvSpPr>
          <p:nvPr/>
        </p:nvSpPr>
        <p:spPr>
          <a:xfrm>
            <a:off x="676343" y="-94078"/>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Kubernetes cluster</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C25EA3B7-206B-4036-BF04-1AAAF9F7470F}"/>
              </a:ext>
            </a:extLst>
          </p:cNvPr>
          <p:cNvSpPr/>
          <p:nvPr/>
        </p:nvSpPr>
        <p:spPr bwMode="auto">
          <a:xfrm>
            <a:off x="665002" y="1340257"/>
            <a:ext cx="3818572" cy="2507843"/>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Title 1">
            <a:extLst>
              <a:ext uri="{FF2B5EF4-FFF2-40B4-BE49-F238E27FC236}">
                <a16:creationId xmlns:a16="http://schemas.microsoft.com/office/drawing/2014/main" id="{432EA3CD-0536-4F93-80CC-E192234E3DDD}"/>
              </a:ext>
            </a:extLst>
          </p:cNvPr>
          <p:cNvSpPr txBox="1">
            <a:spLocks/>
          </p:cNvSpPr>
          <p:nvPr/>
        </p:nvSpPr>
        <p:spPr>
          <a:xfrm>
            <a:off x="665001" y="1133396"/>
            <a:ext cx="163883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node</a:t>
            </a:r>
          </a:p>
        </p:txBody>
      </p:sp>
      <p:sp>
        <p:nvSpPr>
          <p:cNvPr id="9" name="Rectangle: Rounded Corners 8">
            <a:extLst>
              <a:ext uri="{FF2B5EF4-FFF2-40B4-BE49-F238E27FC236}">
                <a16:creationId xmlns:a16="http://schemas.microsoft.com/office/drawing/2014/main" id="{BB24D7F0-E3D0-4BFA-A613-53FD011D7087}"/>
              </a:ext>
            </a:extLst>
          </p:cNvPr>
          <p:cNvSpPr/>
          <p:nvPr/>
        </p:nvSpPr>
        <p:spPr bwMode="auto">
          <a:xfrm>
            <a:off x="2416802" y="2365110"/>
            <a:ext cx="1245654" cy="1076591"/>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dirty="0">
              <a:solidFill>
                <a:schemeClr val="bg1"/>
              </a:solidFill>
              <a:latin typeface="Segoe UI"/>
              <a:cs typeface="Segoe UI" pitchFamily="34" charset="0"/>
            </a:endParaRPr>
          </a:p>
        </p:txBody>
      </p:sp>
      <p:sp>
        <p:nvSpPr>
          <p:cNvPr id="10" name="Title 1">
            <a:extLst>
              <a:ext uri="{FF2B5EF4-FFF2-40B4-BE49-F238E27FC236}">
                <a16:creationId xmlns:a16="http://schemas.microsoft.com/office/drawing/2014/main" id="{5938F402-0752-41BF-B4C4-39C1DF7A4066}"/>
              </a:ext>
            </a:extLst>
          </p:cNvPr>
          <p:cNvSpPr txBox="1">
            <a:spLocks/>
          </p:cNvSpPr>
          <p:nvPr/>
        </p:nvSpPr>
        <p:spPr>
          <a:xfrm>
            <a:off x="2586345" y="2140135"/>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Pod</a:t>
            </a:r>
          </a:p>
        </p:txBody>
      </p:sp>
      <p:grpSp>
        <p:nvGrpSpPr>
          <p:cNvPr id="11" name="Group 10">
            <a:extLst>
              <a:ext uri="{FF2B5EF4-FFF2-40B4-BE49-F238E27FC236}">
                <a16:creationId xmlns:a16="http://schemas.microsoft.com/office/drawing/2014/main" id="{638FB89A-4D65-45A8-AB99-2FC238DCFCF7}"/>
              </a:ext>
            </a:extLst>
          </p:cNvPr>
          <p:cNvGrpSpPr/>
          <p:nvPr/>
        </p:nvGrpSpPr>
        <p:grpSpPr>
          <a:xfrm>
            <a:off x="2562552" y="2436645"/>
            <a:ext cx="954152" cy="524433"/>
            <a:chOff x="4520542" y="5152072"/>
            <a:chExt cx="973285" cy="534950"/>
          </a:xfrm>
        </p:grpSpPr>
        <p:sp>
          <p:nvSpPr>
            <p:cNvPr id="12" name="Title 1">
              <a:extLst>
                <a:ext uri="{FF2B5EF4-FFF2-40B4-BE49-F238E27FC236}">
                  <a16:creationId xmlns:a16="http://schemas.microsoft.com/office/drawing/2014/main" id="{DB584323-FCB6-48E4-87C4-2E4579F0397E}"/>
                </a:ext>
              </a:extLst>
            </p:cNvPr>
            <p:cNvSpPr txBox="1">
              <a:spLocks/>
            </p:cNvSpPr>
            <p:nvPr/>
          </p:nvSpPr>
          <p:spPr>
            <a:xfrm>
              <a:off x="4544812" y="5152072"/>
              <a:ext cx="924745" cy="184576"/>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chemeClr val="tx1"/>
                  </a:solidFill>
                  <a:latin typeface="Segoe UI Semibold" panose="020B0702040204020203" pitchFamily="34" charset="0"/>
                  <a:cs typeface="Segoe UI Semibold" panose="020B0702040204020203" pitchFamily="34" charset="0"/>
                </a:rPr>
                <a:t>Containers</a:t>
              </a:r>
            </a:p>
          </p:txBody>
        </p:sp>
        <p:grpSp>
          <p:nvGrpSpPr>
            <p:cNvPr id="13" name="Group 12">
              <a:extLst>
                <a:ext uri="{FF2B5EF4-FFF2-40B4-BE49-F238E27FC236}">
                  <a16:creationId xmlns:a16="http://schemas.microsoft.com/office/drawing/2014/main" id="{ECC966E4-8557-4D59-A6E3-0B6D4F58CB9D}"/>
                </a:ext>
              </a:extLst>
            </p:cNvPr>
            <p:cNvGrpSpPr/>
            <p:nvPr/>
          </p:nvGrpSpPr>
          <p:grpSpPr>
            <a:xfrm>
              <a:off x="4520542" y="5401786"/>
              <a:ext cx="973285" cy="285236"/>
              <a:chOff x="4493108" y="5401786"/>
              <a:chExt cx="973285" cy="285236"/>
            </a:xfrm>
          </p:grpSpPr>
          <p:sp>
            <p:nvSpPr>
              <p:cNvPr id="14" name="Freeform: Shape 13">
                <a:extLst>
                  <a:ext uri="{FF2B5EF4-FFF2-40B4-BE49-F238E27FC236}">
                    <a16:creationId xmlns:a16="http://schemas.microsoft.com/office/drawing/2014/main" id="{4F42898F-2287-4D0B-B00C-512B6999C8CB}"/>
                  </a:ext>
                </a:extLst>
              </p:cNvPr>
              <p:cNvSpPr/>
              <p:nvPr/>
            </p:nvSpPr>
            <p:spPr>
              <a:xfrm>
                <a:off x="4493108"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15" name="Freeform: Shape 14">
                <a:extLst>
                  <a:ext uri="{FF2B5EF4-FFF2-40B4-BE49-F238E27FC236}">
                    <a16:creationId xmlns:a16="http://schemas.microsoft.com/office/drawing/2014/main" id="{1279B943-2F9F-49E2-98C7-FB8D5A4BAE56}"/>
                  </a:ext>
                </a:extLst>
              </p:cNvPr>
              <p:cNvSpPr/>
              <p:nvPr/>
            </p:nvSpPr>
            <p:spPr>
              <a:xfrm>
                <a:off x="4849615"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16" name="Freeform: Shape 15">
                <a:extLst>
                  <a:ext uri="{FF2B5EF4-FFF2-40B4-BE49-F238E27FC236}">
                    <a16:creationId xmlns:a16="http://schemas.microsoft.com/office/drawing/2014/main" id="{00FC4025-7C02-4AA0-8CED-184BB91C338F}"/>
                  </a:ext>
                </a:extLst>
              </p:cNvPr>
              <p:cNvSpPr/>
              <p:nvPr/>
            </p:nvSpPr>
            <p:spPr>
              <a:xfrm>
                <a:off x="5206122"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grpSp>
      <p:sp>
        <p:nvSpPr>
          <p:cNvPr id="17" name="Rectangle 16">
            <a:extLst>
              <a:ext uri="{FF2B5EF4-FFF2-40B4-BE49-F238E27FC236}">
                <a16:creationId xmlns:a16="http://schemas.microsoft.com/office/drawing/2014/main" id="{A36ACE8A-B61C-4087-9578-B9C73AF7FCCB}"/>
              </a:ext>
            </a:extLst>
          </p:cNvPr>
          <p:cNvSpPr/>
          <p:nvPr/>
        </p:nvSpPr>
        <p:spPr bwMode="auto">
          <a:xfrm>
            <a:off x="665002" y="421712"/>
            <a:ext cx="8390099" cy="578818"/>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143428" rIns="179285" bIns="143428" numCol="1" spcCol="0" rtlCol="0" fromWordArt="0" anchor="ctr" anchorCtr="0" forceAA="0" compatLnSpc="1">
            <a:prstTxWarp prst="textNoShape">
              <a:avLst/>
            </a:prstTxWarp>
            <a:noAutofit/>
          </a:bodyPr>
          <a:lstStyle/>
          <a:p>
            <a:pPr defTabSz="914120" fontAlgn="base">
              <a:lnSpc>
                <a:spcPct val="90000"/>
              </a:lnSpc>
              <a:spcBef>
                <a:spcPct val="0"/>
              </a:spcBef>
              <a:spcAft>
                <a:spcPct val="0"/>
              </a:spcAft>
            </a:pPr>
            <a:r>
              <a:rPr lang="en-US" sz="1078">
                <a:ln w="3175">
                  <a:noFill/>
                </a:ln>
                <a:solidFill>
                  <a:srgbClr val="000000"/>
                </a:solidFill>
                <a:latin typeface="Segoe UI Semibold" panose="020B0702040204020203" pitchFamily="34" charset="0"/>
                <a:cs typeface="Segoe UI Semibold" panose="020B0702040204020203" pitchFamily="34" charset="0"/>
              </a:rPr>
              <a:t>Control plane</a:t>
            </a:r>
          </a:p>
        </p:txBody>
      </p:sp>
      <p:grpSp>
        <p:nvGrpSpPr>
          <p:cNvPr id="18" name="Group 17">
            <a:extLst>
              <a:ext uri="{FF2B5EF4-FFF2-40B4-BE49-F238E27FC236}">
                <a16:creationId xmlns:a16="http://schemas.microsoft.com/office/drawing/2014/main" id="{D998D08F-917B-4EE9-A2C0-BBB4C6652CB4}"/>
              </a:ext>
            </a:extLst>
          </p:cNvPr>
          <p:cNvGrpSpPr/>
          <p:nvPr/>
        </p:nvGrpSpPr>
        <p:grpSpPr>
          <a:xfrm>
            <a:off x="4528336" y="532123"/>
            <a:ext cx="767976" cy="357994"/>
            <a:chOff x="8324830" y="3058745"/>
            <a:chExt cx="723636" cy="372495"/>
          </a:xfrm>
          <a:solidFill>
            <a:srgbClr val="326DE6"/>
          </a:solidFill>
        </p:grpSpPr>
        <p:sp>
          <p:nvSpPr>
            <p:cNvPr id="19" name="Rectangle: Rounded Corners 18">
              <a:extLst>
                <a:ext uri="{FF2B5EF4-FFF2-40B4-BE49-F238E27FC236}">
                  <a16:creationId xmlns:a16="http://schemas.microsoft.com/office/drawing/2014/main" id="{FF8E1DB0-40CB-423F-8036-15E63CB62D6D}"/>
                </a:ext>
              </a:extLst>
            </p:cNvPr>
            <p:cNvSpPr/>
            <p:nvPr/>
          </p:nvSpPr>
          <p:spPr bwMode="auto">
            <a:xfrm>
              <a:off x="8324830" y="3058745"/>
              <a:ext cx="723636" cy="372495"/>
            </a:xfrm>
            <a:prstGeom prst="roundRect">
              <a:avLst/>
            </a:prstGeom>
            <a:no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pPr>
              <a:endParaRPr lang="en-US" sz="2000">
                <a:solidFill>
                  <a:schemeClr val="bg1"/>
                </a:solidFill>
                <a:latin typeface="Segoe UI"/>
                <a:cs typeface="Segoe UI" pitchFamily="34" charset="0"/>
              </a:endParaRPr>
            </a:p>
          </p:txBody>
        </p:sp>
        <p:sp>
          <p:nvSpPr>
            <p:cNvPr id="20" name="Title 1">
              <a:extLst>
                <a:ext uri="{FF2B5EF4-FFF2-40B4-BE49-F238E27FC236}">
                  <a16:creationId xmlns:a16="http://schemas.microsoft.com/office/drawing/2014/main" id="{51D02C4D-029B-4CE8-BBF1-291680141801}"/>
                </a:ext>
              </a:extLst>
            </p:cNvPr>
            <p:cNvSpPr txBox="1">
              <a:spLocks/>
            </p:cNvSpPr>
            <p:nvPr/>
          </p:nvSpPr>
          <p:spPr>
            <a:xfrm>
              <a:off x="8375651" y="3120984"/>
              <a:ext cx="621995" cy="248018"/>
            </a:xfrm>
            <a:prstGeom prst="roundRect">
              <a:avLst/>
            </a:prstGeom>
            <a:grpFill/>
            <a:ln>
              <a:noFill/>
            </a:ln>
          </p:spPr>
          <p:txBody>
            <a:bodyPr vert="horz" wrap="square" lIns="0" tIns="0" rIns="0" bIns="0" rtlCol="0" anchor="ctr">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878544">
                <a:lnSpc>
                  <a:spcPct val="100000"/>
                </a:lnSpc>
                <a:defRPr/>
              </a:pPr>
              <a:r>
                <a:rPr lang="en-US" sz="1400" spc="0" dirty="0">
                  <a:solidFill>
                    <a:schemeClr val="bg1"/>
                  </a:solidFill>
                  <a:latin typeface="Segoe UI Semibold" panose="020B0702040204020203" pitchFamily="34" charset="0"/>
                  <a:cs typeface="Segoe UI Semibold" panose="020B0702040204020203" pitchFamily="34" charset="0"/>
                </a:rPr>
                <a:t>Ingress</a:t>
              </a:r>
            </a:p>
          </p:txBody>
        </p:sp>
      </p:grpSp>
      <p:cxnSp>
        <p:nvCxnSpPr>
          <p:cNvPr id="21" name="Connector: Elbow 20">
            <a:extLst>
              <a:ext uri="{FF2B5EF4-FFF2-40B4-BE49-F238E27FC236}">
                <a16:creationId xmlns:a16="http://schemas.microsoft.com/office/drawing/2014/main" id="{5B9575D1-31C0-4CB4-9570-CEC024F2D3C9}"/>
              </a:ext>
            </a:extLst>
          </p:cNvPr>
          <p:cNvCxnSpPr>
            <a:cxnSpLocks/>
            <a:stCxn id="19" idx="3"/>
            <a:endCxn id="53" idx="2"/>
          </p:cNvCxnSpPr>
          <p:nvPr/>
        </p:nvCxnSpPr>
        <p:spPr>
          <a:xfrm flipV="1">
            <a:off x="5296312" y="-1581814"/>
            <a:ext cx="1893510" cy="2292934"/>
          </a:xfrm>
          <a:prstGeom prst="bentConnector2">
            <a:avLst/>
          </a:prstGeom>
          <a:ln w="12700">
            <a:solidFill>
              <a:srgbClr val="4472C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E4A8628-4A6F-48CA-84A2-5E15ED836C3C}"/>
              </a:ext>
            </a:extLst>
          </p:cNvPr>
          <p:cNvSpPr/>
          <p:nvPr/>
        </p:nvSpPr>
        <p:spPr bwMode="auto">
          <a:xfrm>
            <a:off x="4899787" y="1340255"/>
            <a:ext cx="3775607" cy="2507845"/>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3" name="Title 1">
            <a:extLst>
              <a:ext uri="{FF2B5EF4-FFF2-40B4-BE49-F238E27FC236}">
                <a16:creationId xmlns:a16="http://schemas.microsoft.com/office/drawing/2014/main" id="{73DFD9F8-3127-4E65-963F-5C0778068899}"/>
              </a:ext>
            </a:extLst>
          </p:cNvPr>
          <p:cNvSpPr txBox="1">
            <a:spLocks/>
          </p:cNvSpPr>
          <p:nvPr/>
        </p:nvSpPr>
        <p:spPr>
          <a:xfrm>
            <a:off x="4899787" y="1121488"/>
            <a:ext cx="163883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node</a:t>
            </a:r>
          </a:p>
        </p:txBody>
      </p:sp>
      <p:sp>
        <p:nvSpPr>
          <p:cNvPr id="24" name="Rectangle: Rounded Corners 23">
            <a:extLst>
              <a:ext uri="{FF2B5EF4-FFF2-40B4-BE49-F238E27FC236}">
                <a16:creationId xmlns:a16="http://schemas.microsoft.com/office/drawing/2014/main" id="{DFA2FACB-5431-4C68-ADC3-24B12EA8C075}"/>
              </a:ext>
            </a:extLst>
          </p:cNvPr>
          <p:cNvSpPr/>
          <p:nvPr/>
        </p:nvSpPr>
        <p:spPr bwMode="auto">
          <a:xfrm>
            <a:off x="5114303" y="2375206"/>
            <a:ext cx="1245654" cy="1057539"/>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solidFill>
                <a:schemeClr val="bg1"/>
              </a:solidFill>
              <a:latin typeface="Segoe UI"/>
              <a:cs typeface="Segoe UI" pitchFamily="34" charset="0"/>
            </a:endParaRPr>
          </a:p>
        </p:txBody>
      </p:sp>
      <p:sp>
        <p:nvSpPr>
          <p:cNvPr id="25" name="Title 1">
            <a:extLst>
              <a:ext uri="{FF2B5EF4-FFF2-40B4-BE49-F238E27FC236}">
                <a16:creationId xmlns:a16="http://schemas.microsoft.com/office/drawing/2014/main" id="{D0BAF684-7D27-42B9-8CD8-9945C8F5F79C}"/>
              </a:ext>
            </a:extLst>
          </p:cNvPr>
          <p:cNvSpPr txBox="1">
            <a:spLocks/>
          </p:cNvSpPr>
          <p:nvPr/>
        </p:nvSpPr>
        <p:spPr>
          <a:xfrm>
            <a:off x="5283846" y="2150231"/>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Pod</a:t>
            </a:r>
          </a:p>
        </p:txBody>
      </p:sp>
      <p:sp>
        <p:nvSpPr>
          <p:cNvPr id="26" name="Title 1">
            <a:extLst>
              <a:ext uri="{FF2B5EF4-FFF2-40B4-BE49-F238E27FC236}">
                <a16:creationId xmlns:a16="http://schemas.microsoft.com/office/drawing/2014/main" id="{395FF576-330B-4521-A880-49887D04F116}"/>
              </a:ext>
            </a:extLst>
          </p:cNvPr>
          <p:cNvSpPr txBox="1">
            <a:spLocks/>
          </p:cNvSpPr>
          <p:nvPr/>
        </p:nvSpPr>
        <p:spPr>
          <a:xfrm>
            <a:off x="5283846" y="2446748"/>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a:solidFill>
                  <a:srgbClr val="000000"/>
                </a:solidFill>
                <a:latin typeface="Segoe UI Semibold" panose="020B0702040204020203" pitchFamily="34" charset="0"/>
                <a:cs typeface="Segoe UI Semibold" panose="020B0702040204020203" pitchFamily="34" charset="0"/>
              </a:rPr>
              <a:t>Containers</a:t>
            </a:r>
          </a:p>
        </p:txBody>
      </p:sp>
      <p:grpSp>
        <p:nvGrpSpPr>
          <p:cNvPr id="27" name="Group 26">
            <a:extLst>
              <a:ext uri="{FF2B5EF4-FFF2-40B4-BE49-F238E27FC236}">
                <a16:creationId xmlns:a16="http://schemas.microsoft.com/office/drawing/2014/main" id="{4EEB36A6-7B60-4AFD-8EB1-EF95D7784220}"/>
              </a:ext>
            </a:extLst>
          </p:cNvPr>
          <p:cNvGrpSpPr/>
          <p:nvPr/>
        </p:nvGrpSpPr>
        <p:grpSpPr>
          <a:xfrm>
            <a:off x="5260053" y="2691552"/>
            <a:ext cx="954152" cy="279629"/>
            <a:chOff x="4493108" y="5401786"/>
            <a:chExt cx="973285" cy="285236"/>
          </a:xfrm>
        </p:grpSpPr>
        <p:sp>
          <p:nvSpPr>
            <p:cNvPr id="28" name="Freeform: Shape 27">
              <a:extLst>
                <a:ext uri="{FF2B5EF4-FFF2-40B4-BE49-F238E27FC236}">
                  <a16:creationId xmlns:a16="http://schemas.microsoft.com/office/drawing/2014/main" id="{3B59C8FD-E8FF-4447-856E-46021DAD0D54}"/>
                </a:ext>
              </a:extLst>
            </p:cNvPr>
            <p:cNvSpPr/>
            <p:nvPr/>
          </p:nvSpPr>
          <p:spPr>
            <a:xfrm>
              <a:off x="4493108"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29" name="Freeform: Shape 28">
              <a:extLst>
                <a:ext uri="{FF2B5EF4-FFF2-40B4-BE49-F238E27FC236}">
                  <a16:creationId xmlns:a16="http://schemas.microsoft.com/office/drawing/2014/main" id="{92050376-D316-4968-B61B-2D84AFB8DC0D}"/>
                </a:ext>
              </a:extLst>
            </p:cNvPr>
            <p:cNvSpPr/>
            <p:nvPr/>
          </p:nvSpPr>
          <p:spPr>
            <a:xfrm>
              <a:off x="4849615"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30" name="Freeform: Shape 29">
              <a:extLst>
                <a:ext uri="{FF2B5EF4-FFF2-40B4-BE49-F238E27FC236}">
                  <a16:creationId xmlns:a16="http://schemas.microsoft.com/office/drawing/2014/main" id="{8AE93624-EA85-40AA-B93A-289304D35FC2}"/>
                </a:ext>
              </a:extLst>
            </p:cNvPr>
            <p:cNvSpPr/>
            <p:nvPr/>
          </p:nvSpPr>
          <p:spPr>
            <a:xfrm>
              <a:off x="5206122"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pic>
        <p:nvPicPr>
          <p:cNvPr id="31" name="Picture 30">
            <a:extLst>
              <a:ext uri="{FF2B5EF4-FFF2-40B4-BE49-F238E27FC236}">
                <a16:creationId xmlns:a16="http://schemas.microsoft.com/office/drawing/2014/main" id="{DBE8FEA8-025D-4E48-9075-AC4E6F1C7348}"/>
              </a:ext>
            </a:extLst>
          </p:cNvPr>
          <p:cNvPicPr>
            <a:picLocks noChangeAspect="1"/>
          </p:cNvPicPr>
          <p:nvPr/>
        </p:nvPicPr>
        <p:blipFill rotWithShape="1">
          <a:blip r:embed="rId2"/>
          <a:srcRect l="28257" t="44381" r="27588" b="29158"/>
          <a:stretch/>
        </p:blipFill>
        <p:spPr>
          <a:xfrm>
            <a:off x="9026763" y="2371370"/>
            <a:ext cx="311671" cy="154351"/>
          </a:xfrm>
          <a:prstGeom prst="rect">
            <a:avLst/>
          </a:prstGeom>
        </p:spPr>
      </p:pic>
      <p:cxnSp>
        <p:nvCxnSpPr>
          <p:cNvPr id="32" name="Straight Arrow Connector 31">
            <a:extLst>
              <a:ext uri="{FF2B5EF4-FFF2-40B4-BE49-F238E27FC236}">
                <a16:creationId xmlns:a16="http://schemas.microsoft.com/office/drawing/2014/main" id="{A62EAEFC-9E8A-401D-94EC-57852868FC6A}"/>
              </a:ext>
            </a:extLst>
          </p:cNvPr>
          <p:cNvCxnSpPr>
            <a:cxnSpLocks/>
            <a:stCxn id="54" idx="2"/>
            <a:endCxn id="19" idx="0"/>
          </p:cNvCxnSpPr>
          <p:nvPr/>
        </p:nvCxnSpPr>
        <p:spPr>
          <a:xfrm>
            <a:off x="4899787" y="-1529987"/>
            <a:ext cx="12537" cy="2062110"/>
          </a:xfrm>
          <a:prstGeom prst="straightConnector1">
            <a:avLst/>
          </a:prstGeom>
          <a:ln w="12700">
            <a:solidFill>
              <a:srgbClr val="4472C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6A29B17-05E2-41C2-8221-49070F5A99F8}"/>
              </a:ext>
            </a:extLst>
          </p:cNvPr>
          <p:cNvSpPr/>
          <p:nvPr/>
        </p:nvSpPr>
        <p:spPr bwMode="auto">
          <a:xfrm>
            <a:off x="999735" y="2365109"/>
            <a:ext cx="1245654" cy="1075707"/>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solidFill>
                <a:schemeClr val="bg1"/>
              </a:solidFill>
              <a:latin typeface="Segoe UI"/>
              <a:cs typeface="Segoe UI" pitchFamily="34" charset="0"/>
            </a:endParaRPr>
          </a:p>
        </p:txBody>
      </p:sp>
      <p:sp>
        <p:nvSpPr>
          <p:cNvPr id="34" name="Title 1">
            <a:extLst>
              <a:ext uri="{FF2B5EF4-FFF2-40B4-BE49-F238E27FC236}">
                <a16:creationId xmlns:a16="http://schemas.microsoft.com/office/drawing/2014/main" id="{10F277A4-72E6-4B55-900F-116D3E0758F2}"/>
              </a:ext>
            </a:extLst>
          </p:cNvPr>
          <p:cNvSpPr txBox="1">
            <a:spLocks/>
          </p:cNvSpPr>
          <p:nvPr/>
        </p:nvSpPr>
        <p:spPr>
          <a:xfrm>
            <a:off x="1169278" y="2140135"/>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Pod</a:t>
            </a:r>
          </a:p>
        </p:txBody>
      </p:sp>
      <p:grpSp>
        <p:nvGrpSpPr>
          <p:cNvPr id="35" name="Group 34">
            <a:extLst>
              <a:ext uri="{FF2B5EF4-FFF2-40B4-BE49-F238E27FC236}">
                <a16:creationId xmlns:a16="http://schemas.microsoft.com/office/drawing/2014/main" id="{79C0C1CC-50D3-4BB3-A2EE-A19EB0E97211}"/>
              </a:ext>
            </a:extLst>
          </p:cNvPr>
          <p:cNvGrpSpPr/>
          <p:nvPr/>
        </p:nvGrpSpPr>
        <p:grpSpPr>
          <a:xfrm>
            <a:off x="1145485" y="2436645"/>
            <a:ext cx="954152" cy="524433"/>
            <a:chOff x="4520542" y="5152072"/>
            <a:chExt cx="973285" cy="534950"/>
          </a:xfrm>
        </p:grpSpPr>
        <p:sp>
          <p:nvSpPr>
            <p:cNvPr id="36" name="Title 1">
              <a:extLst>
                <a:ext uri="{FF2B5EF4-FFF2-40B4-BE49-F238E27FC236}">
                  <a16:creationId xmlns:a16="http://schemas.microsoft.com/office/drawing/2014/main" id="{07F1F78F-01F8-4633-957A-B075C6858847}"/>
                </a:ext>
              </a:extLst>
            </p:cNvPr>
            <p:cNvSpPr txBox="1">
              <a:spLocks/>
            </p:cNvSpPr>
            <p:nvPr/>
          </p:nvSpPr>
          <p:spPr>
            <a:xfrm>
              <a:off x="4544812" y="5152072"/>
              <a:ext cx="924745" cy="184576"/>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Containers</a:t>
              </a:r>
            </a:p>
          </p:txBody>
        </p:sp>
        <p:grpSp>
          <p:nvGrpSpPr>
            <p:cNvPr id="37" name="Group 36">
              <a:extLst>
                <a:ext uri="{FF2B5EF4-FFF2-40B4-BE49-F238E27FC236}">
                  <a16:creationId xmlns:a16="http://schemas.microsoft.com/office/drawing/2014/main" id="{D15F02E2-552C-43D0-B04E-34CE5B4E5B68}"/>
                </a:ext>
              </a:extLst>
            </p:cNvPr>
            <p:cNvGrpSpPr/>
            <p:nvPr/>
          </p:nvGrpSpPr>
          <p:grpSpPr>
            <a:xfrm>
              <a:off x="4520542" y="5401786"/>
              <a:ext cx="973285" cy="285236"/>
              <a:chOff x="4493108" y="5401786"/>
              <a:chExt cx="973285" cy="285236"/>
            </a:xfrm>
          </p:grpSpPr>
          <p:sp>
            <p:nvSpPr>
              <p:cNvPr id="38" name="Freeform: Shape 37">
                <a:extLst>
                  <a:ext uri="{FF2B5EF4-FFF2-40B4-BE49-F238E27FC236}">
                    <a16:creationId xmlns:a16="http://schemas.microsoft.com/office/drawing/2014/main" id="{A2A57278-CCBA-4178-BADC-6ED4D0B96EA5}"/>
                  </a:ext>
                </a:extLst>
              </p:cNvPr>
              <p:cNvSpPr/>
              <p:nvPr/>
            </p:nvSpPr>
            <p:spPr>
              <a:xfrm>
                <a:off x="4493108"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39" name="Freeform: Shape 38">
                <a:extLst>
                  <a:ext uri="{FF2B5EF4-FFF2-40B4-BE49-F238E27FC236}">
                    <a16:creationId xmlns:a16="http://schemas.microsoft.com/office/drawing/2014/main" id="{DBE2FFCB-DBAE-4880-A3BC-68A9FBAF8648}"/>
                  </a:ext>
                </a:extLst>
              </p:cNvPr>
              <p:cNvSpPr/>
              <p:nvPr/>
            </p:nvSpPr>
            <p:spPr>
              <a:xfrm>
                <a:off x="4849615"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40" name="Freeform: Shape 39">
                <a:extLst>
                  <a:ext uri="{FF2B5EF4-FFF2-40B4-BE49-F238E27FC236}">
                    <a16:creationId xmlns:a16="http://schemas.microsoft.com/office/drawing/2014/main" id="{7C2CC045-8138-4278-9157-081AA91BD240}"/>
                  </a:ext>
                </a:extLst>
              </p:cNvPr>
              <p:cNvSpPr/>
              <p:nvPr/>
            </p:nvSpPr>
            <p:spPr>
              <a:xfrm>
                <a:off x="5206122"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grpSp>
      <p:sp>
        <p:nvSpPr>
          <p:cNvPr id="42" name="Rectangle: Rounded Corners 41">
            <a:extLst>
              <a:ext uri="{FF2B5EF4-FFF2-40B4-BE49-F238E27FC236}">
                <a16:creationId xmlns:a16="http://schemas.microsoft.com/office/drawing/2014/main" id="{1DD4C700-01BC-408A-9E43-38CFFA45B490}"/>
              </a:ext>
            </a:extLst>
          </p:cNvPr>
          <p:cNvSpPr/>
          <p:nvPr/>
        </p:nvSpPr>
        <p:spPr bwMode="auto">
          <a:xfrm>
            <a:off x="6566995" y="2390557"/>
            <a:ext cx="1245654" cy="1050259"/>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solidFill>
                <a:schemeClr val="bg1"/>
              </a:solidFill>
              <a:latin typeface="Segoe UI"/>
              <a:cs typeface="Segoe UI" pitchFamily="34" charset="0"/>
            </a:endParaRPr>
          </a:p>
        </p:txBody>
      </p:sp>
      <p:sp>
        <p:nvSpPr>
          <p:cNvPr id="43" name="Title 1">
            <a:extLst>
              <a:ext uri="{FF2B5EF4-FFF2-40B4-BE49-F238E27FC236}">
                <a16:creationId xmlns:a16="http://schemas.microsoft.com/office/drawing/2014/main" id="{AB2754B2-ECFB-439C-B4FA-B7D06F721EC0}"/>
              </a:ext>
            </a:extLst>
          </p:cNvPr>
          <p:cNvSpPr txBox="1">
            <a:spLocks/>
          </p:cNvSpPr>
          <p:nvPr/>
        </p:nvSpPr>
        <p:spPr>
          <a:xfrm>
            <a:off x="6736538" y="2165584"/>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Pod</a:t>
            </a:r>
          </a:p>
        </p:txBody>
      </p:sp>
      <p:grpSp>
        <p:nvGrpSpPr>
          <p:cNvPr id="44" name="Group 43">
            <a:extLst>
              <a:ext uri="{FF2B5EF4-FFF2-40B4-BE49-F238E27FC236}">
                <a16:creationId xmlns:a16="http://schemas.microsoft.com/office/drawing/2014/main" id="{D3FD6C12-E6E1-49D9-9900-060FE00EC192}"/>
              </a:ext>
            </a:extLst>
          </p:cNvPr>
          <p:cNvGrpSpPr/>
          <p:nvPr/>
        </p:nvGrpSpPr>
        <p:grpSpPr>
          <a:xfrm>
            <a:off x="6712745" y="2462094"/>
            <a:ext cx="954152" cy="524433"/>
            <a:chOff x="4520542" y="5152072"/>
            <a:chExt cx="973285" cy="534950"/>
          </a:xfrm>
        </p:grpSpPr>
        <p:sp>
          <p:nvSpPr>
            <p:cNvPr id="45" name="Title 1">
              <a:extLst>
                <a:ext uri="{FF2B5EF4-FFF2-40B4-BE49-F238E27FC236}">
                  <a16:creationId xmlns:a16="http://schemas.microsoft.com/office/drawing/2014/main" id="{7260677A-7943-45BD-B600-7CDDC56DFE4C}"/>
                </a:ext>
              </a:extLst>
            </p:cNvPr>
            <p:cNvSpPr txBox="1">
              <a:spLocks/>
            </p:cNvSpPr>
            <p:nvPr/>
          </p:nvSpPr>
          <p:spPr>
            <a:xfrm>
              <a:off x="4544812" y="5152072"/>
              <a:ext cx="924745" cy="184576"/>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Containers</a:t>
              </a:r>
            </a:p>
          </p:txBody>
        </p:sp>
        <p:grpSp>
          <p:nvGrpSpPr>
            <p:cNvPr id="46" name="Group 45">
              <a:extLst>
                <a:ext uri="{FF2B5EF4-FFF2-40B4-BE49-F238E27FC236}">
                  <a16:creationId xmlns:a16="http://schemas.microsoft.com/office/drawing/2014/main" id="{E54B9DA3-F438-46DF-AA49-0DFC17FAA9D4}"/>
                </a:ext>
              </a:extLst>
            </p:cNvPr>
            <p:cNvGrpSpPr/>
            <p:nvPr/>
          </p:nvGrpSpPr>
          <p:grpSpPr>
            <a:xfrm>
              <a:off x="4520542" y="5401786"/>
              <a:ext cx="973285" cy="285236"/>
              <a:chOff x="4493108" y="5401786"/>
              <a:chExt cx="973285" cy="285236"/>
            </a:xfrm>
          </p:grpSpPr>
          <p:sp>
            <p:nvSpPr>
              <p:cNvPr id="47" name="Freeform: Shape 46">
                <a:extLst>
                  <a:ext uri="{FF2B5EF4-FFF2-40B4-BE49-F238E27FC236}">
                    <a16:creationId xmlns:a16="http://schemas.microsoft.com/office/drawing/2014/main" id="{3036F167-D027-47CF-95F5-C9DAA06BAAC5}"/>
                  </a:ext>
                </a:extLst>
              </p:cNvPr>
              <p:cNvSpPr/>
              <p:nvPr/>
            </p:nvSpPr>
            <p:spPr>
              <a:xfrm>
                <a:off x="4493108"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48" name="Freeform: Shape 47">
                <a:extLst>
                  <a:ext uri="{FF2B5EF4-FFF2-40B4-BE49-F238E27FC236}">
                    <a16:creationId xmlns:a16="http://schemas.microsoft.com/office/drawing/2014/main" id="{34DC7E32-0FEC-4733-B73D-CE926CCF89FD}"/>
                  </a:ext>
                </a:extLst>
              </p:cNvPr>
              <p:cNvSpPr/>
              <p:nvPr/>
            </p:nvSpPr>
            <p:spPr>
              <a:xfrm>
                <a:off x="4849615"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49" name="Freeform: Shape 48">
                <a:extLst>
                  <a:ext uri="{FF2B5EF4-FFF2-40B4-BE49-F238E27FC236}">
                    <a16:creationId xmlns:a16="http://schemas.microsoft.com/office/drawing/2014/main" id="{9E746225-9681-4CC8-9EA8-BC0414B0428B}"/>
                  </a:ext>
                </a:extLst>
              </p:cNvPr>
              <p:cNvSpPr/>
              <p:nvPr/>
            </p:nvSpPr>
            <p:spPr>
              <a:xfrm>
                <a:off x="5206122" y="5401786"/>
                <a:ext cx="260271" cy="285236"/>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grpSp>
      <p:sp>
        <p:nvSpPr>
          <p:cNvPr id="51" name="Title 1">
            <a:extLst>
              <a:ext uri="{FF2B5EF4-FFF2-40B4-BE49-F238E27FC236}">
                <a16:creationId xmlns:a16="http://schemas.microsoft.com/office/drawing/2014/main" id="{F20060D2-3627-409B-A20D-7F61B9BE2ACA}"/>
              </a:ext>
            </a:extLst>
          </p:cNvPr>
          <p:cNvSpPr txBox="1">
            <a:spLocks/>
          </p:cNvSpPr>
          <p:nvPr/>
        </p:nvSpPr>
        <p:spPr>
          <a:xfrm>
            <a:off x="1856610" y="1567383"/>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core</a:t>
            </a:r>
          </a:p>
        </p:txBody>
      </p:sp>
      <p:sp>
        <p:nvSpPr>
          <p:cNvPr id="52" name="Title 1">
            <a:extLst>
              <a:ext uri="{FF2B5EF4-FFF2-40B4-BE49-F238E27FC236}">
                <a16:creationId xmlns:a16="http://schemas.microsoft.com/office/drawing/2014/main" id="{D4551B67-756A-40CB-8B47-798456607775}"/>
              </a:ext>
            </a:extLst>
          </p:cNvPr>
          <p:cNvSpPr txBox="1">
            <a:spLocks/>
          </p:cNvSpPr>
          <p:nvPr/>
        </p:nvSpPr>
        <p:spPr>
          <a:xfrm>
            <a:off x="5985617" y="1566050"/>
            <a:ext cx="90656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000000"/>
                </a:solidFill>
                <a:latin typeface="Segoe UI Semibold" panose="020B0702040204020203" pitchFamily="34" charset="0"/>
                <a:cs typeface="Segoe UI Semibold" panose="020B0702040204020203" pitchFamily="34" charset="0"/>
              </a:rPr>
              <a:t>core</a:t>
            </a:r>
          </a:p>
        </p:txBody>
      </p:sp>
      <p:pic>
        <p:nvPicPr>
          <p:cNvPr id="53" name="Picture 52" descr="A close up of a sign&#10;&#10;Description automatically generated">
            <a:extLst>
              <a:ext uri="{FF2B5EF4-FFF2-40B4-BE49-F238E27FC236}">
                <a16:creationId xmlns:a16="http://schemas.microsoft.com/office/drawing/2014/main" id="{4F953BFF-AC78-4931-A549-9E7811FE7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3248" y="-2114962"/>
            <a:ext cx="533148" cy="533148"/>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50F93C0D-2D32-4167-802A-A9B8332F4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3211" y="-2063135"/>
            <a:ext cx="533149" cy="533149"/>
          </a:xfrm>
          <a:prstGeom prst="rect">
            <a:avLst/>
          </a:prstGeom>
        </p:spPr>
      </p:pic>
      <p:sp>
        <p:nvSpPr>
          <p:cNvPr id="55" name="Title 1">
            <a:extLst>
              <a:ext uri="{FF2B5EF4-FFF2-40B4-BE49-F238E27FC236}">
                <a16:creationId xmlns:a16="http://schemas.microsoft.com/office/drawing/2014/main" id="{037EA435-5CBA-482D-B5A7-B69C967262EB}"/>
              </a:ext>
            </a:extLst>
          </p:cNvPr>
          <p:cNvSpPr txBox="1">
            <a:spLocks/>
          </p:cNvSpPr>
          <p:nvPr/>
        </p:nvSpPr>
        <p:spPr>
          <a:xfrm>
            <a:off x="685539" y="3630446"/>
            <a:ext cx="1788671" cy="280569"/>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err="1">
                <a:solidFill>
                  <a:srgbClr val="3C3C41"/>
                </a:solidFill>
                <a:latin typeface="Segoe UI Semibold" panose="020B0702040204020203" pitchFamily="34" charset="0"/>
                <a:cs typeface="Segoe UI Semibold" panose="020B0702040204020203" pitchFamily="34" charset="0"/>
              </a:rPr>
              <a:t>db.ns.svc.dist.loval</a:t>
            </a:r>
            <a:endParaRPr lang="en-US" sz="1176" spc="0" dirty="0">
              <a:solidFill>
                <a:srgbClr val="3C3C41"/>
              </a:solidFill>
              <a:latin typeface="Segoe UI Semibold" panose="020B0702040204020203" pitchFamily="34" charset="0"/>
              <a:cs typeface="Segoe UI Semibold" panose="020B0702040204020203" pitchFamily="34" charset="0"/>
            </a:endParaRPr>
          </a:p>
        </p:txBody>
      </p:sp>
      <p:pic>
        <p:nvPicPr>
          <p:cNvPr id="56" name="Picture 55" descr="A close up of a sign&#10;&#10;Description automatically generated">
            <a:extLst>
              <a:ext uri="{FF2B5EF4-FFF2-40B4-BE49-F238E27FC236}">
                <a16:creationId xmlns:a16="http://schemas.microsoft.com/office/drawing/2014/main" id="{73DC996A-8CF9-45A7-9900-E1C6C59CD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7998" y="265593"/>
            <a:ext cx="414723" cy="403685"/>
          </a:xfrm>
          <a:prstGeom prst="rect">
            <a:avLst/>
          </a:prstGeom>
        </p:spPr>
      </p:pic>
      <p:sp>
        <p:nvSpPr>
          <p:cNvPr id="57" name="Title 1">
            <a:extLst>
              <a:ext uri="{FF2B5EF4-FFF2-40B4-BE49-F238E27FC236}">
                <a16:creationId xmlns:a16="http://schemas.microsoft.com/office/drawing/2014/main" id="{60A54808-4C25-4DAF-A417-65ABF907418F}"/>
              </a:ext>
            </a:extLst>
          </p:cNvPr>
          <p:cNvSpPr txBox="1">
            <a:spLocks/>
          </p:cNvSpPr>
          <p:nvPr/>
        </p:nvSpPr>
        <p:spPr>
          <a:xfrm rot="18269646">
            <a:off x="3700976" y="1154206"/>
            <a:ext cx="544838" cy="271464"/>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err="1">
                <a:solidFill>
                  <a:srgbClr val="3C3C41"/>
                </a:solidFill>
                <a:latin typeface="Segoe UI Semibold" panose="020B0702040204020203" pitchFamily="34" charset="0"/>
                <a:cs typeface="Segoe UI Semibold" panose="020B0702040204020203" pitchFamily="34" charset="0"/>
              </a:rPr>
              <a:t>fqdn</a:t>
            </a:r>
            <a:endParaRPr lang="en-US" sz="1176" spc="0" dirty="0">
              <a:solidFill>
                <a:srgbClr val="3C3C41"/>
              </a:solidFill>
              <a:latin typeface="Segoe UI Semibold" panose="020B0702040204020203" pitchFamily="34" charset="0"/>
              <a:cs typeface="Segoe UI Semibold" panose="020B0702040204020203" pitchFamily="34" charset="0"/>
            </a:endParaRPr>
          </a:p>
        </p:txBody>
      </p:sp>
      <p:cxnSp>
        <p:nvCxnSpPr>
          <p:cNvPr id="58" name="Straight Connector 57">
            <a:extLst>
              <a:ext uri="{FF2B5EF4-FFF2-40B4-BE49-F238E27FC236}">
                <a16:creationId xmlns:a16="http://schemas.microsoft.com/office/drawing/2014/main" id="{F9607C4E-1708-44AA-A39B-29108ED2A9BA}"/>
              </a:ext>
            </a:extLst>
          </p:cNvPr>
          <p:cNvCxnSpPr>
            <a:cxnSpLocks/>
            <a:stCxn id="43" idx="3"/>
            <a:endCxn id="63" idx="1"/>
          </p:cNvCxnSpPr>
          <p:nvPr/>
        </p:nvCxnSpPr>
        <p:spPr>
          <a:xfrm flipV="1">
            <a:off x="7643104" y="-1110128"/>
            <a:ext cx="2298146" cy="3366186"/>
          </a:xfrm>
          <a:prstGeom prst="line">
            <a:avLst/>
          </a:prstGeom>
          <a:ln w="12700">
            <a:solidFill>
              <a:srgbClr val="4472C4"/>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59" name="Title 1">
            <a:extLst>
              <a:ext uri="{FF2B5EF4-FFF2-40B4-BE49-F238E27FC236}">
                <a16:creationId xmlns:a16="http://schemas.microsoft.com/office/drawing/2014/main" id="{93687479-041A-48ED-852E-06618F944649}"/>
              </a:ext>
            </a:extLst>
          </p:cNvPr>
          <p:cNvSpPr txBox="1">
            <a:spLocks/>
          </p:cNvSpPr>
          <p:nvPr/>
        </p:nvSpPr>
        <p:spPr>
          <a:xfrm rot="18202851">
            <a:off x="8756823" y="-359891"/>
            <a:ext cx="840100" cy="271464"/>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err="1">
                <a:solidFill>
                  <a:srgbClr val="3C3C41"/>
                </a:solidFill>
                <a:latin typeface="Segoe UI Semibold" panose="020B0702040204020203" pitchFamily="34" charset="0"/>
                <a:cs typeface="Segoe UI Semibold" panose="020B0702040204020203" pitchFamily="34" charset="0"/>
              </a:rPr>
              <a:t>Kub</a:t>
            </a:r>
            <a:r>
              <a:rPr lang="en-US" sz="1176" spc="0" dirty="0">
                <a:solidFill>
                  <a:srgbClr val="3C3C41"/>
                </a:solidFill>
                <a:latin typeface="Segoe UI Semibold" panose="020B0702040204020203" pitchFamily="34" charset="0"/>
                <a:cs typeface="Segoe UI Semibold" panose="020B0702040204020203" pitchFamily="34" charset="0"/>
              </a:rPr>
              <a:t> proxy</a:t>
            </a:r>
          </a:p>
        </p:txBody>
      </p:sp>
      <p:pic>
        <p:nvPicPr>
          <p:cNvPr id="60" name="Graphic 59">
            <a:extLst>
              <a:ext uri="{FF2B5EF4-FFF2-40B4-BE49-F238E27FC236}">
                <a16:creationId xmlns:a16="http://schemas.microsoft.com/office/drawing/2014/main" id="{01E6D6E3-1DDD-4C26-8539-ADE5BE3C80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866" y="-125544"/>
            <a:ext cx="622356" cy="622356"/>
          </a:xfrm>
          <a:prstGeom prst="rect">
            <a:avLst/>
          </a:prstGeom>
        </p:spPr>
      </p:pic>
      <p:sp>
        <p:nvSpPr>
          <p:cNvPr id="61" name="Title 1">
            <a:extLst>
              <a:ext uri="{FF2B5EF4-FFF2-40B4-BE49-F238E27FC236}">
                <a16:creationId xmlns:a16="http://schemas.microsoft.com/office/drawing/2014/main" id="{E6F0230E-1ACA-4F35-8E0E-15EA9554EAFB}"/>
              </a:ext>
            </a:extLst>
          </p:cNvPr>
          <p:cNvSpPr txBox="1">
            <a:spLocks/>
          </p:cNvSpPr>
          <p:nvPr/>
        </p:nvSpPr>
        <p:spPr>
          <a:xfrm>
            <a:off x="5092388" y="-2147943"/>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App Gateway</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62" name="Title 1">
            <a:extLst>
              <a:ext uri="{FF2B5EF4-FFF2-40B4-BE49-F238E27FC236}">
                <a16:creationId xmlns:a16="http://schemas.microsoft.com/office/drawing/2014/main" id="{4728601E-E2F3-4837-A7F3-43FDD4E66394}"/>
              </a:ext>
            </a:extLst>
          </p:cNvPr>
          <p:cNvSpPr txBox="1">
            <a:spLocks/>
          </p:cNvSpPr>
          <p:nvPr/>
        </p:nvSpPr>
        <p:spPr>
          <a:xfrm>
            <a:off x="7483717" y="-2095018"/>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DNS</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63" name="Graphic 62" descr="Laptop">
            <a:extLst>
              <a:ext uri="{FF2B5EF4-FFF2-40B4-BE49-F238E27FC236}">
                <a16:creationId xmlns:a16="http://schemas.microsoft.com/office/drawing/2014/main" id="{7EF3DA4C-D3AA-418B-A18F-A86ABA67E1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41250" y="-1399537"/>
            <a:ext cx="578818" cy="578818"/>
          </a:xfrm>
          <a:prstGeom prst="rect">
            <a:avLst/>
          </a:prstGeom>
        </p:spPr>
      </p:pic>
      <p:pic>
        <p:nvPicPr>
          <p:cNvPr id="64" name="Graphic 63">
            <a:extLst>
              <a:ext uri="{FF2B5EF4-FFF2-40B4-BE49-F238E27FC236}">
                <a16:creationId xmlns:a16="http://schemas.microsoft.com/office/drawing/2014/main" id="{81DAAB1E-86BC-46CB-BBFB-6CC8BA60D43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7359" y="-599876"/>
            <a:ext cx="476250" cy="476250"/>
          </a:xfrm>
          <a:prstGeom prst="rect">
            <a:avLst/>
          </a:prstGeom>
        </p:spPr>
      </p:pic>
      <p:sp>
        <p:nvSpPr>
          <p:cNvPr id="65" name="Title 1">
            <a:extLst>
              <a:ext uri="{FF2B5EF4-FFF2-40B4-BE49-F238E27FC236}">
                <a16:creationId xmlns:a16="http://schemas.microsoft.com/office/drawing/2014/main" id="{7E17C8C0-E25A-4A70-9CFB-9272A73430E8}"/>
              </a:ext>
            </a:extLst>
          </p:cNvPr>
          <p:cNvSpPr txBox="1">
            <a:spLocks/>
          </p:cNvSpPr>
          <p:nvPr/>
        </p:nvSpPr>
        <p:spPr>
          <a:xfrm>
            <a:off x="-74308" y="-532257"/>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Virtual Network</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66" name="Title 1">
            <a:extLst>
              <a:ext uri="{FF2B5EF4-FFF2-40B4-BE49-F238E27FC236}">
                <a16:creationId xmlns:a16="http://schemas.microsoft.com/office/drawing/2014/main" id="{6F067FB8-AE65-4E04-B1B2-A2D87B21FA12}"/>
              </a:ext>
            </a:extLst>
          </p:cNvPr>
          <p:cNvSpPr txBox="1">
            <a:spLocks/>
          </p:cNvSpPr>
          <p:nvPr/>
        </p:nvSpPr>
        <p:spPr>
          <a:xfrm>
            <a:off x="9575967" y="418706"/>
            <a:ext cx="1788671" cy="271519"/>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algn="ct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Share service Namespace</a:t>
            </a:r>
          </a:p>
        </p:txBody>
      </p:sp>
      <p:sp>
        <p:nvSpPr>
          <p:cNvPr id="67" name="Rectangle 66">
            <a:extLst>
              <a:ext uri="{FF2B5EF4-FFF2-40B4-BE49-F238E27FC236}">
                <a16:creationId xmlns:a16="http://schemas.microsoft.com/office/drawing/2014/main" id="{3193C912-F7CF-48BB-B78C-720C8849341B}"/>
              </a:ext>
            </a:extLst>
          </p:cNvPr>
          <p:cNvSpPr/>
          <p:nvPr/>
        </p:nvSpPr>
        <p:spPr bwMode="auto">
          <a:xfrm>
            <a:off x="9674677" y="758362"/>
            <a:ext cx="2271093" cy="1531246"/>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9" name="Freeform: Shape 68">
            <a:extLst>
              <a:ext uri="{FF2B5EF4-FFF2-40B4-BE49-F238E27FC236}">
                <a16:creationId xmlns:a16="http://schemas.microsoft.com/office/drawing/2014/main" id="{582CB622-1560-4F05-9CE6-5C1E0E6355CE}"/>
              </a:ext>
            </a:extLst>
          </p:cNvPr>
          <p:cNvSpPr/>
          <p:nvPr/>
        </p:nvSpPr>
        <p:spPr>
          <a:xfrm>
            <a:off x="11000084" y="891549"/>
            <a:ext cx="255155" cy="279629"/>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79" name="Freeform: Shape 78">
            <a:extLst>
              <a:ext uri="{FF2B5EF4-FFF2-40B4-BE49-F238E27FC236}">
                <a16:creationId xmlns:a16="http://schemas.microsoft.com/office/drawing/2014/main" id="{20ECB68B-7682-4EBD-9EC1-35E292831540}"/>
              </a:ext>
            </a:extLst>
          </p:cNvPr>
          <p:cNvSpPr/>
          <p:nvPr/>
        </p:nvSpPr>
        <p:spPr>
          <a:xfrm>
            <a:off x="10856711" y="1195368"/>
            <a:ext cx="255155" cy="279629"/>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sp>
        <p:nvSpPr>
          <p:cNvPr id="91" name="Freeform: Shape 90">
            <a:extLst>
              <a:ext uri="{FF2B5EF4-FFF2-40B4-BE49-F238E27FC236}">
                <a16:creationId xmlns:a16="http://schemas.microsoft.com/office/drawing/2014/main" id="{1621D937-8898-4831-9256-18B0A5C58832}"/>
              </a:ext>
            </a:extLst>
          </p:cNvPr>
          <p:cNvSpPr/>
          <p:nvPr/>
        </p:nvSpPr>
        <p:spPr>
          <a:xfrm>
            <a:off x="10713216" y="1531864"/>
            <a:ext cx="255155" cy="279629"/>
          </a:xfrm>
          <a:custGeom>
            <a:avLst/>
            <a:gdLst>
              <a:gd name="connsiteX0" fmla="*/ 543418 w 543418"/>
              <a:gd name="connsiteY0" fmla="*/ 149230 h 595539"/>
              <a:gd name="connsiteX1" fmla="*/ 543418 w 543418"/>
              <a:gd name="connsiteY1" fmla="*/ 446971 h 595539"/>
              <a:gd name="connsiteX2" fmla="*/ 271403 w 543418"/>
              <a:gd name="connsiteY2" fmla="*/ 595539 h 595539"/>
              <a:gd name="connsiteX3" fmla="*/ 271403 w 543418"/>
              <a:gd name="connsiteY3" fmla="*/ 297798 h 595539"/>
              <a:gd name="connsiteX4" fmla="*/ 0 w 543418"/>
              <a:gd name="connsiteY4" fmla="*/ 149230 h 595539"/>
              <a:gd name="connsiteX5" fmla="*/ 271403 w 543418"/>
              <a:gd name="connsiteY5" fmla="*/ 297798 h 595539"/>
              <a:gd name="connsiteX6" fmla="*/ 271403 w 543418"/>
              <a:gd name="connsiteY6" fmla="*/ 595539 h 595539"/>
              <a:gd name="connsiteX7" fmla="*/ 0 w 543418"/>
              <a:gd name="connsiteY7" fmla="*/ 446971 h 595539"/>
              <a:gd name="connsiteX8" fmla="*/ 271403 w 543418"/>
              <a:gd name="connsiteY8" fmla="*/ 0 h 595539"/>
              <a:gd name="connsiteX9" fmla="*/ 543418 w 543418"/>
              <a:gd name="connsiteY9" fmla="*/ 148567 h 595539"/>
              <a:gd name="connsiteX10" fmla="*/ 271403 w 543418"/>
              <a:gd name="connsiteY10" fmla="*/ 297134 h 595539"/>
              <a:gd name="connsiteX11" fmla="*/ 0 w 543418"/>
              <a:gd name="connsiteY11" fmla="*/ 148567 h 595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418" h="595539">
                <a:moveTo>
                  <a:pt x="543418" y="149230"/>
                </a:moveTo>
                <a:lnTo>
                  <a:pt x="543418" y="446971"/>
                </a:lnTo>
                <a:lnTo>
                  <a:pt x="271403" y="595539"/>
                </a:lnTo>
                <a:lnTo>
                  <a:pt x="271403" y="297798"/>
                </a:lnTo>
                <a:close/>
                <a:moveTo>
                  <a:pt x="0" y="149230"/>
                </a:moveTo>
                <a:lnTo>
                  <a:pt x="271403" y="297798"/>
                </a:lnTo>
                <a:lnTo>
                  <a:pt x="271403" y="595539"/>
                </a:lnTo>
                <a:lnTo>
                  <a:pt x="0" y="446971"/>
                </a:lnTo>
                <a:close/>
                <a:moveTo>
                  <a:pt x="271403" y="0"/>
                </a:moveTo>
                <a:lnTo>
                  <a:pt x="543418" y="148567"/>
                </a:lnTo>
                <a:lnTo>
                  <a:pt x="271403" y="297134"/>
                </a:lnTo>
                <a:lnTo>
                  <a:pt x="0" y="148567"/>
                </a:lnTo>
                <a:close/>
              </a:path>
            </a:pathLst>
          </a:custGeom>
          <a:noFill/>
          <a:ln w="12700" cap="rnd">
            <a:solidFill>
              <a:srgbClr val="000000"/>
            </a:solidFill>
            <a:prstDash val="solid"/>
            <a:round/>
          </a:ln>
        </p:spPr>
        <p:txBody>
          <a:bodyPr wrap="square">
            <a:noAutofit/>
          </a:bodyPr>
          <a:lstStyle/>
          <a:p>
            <a:pPr defTabSz="896372"/>
            <a:endParaRPr lang="en-US" sz="1731">
              <a:solidFill>
                <a:srgbClr val="FFFFFF"/>
              </a:solidFill>
              <a:latin typeface="Segoe UI"/>
            </a:endParaRPr>
          </a:p>
        </p:txBody>
      </p:sp>
      <p:grpSp>
        <p:nvGrpSpPr>
          <p:cNvPr id="97" name="Group 96">
            <a:extLst>
              <a:ext uri="{FF2B5EF4-FFF2-40B4-BE49-F238E27FC236}">
                <a16:creationId xmlns:a16="http://schemas.microsoft.com/office/drawing/2014/main" id="{80C25AB6-EC67-4550-ABF9-08CE18940EDB}"/>
              </a:ext>
            </a:extLst>
          </p:cNvPr>
          <p:cNvGrpSpPr/>
          <p:nvPr/>
        </p:nvGrpSpPr>
        <p:grpSpPr>
          <a:xfrm>
            <a:off x="1616808" y="693312"/>
            <a:ext cx="5532487" cy="1519444"/>
            <a:chOff x="1254064" y="3982994"/>
            <a:chExt cx="5532487" cy="1519444"/>
          </a:xfrm>
        </p:grpSpPr>
        <p:sp>
          <p:nvSpPr>
            <p:cNvPr id="98" name="Oval 97">
              <a:extLst>
                <a:ext uri="{FF2B5EF4-FFF2-40B4-BE49-F238E27FC236}">
                  <a16:creationId xmlns:a16="http://schemas.microsoft.com/office/drawing/2014/main" id="{DC1035D9-933F-4443-B6B0-86AE88297D09}"/>
                </a:ext>
              </a:extLst>
            </p:cNvPr>
            <p:cNvSpPr/>
            <p:nvPr/>
          </p:nvSpPr>
          <p:spPr bwMode="auto">
            <a:xfrm>
              <a:off x="5838450" y="4727874"/>
              <a:ext cx="486708" cy="454860"/>
            </a:xfrm>
            <a:prstGeom prst="ellipse">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600" dirty="0" err="1">
                <a:gradFill>
                  <a:gsLst>
                    <a:gs pos="0">
                      <a:srgbClr val="FFFFFF"/>
                    </a:gs>
                    <a:gs pos="100000">
                      <a:srgbClr val="FFFFFF"/>
                    </a:gs>
                  </a:gsLst>
                  <a:lin ang="5400000" scaled="0"/>
                </a:gradFill>
                <a:cs typeface="Segoe UI" pitchFamily="34" charset="0"/>
              </a:endParaRPr>
            </a:p>
          </p:txBody>
        </p:sp>
        <p:sp>
          <p:nvSpPr>
            <p:cNvPr id="99" name="Oval 98">
              <a:extLst>
                <a:ext uri="{FF2B5EF4-FFF2-40B4-BE49-F238E27FC236}">
                  <a16:creationId xmlns:a16="http://schemas.microsoft.com/office/drawing/2014/main" id="{12D73200-742C-4A71-9071-0D3BFEED2C1F}"/>
                </a:ext>
              </a:extLst>
            </p:cNvPr>
            <p:cNvSpPr/>
            <p:nvPr/>
          </p:nvSpPr>
          <p:spPr bwMode="auto">
            <a:xfrm>
              <a:off x="1707347" y="4727776"/>
              <a:ext cx="486708" cy="454860"/>
            </a:xfrm>
            <a:prstGeom prst="ellipse">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6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00" name="Straight Connector 99">
              <a:extLst>
                <a:ext uri="{FF2B5EF4-FFF2-40B4-BE49-F238E27FC236}">
                  <a16:creationId xmlns:a16="http://schemas.microsoft.com/office/drawing/2014/main" id="{3C2F479C-4F8B-4B92-9C17-541965245F74}"/>
                </a:ext>
              </a:extLst>
            </p:cNvPr>
            <p:cNvCxnSpPr>
              <a:stCxn id="99" idx="3"/>
            </p:cNvCxnSpPr>
            <p:nvPr/>
          </p:nvCxnSpPr>
          <p:spPr>
            <a:xfrm flipH="1">
              <a:off x="1254064" y="5116023"/>
              <a:ext cx="524560" cy="295897"/>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065817B-684D-40FB-AE22-43DF60A57663}"/>
                </a:ext>
              </a:extLst>
            </p:cNvPr>
            <p:cNvCxnSpPr>
              <a:stCxn id="99" idx="5"/>
            </p:cNvCxnSpPr>
            <p:nvPr/>
          </p:nvCxnSpPr>
          <p:spPr>
            <a:xfrm>
              <a:off x="2122778" y="5116023"/>
              <a:ext cx="548353" cy="295897"/>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42C9E58-E359-462B-B176-FD4CED795EF0}"/>
                </a:ext>
              </a:extLst>
            </p:cNvPr>
            <p:cNvCxnSpPr>
              <a:cxnSpLocks/>
              <a:stCxn id="99" idx="6"/>
            </p:cNvCxnSpPr>
            <p:nvPr/>
          </p:nvCxnSpPr>
          <p:spPr>
            <a:xfrm>
              <a:off x="2194055" y="4955206"/>
              <a:ext cx="3618798" cy="8072"/>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FC4593A-8885-4B41-8D20-F789461533FF}"/>
                </a:ext>
              </a:extLst>
            </p:cNvPr>
            <p:cNvCxnSpPr/>
            <p:nvPr/>
          </p:nvCxnSpPr>
          <p:spPr>
            <a:xfrm flipH="1">
              <a:off x="5396640" y="5116023"/>
              <a:ext cx="524560" cy="295897"/>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E48C6D7-CECC-4F91-A049-C457CDF36AB1}"/>
                </a:ext>
              </a:extLst>
            </p:cNvPr>
            <p:cNvCxnSpPr/>
            <p:nvPr/>
          </p:nvCxnSpPr>
          <p:spPr>
            <a:xfrm>
              <a:off x="6238198" y="5110551"/>
              <a:ext cx="548353" cy="295897"/>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5139B82-D0ED-4D74-93B2-2F08D4F2B554}"/>
                </a:ext>
              </a:extLst>
            </p:cNvPr>
            <p:cNvCxnSpPr/>
            <p:nvPr/>
          </p:nvCxnSpPr>
          <p:spPr>
            <a:xfrm flipV="1">
              <a:off x="3124414" y="3982994"/>
              <a:ext cx="1035424" cy="15194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06" name="Rectangle 105">
            <a:extLst>
              <a:ext uri="{FF2B5EF4-FFF2-40B4-BE49-F238E27FC236}">
                <a16:creationId xmlns:a16="http://schemas.microsoft.com/office/drawing/2014/main" id="{05642A70-B6B7-4AC1-948E-85A7F1C36CEF}"/>
              </a:ext>
            </a:extLst>
          </p:cNvPr>
          <p:cNvSpPr/>
          <p:nvPr/>
        </p:nvSpPr>
        <p:spPr bwMode="auto">
          <a:xfrm>
            <a:off x="-4650826" y="-769283"/>
            <a:ext cx="3201572" cy="1871972"/>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7" name="Graphic 106">
            <a:extLst>
              <a:ext uri="{FF2B5EF4-FFF2-40B4-BE49-F238E27FC236}">
                <a16:creationId xmlns:a16="http://schemas.microsoft.com/office/drawing/2014/main" id="{82357FC2-C8FA-43D3-A893-5729C90ECA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95903" y="-1243911"/>
            <a:ext cx="476250" cy="476250"/>
          </a:xfrm>
          <a:prstGeom prst="rect">
            <a:avLst/>
          </a:prstGeom>
        </p:spPr>
      </p:pic>
      <p:pic>
        <p:nvPicPr>
          <p:cNvPr id="108" name="Graphic 107">
            <a:extLst>
              <a:ext uri="{FF2B5EF4-FFF2-40B4-BE49-F238E27FC236}">
                <a16:creationId xmlns:a16="http://schemas.microsoft.com/office/drawing/2014/main" id="{281249F8-432C-4CBB-A53F-0AE2F564060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21230" y="-421646"/>
            <a:ext cx="622357" cy="622357"/>
          </a:xfrm>
          <a:prstGeom prst="rect">
            <a:avLst/>
          </a:prstGeom>
        </p:spPr>
      </p:pic>
      <p:pic>
        <p:nvPicPr>
          <p:cNvPr id="109" name="Graphic 108">
            <a:extLst>
              <a:ext uri="{FF2B5EF4-FFF2-40B4-BE49-F238E27FC236}">
                <a16:creationId xmlns:a16="http://schemas.microsoft.com/office/drawing/2014/main" id="{1AF36276-095D-4EA5-91A4-6FC03E526B9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7233" y="-1296969"/>
            <a:ext cx="476250" cy="476250"/>
          </a:xfrm>
          <a:prstGeom prst="rect">
            <a:avLst/>
          </a:prstGeom>
        </p:spPr>
      </p:pic>
      <p:sp>
        <p:nvSpPr>
          <p:cNvPr id="110" name="Rectangle 109">
            <a:extLst>
              <a:ext uri="{FF2B5EF4-FFF2-40B4-BE49-F238E27FC236}">
                <a16:creationId xmlns:a16="http://schemas.microsoft.com/office/drawing/2014/main" id="{FFF7305D-0059-418F-A64E-2F09119E0424}"/>
              </a:ext>
            </a:extLst>
          </p:cNvPr>
          <p:cNvSpPr/>
          <p:nvPr/>
        </p:nvSpPr>
        <p:spPr bwMode="auto">
          <a:xfrm>
            <a:off x="2115106" y="-2351206"/>
            <a:ext cx="6939995" cy="916719"/>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1" name="Graphic 110">
            <a:extLst>
              <a:ext uri="{FF2B5EF4-FFF2-40B4-BE49-F238E27FC236}">
                <a16:creationId xmlns:a16="http://schemas.microsoft.com/office/drawing/2014/main" id="{BD8EB2D1-7916-4458-A14A-6890F506B4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15106" y="-2900857"/>
            <a:ext cx="476250" cy="476250"/>
          </a:xfrm>
          <a:prstGeom prst="rect">
            <a:avLst/>
          </a:prstGeom>
        </p:spPr>
      </p:pic>
      <p:sp>
        <p:nvSpPr>
          <p:cNvPr id="112" name="Title 1">
            <a:extLst>
              <a:ext uri="{FF2B5EF4-FFF2-40B4-BE49-F238E27FC236}">
                <a16:creationId xmlns:a16="http://schemas.microsoft.com/office/drawing/2014/main" id="{F9F7B046-9A33-469A-AAFC-1405E21B75DF}"/>
              </a:ext>
            </a:extLst>
          </p:cNvPr>
          <p:cNvSpPr txBox="1">
            <a:spLocks/>
          </p:cNvSpPr>
          <p:nvPr/>
        </p:nvSpPr>
        <p:spPr>
          <a:xfrm>
            <a:off x="-3689028" y="-530994"/>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Discs </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116" name="Graphic 115">
            <a:extLst>
              <a:ext uri="{FF2B5EF4-FFF2-40B4-BE49-F238E27FC236}">
                <a16:creationId xmlns:a16="http://schemas.microsoft.com/office/drawing/2014/main" id="{52106844-CDD3-46D6-9BD4-5C3715A6BA2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42515" y="2665661"/>
            <a:ext cx="616243" cy="616243"/>
          </a:xfrm>
          <a:prstGeom prst="rect">
            <a:avLst/>
          </a:prstGeom>
        </p:spPr>
      </p:pic>
      <p:pic>
        <p:nvPicPr>
          <p:cNvPr id="122" name="Graphic 121">
            <a:extLst>
              <a:ext uri="{FF2B5EF4-FFF2-40B4-BE49-F238E27FC236}">
                <a16:creationId xmlns:a16="http://schemas.microsoft.com/office/drawing/2014/main" id="{743E04A9-0C11-45EA-A2BD-58CC1A62986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271320" y="2719673"/>
            <a:ext cx="562231" cy="562231"/>
          </a:xfrm>
          <a:prstGeom prst="rect">
            <a:avLst/>
          </a:prstGeom>
        </p:spPr>
      </p:pic>
      <p:pic>
        <p:nvPicPr>
          <p:cNvPr id="124" name="Picture 123" descr="A close up of a sign&#10;&#10;Description automatically generated">
            <a:extLst>
              <a:ext uri="{FF2B5EF4-FFF2-40B4-BE49-F238E27FC236}">
                <a16:creationId xmlns:a16="http://schemas.microsoft.com/office/drawing/2014/main" id="{5B2248A9-D251-453A-BD36-AB1AA74BABF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11756" y="2681146"/>
            <a:ext cx="600758" cy="600758"/>
          </a:xfrm>
          <a:prstGeom prst="rect">
            <a:avLst/>
          </a:prstGeom>
        </p:spPr>
      </p:pic>
      <p:pic>
        <p:nvPicPr>
          <p:cNvPr id="126" name="Graphic 125">
            <a:extLst>
              <a:ext uri="{FF2B5EF4-FFF2-40B4-BE49-F238E27FC236}">
                <a16:creationId xmlns:a16="http://schemas.microsoft.com/office/drawing/2014/main" id="{D51353C0-D7D2-4901-BD9F-A6E5968FF9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1512" y="1845238"/>
            <a:ext cx="476250" cy="476250"/>
          </a:xfrm>
          <a:prstGeom prst="rect">
            <a:avLst/>
          </a:prstGeom>
        </p:spPr>
      </p:pic>
      <p:sp>
        <p:nvSpPr>
          <p:cNvPr id="127" name="Title 1">
            <a:extLst>
              <a:ext uri="{FF2B5EF4-FFF2-40B4-BE49-F238E27FC236}">
                <a16:creationId xmlns:a16="http://schemas.microsoft.com/office/drawing/2014/main" id="{8F8611F2-6DF6-438A-BA7A-32F0F2530C57}"/>
              </a:ext>
            </a:extLst>
          </p:cNvPr>
          <p:cNvSpPr txBox="1">
            <a:spLocks/>
          </p:cNvSpPr>
          <p:nvPr/>
        </p:nvSpPr>
        <p:spPr>
          <a:xfrm>
            <a:off x="-3828461" y="1912857"/>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Virtual Network</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128" name="Rectangle 127">
            <a:extLst>
              <a:ext uri="{FF2B5EF4-FFF2-40B4-BE49-F238E27FC236}">
                <a16:creationId xmlns:a16="http://schemas.microsoft.com/office/drawing/2014/main" id="{DE696709-1AD1-42C1-A980-0EA7CB2E1F26}"/>
              </a:ext>
            </a:extLst>
          </p:cNvPr>
          <p:cNvSpPr/>
          <p:nvPr/>
        </p:nvSpPr>
        <p:spPr bwMode="auto">
          <a:xfrm>
            <a:off x="-4700969" y="1606330"/>
            <a:ext cx="3252804" cy="2787870"/>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9" name="Graphic 128">
            <a:extLst>
              <a:ext uri="{FF2B5EF4-FFF2-40B4-BE49-F238E27FC236}">
                <a16:creationId xmlns:a16="http://schemas.microsoft.com/office/drawing/2014/main" id="{66D24934-FCB7-4DC2-8434-F6F20DE2A63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67762" y="1195344"/>
            <a:ext cx="476250" cy="476250"/>
          </a:xfrm>
          <a:prstGeom prst="rect">
            <a:avLst/>
          </a:prstGeom>
        </p:spPr>
      </p:pic>
      <p:sp>
        <p:nvSpPr>
          <p:cNvPr id="135" name="Rectangle 134">
            <a:extLst>
              <a:ext uri="{FF2B5EF4-FFF2-40B4-BE49-F238E27FC236}">
                <a16:creationId xmlns:a16="http://schemas.microsoft.com/office/drawing/2014/main" id="{983776E0-8758-4525-8F87-BE5E2DC9BE54}"/>
              </a:ext>
            </a:extLst>
          </p:cNvPr>
          <p:cNvSpPr/>
          <p:nvPr/>
        </p:nvSpPr>
        <p:spPr bwMode="auto">
          <a:xfrm>
            <a:off x="-1147232" y="-2363234"/>
            <a:ext cx="3077753" cy="945308"/>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6" name="Graphic 135">
            <a:extLst>
              <a:ext uri="{FF2B5EF4-FFF2-40B4-BE49-F238E27FC236}">
                <a16:creationId xmlns:a16="http://schemas.microsoft.com/office/drawing/2014/main" id="{748C00BC-16DC-42E1-A2D7-F6AFE307F1F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47233" y="-2903343"/>
            <a:ext cx="476250" cy="476250"/>
          </a:xfrm>
          <a:prstGeom prst="rect">
            <a:avLst/>
          </a:prstGeom>
        </p:spPr>
      </p:pic>
      <p:pic>
        <p:nvPicPr>
          <p:cNvPr id="140" name="Graphic 139">
            <a:extLst>
              <a:ext uri="{FF2B5EF4-FFF2-40B4-BE49-F238E27FC236}">
                <a16:creationId xmlns:a16="http://schemas.microsoft.com/office/drawing/2014/main" id="{C7D01F84-6A86-4E8F-AE15-4834DABADAB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88399" y="-2223485"/>
            <a:ext cx="569056" cy="569056"/>
          </a:xfrm>
          <a:prstGeom prst="rect">
            <a:avLst/>
          </a:prstGeom>
        </p:spPr>
      </p:pic>
      <p:pic>
        <p:nvPicPr>
          <p:cNvPr id="142" name="Graphic 141">
            <a:extLst>
              <a:ext uri="{FF2B5EF4-FFF2-40B4-BE49-F238E27FC236}">
                <a16:creationId xmlns:a16="http://schemas.microsoft.com/office/drawing/2014/main" id="{EFE22483-317B-44DD-90BA-5E09D674256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22123" y="-2399679"/>
            <a:ext cx="859047" cy="859047"/>
          </a:xfrm>
          <a:prstGeom prst="rect">
            <a:avLst/>
          </a:prstGeom>
        </p:spPr>
      </p:pic>
      <p:sp>
        <p:nvSpPr>
          <p:cNvPr id="143" name="Rectangle 142">
            <a:extLst>
              <a:ext uri="{FF2B5EF4-FFF2-40B4-BE49-F238E27FC236}">
                <a16:creationId xmlns:a16="http://schemas.microsoft.com/office/drawing/2014/main" id="{1CF25184-AB92-4EF6-B05C-458CDA748D53}"/>
              </a:ext>
            </a:extLst>
          </p:cNvPr>
          <p:cNvSpPr/>
          <p:nvPr/>
        </p:nvSpPr>
        <p:spPr bwMode="auto">
          <a:xfrm>
            <a:off x="9203397" y="-2376143"/>
            <a:ext cx="2894614" cy="916719"/>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14BF788C-DD79-4EA3-8623-AC615C41F3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03396" y="-2834096"/>
            <a:ext cx="476250" cy="476250"/>
          </a:xfrm>
          <a:prstGeom prst="rect">
            <a:avLst/>
          </a:prstGeom>
        </p:spPr>
      </p:pic>
      <p:pic>
        <p:nvPicPr>
          <p:cNvPr id="148" name="Graphic 147">
            <a:extLst>
              <a:ext uri="{FF2B5EF4-FFF2-40B4-BE49-F238E27FC236}">
                <a16:creationId xmlns:a16="http://schemas.microsoft.com/office/drawing/2014/main" id="{387C9815-2FE2-45C4-A479-27DB59D7B13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2184" y="-1955658"/>
            <a:ext cx="485192" cy="485192"/>
          </a:xfrm>
          <a:prstGeom prst="rect">
            <a:avLst/>
          </a:prstGeom>
        </p:spPr>
      </p:pic>
      <p:pic>
        <p:nvPicPr>
          <p:cNvPr id="149" name="Picture 148">
            <a:extLst>
              <a:ext uri="{FF2B5EF4-FFF2-40B4-BE49-F238E27FC236}">
                <a16:creationId xmlns:a16="http://schemas.microsoft.com/office/drawing/2014/main" id="{92331A2F-0832-48AD-966B-9F50C5E45FF8}"/>
              </a:ext>
            </a:extLst>
          </p:cNvPr>
          <p:cNvPicPr>
            <a:picLocks noChangeAspect="1"/>
          </p:cNvPicPr>
          <p:nvPr/>
        </p:nvPicPr>
        <p:blipFill rotWithShape="1">
          <a:blip r:embed="rId2"/>
          <a:srcRect l="28257" t="44381" r="27588" b="29158"/>
          <a:stretch/>
        </p:blipFill>
        <p:spPr>
          <a:xfrm>
            <a:off x="14175699" y="1749511"/>
            <a:ext cx="311671" cy="154351"/>
          </a:xfrm>
          <a:prstGeom prst="rect">
            <a:avLst/>
          </a:prstGeom>
        </p:spPr>
      </p:pic>
      <p:grpSp>
        <p:nvGrpSpPr>
          <p:cNvPr id="152" name="Group 151">
            <a:extLst>
              <a:ext uri="{FF2B5EF4-FFF2-40B4-BE49-F238E27FC236}">
                <a16:creationId xmlns:a16="http://schemas.microsoft.com/office/drawing/2014/main" id="{EA3FD713-A0A4-462A-839A-AE214AED7D88}"/>
              </a:ext>
            </a:extLst>
          </p:cNvPr>
          <p:cNvGrpSpPr/>
          <p:nvPr/>
        </p:nvGrpSpPr>
        <p:grpSpPr>
          <a:xfrm>
            <a:off x="3762355" y="2236792"/>
            <a:ext cx="674644" cy="1296822"/>
            <a:chOff x="5108555" y="5729291"/>
            <a:chExt cx="674644" cy="1296822"/>
          </a:xfrm>
        </p:grpSpPr>
        <p:pic>
          <p:nvPicPr>
            <p:cNvPr id="41" name="Picture 40">
              <a:extLst>
                <a:ext uri="{FF2B5EF4-FFF2-40B4-BE49-F238E27FC236}">
                  <a16:creationId xmlns:a16="http://schemas.microsoft.com/office/drawing/2014/main" id="{44A5749D-A7AF-4BB3-8A8F-A300D56CDF06}"/>
                </a:ext>
              </a:extLst>
            </p:cNvPr>
            <p:cNvPicPr>
              <a:picLocks noChangeAspect="1"/>
            </p:cNvPicPr>
            <p:nvPr/>
          </p:nvPicPr>
          <p:blipFill rotWithShape="1">
            <a:blip r:embed="rId2"/>
            <a:srcRect l="28257" t="44381" r="27588" b="29158"/>
            <a:stretch/>
          </p:blipFill>
          <p:spPr>
            <a:xfrm>
              <a:off x="5257012" y="6145259"/>
              <a:ext cx="311671" cy="154351"/>
            </a:xfrm>
            <a:prstGeom prst="rect">
              <a:avLst/>
            </a:prstGeom>
          </p:spPr>
        </p:pic>
        <p:sp>
          <p:nvSpPr>
            <p:cNvPr id="150" name="Rectangle: Rounded Corners 149">
              <a:extLst>
                <a:ext uri="{FF2B5EF4-FFF2-40B4-BE49-F238E27FC236}">
                  <a16:creationId xmlns:a16="http://schemas.microsoft.com/office/drawing/2014/main" id="{A2B6DD48-EC7E-4B85-A85D-A5AAB9E355A6}"/>
                </a:ext>
              </a:extLst>
            </p:cNvPr>
            <p:cNvSpPr/>
            <p:nvPr/>
          </p:nvSpPr>
          <p:spPr bwMode="auto">
            <a:xfrm>
              <a:off x="5108555" y="5856616"/>
              <a:ext cx="622145" cy="1076591"/>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dirty="0">
                <a:solidFill>
                  <a:schemeClr val="bg1"/>
                </a:solidFill>
                <a:latin typeface="Segoe UI"/>
                <a:cs typeface="Segoe UI" pitchFamily="34" charset="0"/>
              </a:endParaRPr>
            </a:p>
          </p:txBody>
        </p:sp>
        <p:sp>
          <p:nvSpPr>
            <p:cNvPr id="151" name="Rectangle 150">
              <a:extLst>
                <a:ext uri="{FF2B5EF4-FFF2-40B4-BE49-F238E27FC236}">
                  <a16:creationId xmlns:a16="http://schemas.microsoft.com/office/drawing/2014/main" id="{589F30F6-D054-41E2-8F33-06386D1DD940}"/>
                </a:ext>
              </a:extLst>
            </p:cNvPr>
            <p:cNvSpPr/>
            <p:nvPr/>
          </p:nvSpPr>
          <p:spPr>
            <a:xfrm>
              <a:off x="5544197" y="5729291"/>
              <a:ext cx="239002" cy="1296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117"/>
            </a:p>
          </p:txBody>
        </p:sp>
      </p:grpSp>
      <p:grpSp>
        <p:nvGrpSpPr>
          <p:cNvPr id="157" name="Group 156">
            <a:extLst>
              <a:ext uri="{FF2B5EF4-FFF2-40B4-BE49-F238E27FC236}">
                <a16:creationId xmlns:a16="http://schemas.microsoft.com/office/drawing/2014/main" id="{96BC3662-064B-4492-AAB5-DC3F9A279AE8}"/>
              </a:ext>
            </a:extLst>
          </p:cNvPr>
          <p:cNvGrpSpPr/>
          <p:nvPr/>
        </p:nvGrpSpPr>
        <p:grpSpPr>
          <a:xfrm>
            <a:off x="7909493" y="2265906"/>
            <a:ext cx="674644" cy="1296822"/>
            <a:chOff x="5108555" y="5729291"/>
            <a:chExt cx="674644" cy="1296822"/>
          </a:xfrm>
        </p:grpSpPr>
        <p:pic>
          <p:nvPicPr>
            <p:cNvPr id="158" name="Picture 157">
              <a:extLst>
                <a:ext uri="{FF2B5EF4-FFF2-40B4-BE49-F238E27FC236}">
                  <a16:creationId xmlns:a16="http://schemas.microsoft.com/office/drawing/2014/main" id="{671E8BD9-D3D2-4D3B-825B-C592CD0BF6EB}"/>
                </a:ext>
              </a:extLst>
            </p:cNvPr>
            <p:cNvPicPr>
              <a:picLocks noChangeAspect="1"/>
            </p:cNvPicPr>
            <p:nvPr/>
          </p:nvPicPr>
          <p:blipFill rotWithShape="1">
            <a:blip r:embed="rId2"/>
            <a:srcRect l="28257" t="44381" r="27588" b="29158"/>
            <a:stretch/>
          </p:blipFill>
          <p:spPr>
            <a:xfrm>
              <a:off x="5257012" y="6145259"/>
              <a:ext cx="311671" cy="154351"/>
            </a:xfrm>
            <a:prstGeom prst="rect">
              <a:avLst/>
            </a:prstGeom>
          </p:spPr>
        </p:pic>
        <p:sp>
          <p:nvSpPr>
            <p:cNvPr id="159" name="Rectangle: Rounded Corners 158">
              <a:extLst>
                <a:ext uri="{FF2B5EF4-FFF2-40B4-BE49-F238E27FC236}">
                  <a16:creationId xmlns:a16="http://schemas.microsoft.com/office/drawing/2014/main" id="{87ECEF0B-426E-45F2-8C5A-0DBCDBFDC5A1}"/>
                </a:ext>
              </a:extLst>
            </p:cNvPr>
            <p:cNvSpPr/>
            <p:nvPr/>
          </p:nvSpPr>
          <p:spPr bwMode="auto">
            <a:xfrm>
              <a:off x="5108555" y="5856616"/>
              <a:ext cx="622145" cy="1076591"/>
            </a:xfrm>
            <a:prstGeom prst="roundRect">
              <a:avLst>
                <a:gd name="adj" fmla="val 10922"/>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dirty="0">
                <a:solidFill>
                  <a:schemeClr val="bg1"/>
                </a:solidFill>
                <a:latin typeface="Segoe UI"/>
                <a:cs typeface="Segoe UI" pitchFamily="34" charset="0"/>
              </a:endParaRPr>
            </a:p>
          </p:txBody>
        </p:sp>
        <p:sp>
          <p:nvSpPr>
            <p:cNvPr id="160" name="Rectangle 159">
              <a:extLst>
                <a:ext uri="{FF2B5EF4-FFF2-40B4-BE49-F238E27FC236}">
                  <a16:creationId xmlns:a16="http://schemas.microsoft.com/office/drawing/2014/main" id="{CAF3566B-6F1B-4874-92F7-9141456360B3}"/>
                </a:ext>
              </a:extLst>
            </p:cNvPr>
            <p:cNvSpPr/>
            <p:nvPr/>
          </p:nvSpPr>
          <p:spPr>
            <a:xfrm>
              <a:off x="5544197" y="5729291"/>
              <a:ext cx="239002" cy="1296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117"/>
            </a:p>
          </p:txBody>
        </p:sp>
      </p:grpSp>
      <p:sp>
        <p:nvSpPr>
          <p:cNvPr id="164" name="Title 1">
            <a:extLst>
              <a:ext uri="{FF2B5EF4-FFF2-40B4-BE49-F238E27FC236}">
                <a16:creationId xmlns:a16="http://schemas.microsoft.com/office/drawing/2014/main" id="{E5273CAD-3E9F-4D85-90B3-0FE619BEBC09}"/>
              </a:ext>
            </a:extLst>
          </p:cNvPr>
          <p:cNvSpPr txBox="1">
            <a:spLocks/>
          </p:cNvSpPr>
          <p:nvPr/>
        </p:nvSpPr>
        <p:spPr>
          <a:xfrm>
            <a:off x="14642418" y="-134504"/>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Kubernetes cluster</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165" name="Graphic 164">
            <a:extLst>
              <a:ext uri="{FF2B5EF4-FFF2-40B4-BE49-F238E27FC236}">
                <a16:creationId xmlns:a16="http://schemas.microsoft.com/office/drawing/2014/main" id="{61D1B499-5AA6-4E5F-B5F6-04058B464D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940210" y="-165969"/>
            <a:ext cx="622356" cy="622356"/>
          </a:xfrm>
          <a:prstGeom prst="rect">
            <a:avLst/>
          </a:prstGeom>
        </p:spPr>
      </p:pic>
      <p:pic>
        <p:nvPicPr>
          <p:cNvPr id="166" name="Graphic 165">
            <a:extLst>
              <a:ext uri="{FF2B5EF4-FFF2-40B4-BE49-F238E27FC236}">
                <a16:creationId xmlns:a16="http://schemas.microsoft.com/office/drawing/2014/main" id="{0FAB2455-109D-4B09-BA68-96C859AA21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328716" y="-640302"/>
            <a:ext cx="476250" cy="476250"/>
          </a:xfrm>
          <a:prstGeom prst="rect">
            <a:avLst/>
          </a:prstGeom>
        </p:spPr>
      </p:pic>
      <p:sp>
        <p:nvSpPr>
          <p:cNvPr id="167" name="Title 1">
            <a:extLst>
              <a:ext uri="{FF2B5EF4-FFF2-40B4-BE49-F238E27FC236}">
                <a16:creationId xmlns:a16="http://schemas.microsoft.com/office/drawing/2014/main" id="{B1473726-F9DE-4CDC-B3E3-CDD5B06A2108}"/>
              </a:ext>
            </a:extLst>
          </p:cNvPr>
          <p:cNvSpPr txBox="1">
            <a:spLocks/>
          </p:cNvSpPr>
          <p:nvPr/>
        </p:nvSpPr>
        <p:spPr>
          <a:xfrm>
            <a:off x="13891767" y="-572683"/>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Virtual Network</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169" name="Rectangle 168">
            <a:extLst>
              <a:ext uri="{FF2B5EF4-FFF2-40B4-BE49-F238E27FC236}">
                <a16:creationId xmlns:a16="http://schemas.microsoft.com/office/drawing/2014/main" id="{D75EF738-0419-4EEF-8ADF-70EB3AA4AD0C}"/>
              </a:ext>
            </a:extLst>
          </p:cNvPr>
          <p:cNvSpPr/>
          <p:nvPr/>
        </p:nvSpPr>
        <p:spPr bwMode="auto">
          <a:xfrm>
            <a:off x="15034096" y="1219419"/>
            <a:ext cx="2249015" cy="2507843"/>
          </a:xfrm>
          <a:prstGeom prst="rect">
            <a:avLst/>
          </a:prstGeom>
          <a:noFill/>
          <a:ln w="1270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20" fontAlgn="base">
              <a:lnSpc>
                <a:spcPct val="90000"/>
              </a:lnSpc>
              <a:spcBef>
                <a:spcPct val="0"/>
              </a:spcBef>
              <a:spcAft>
                <a:spcPct val="0"/>
              </a:spcAft>
            </a:pPr>
            <a:endParaRPr lang="en-US" sz="2353">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70" name="Straight Arrow Connector 169">
            <a:extLst>
              <a:ext uri="{FF2B5EF4-FFF2-40B4-BE49-F238E27FC236}">
                <a16:creationId xmlns:a16="http://schemas.microsoft.com/office/drawing/2014/main" id="{0EF863C6-CEA3-4734-A818-FCB01B64A0BF}"/>
              </a:ext>
            </a:extLst>
          </p:cNvPr>
          <p:cNvCxnSpPr>
            <a:cxnSpLocks/>
          </p:cNvCxnSpPr>
          <p:nvPr/>
        </p:nvCxnSpPr>
        <p:spPr>
          <a:xfrm flipV="1">
            <a:off x="12160389" y="3130331"/>
            <a:ext cx="1629175" cy="7242"/>
          </a:xfrm>
          <a:prstGeom prst="straightConnector1">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490848FB-6579-42B9-86D9-28A7FB17BB4C}"/>
              </a:ext>
            </a:extLst>
          </p:cNvPr>
          <p:cNvSpPr/>
          <p:nvPr/>
        </p:nvSpPr>
        <p:spPr>
          <a:xfrm>
            <a:off x="16427544" y="-929181"/>
            <a:ext cx="1100084" cy="5525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2117"/>
          </a:p>
        </p:txBody>
      </p:sp>
      <p:pic>
        <p:nvPicPr>
          <p:cNvPr id="180" name="Picture 179" descr="A picture containing clipart&#10;&#10;Description automatically generated">
            <a:extLst>
              <a:ext uri="{FF2B5EF4-FFF2-40B4-BE49-F238E27FC236}">
                <a16:creationId xmlns:a16="http://schemas.microsoft.com/office/drawing/2014/main" id="{258B5404-8795-4CEA-9C43-F0236AB8C41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739678" y="1186705"/>
            <a:ext cx="1058444" cy="302577"/>
          </a:xfrm>
          <a:prstGeom prst="rect">
            <a:avLst/>
          </a:prstGeom>
        </p:spPr>
      </p:pic>
      <p:pic>
        <p:nvPicPr>
          <p:cNvPr id="182" name="Picture 181">
            <a:extLst>
              <a:ext uri="{FF2B5EF4-FFF2-40B4-BE49-F238E27FC236}">
                <a16:creationId xmlns:a16="http://schemas.microsoft.com/office/drawing/2014/main" id="{F2AD391C-364C-477F-B11F-86A77219D3B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836271" y="799087"/>
            <a:ext cx="1101642" cy="382820"/>
          </a:xfrm>
          <a:prstGeom prst="rect">
            <a:avLst/>
          </a:prstGeom>
        </p:spPr>
      </p:pic>
      <p:pic>
        <p:nvPicPr>
          <p:cNvPr id="1026" name="Picture 2" descr="Image result for aqua logo container">
            <a:hlinkClick r:id="rId29"/>
            <a:extLst>
              <a:ext uri="{FF2B5EF4-FFF2-40B4-BE49-F238E27FC236}">
                <a16:creationId xmlns:a16="http://schemas.microsoft.com/office/drawing/2014/main" id="{2AAF4989-B24E-4046-902E-DAC31A81DE3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834620" y="1591330"/>
            <a:ext cx="716996" cy="21958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83" descr="A close up of a sign&#10;&#10;Description automatically generated">
            <a:extLst>
              <a:ext uri="{FF2B5EF4-FFF2-40B4-BE49-F238E27FC236}">
                <a16:creationId xmlns:a16="http://schemas.microsoft.com/office/drawing/2014/main" id="{8FF58CE8-C274-4CEC-9F93-1BCA6475864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892613" y="1937048"/>
            <a:ext cx="905510" cy="292947"/>
          </a:xfrm>
          <a:prstGeom prst="rect">
            <a:avLst/>
          </a:prstGeom>
        </p:spPr>
      </p:pic>
      <p:pic>
        <p:nvPicPr>
          <p:cNvPr id="188" name="Picture 187" descr="A close up of a sign&#10;&#10;Description automatically generated">
            <a:extLst>
              <a:ext uri="{FF2B5EF4-FFF2-40B4-BE49-F238E27FC236}">
                <a16:creationId xmlns:a16="http://schemas.microsoft.com/office/drawing/2014/main" id="{B81B51C4-D99B-49A6-ADC6-80095AEEC59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267528" y="3098006"/>
            <a:ext cx="704531" cy="227927"/>
          </a:xfrm>
          <a:prstGeom prst="rect">
            <a:avLst/>
          </a:prstGeom>
        </p:spPr>
      </p:pic>
      <p:pic>
        <p:nvPicPr>
          <p:cNvPr id="190" name="Picture 189" descr="A close up of a sign&#10;&#10;Description automatically generated">
            <a:extLst>
              <a:ext uri="{FF2B5EF4-FFF2-40B4-BE49-F238E27FC236}">
                <a16:creationId xmlns:a16="http://schemas.microsoft.com/office/drawing/2014/main" id="{E3790E0B-5A11-4958-BBAF-88C2FCFE68F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652148" y="3116847"/>
            <a:ext cx="704531" cy="227927"/>
          </a:xfrm>
          <a:prstGeom prst="rect">
            <a:avLst/>
          </a:prstGeom>
        </p:spPr>
      </p:pic>
      <p:pic>
        <p:nvPicPr>
          <p:cNvPr id="191" name="Picture 190" descr="A close up of a sign&#10;&#10;Description automatically generated">
            <a:extLst>
              <a:ext uri="{FF2B5EF4-FFF2-40B4-BE49-F238E27FC236}">
                <a16:creationId xmlns:a16="http://schemas.microsoft.com/office/drawing/2014/main" id="{80831EA3-508F-44E0-B598-4A448F33C8E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309287" y="3137573"/>
            <a:ext cx="704531" cy="227927"/>
          </a:xfrm>
          <a:prstGeom prst="rect">
            <a:avLst/>
          </a:prstGeom>
        </p:spPr>
      </p:pic>
      <p:pic>
        <p:nvPicPr>
          <p:cNvPr id="192" name="Picture 191" descr="A close up of a sign&#10;&#10;Description automatically generated">
            <a:extLst>
              <a:ext uri="{FF2B5EF4-FFF2-40B4-BE49-F238E27FC236}">
                <a16:creationId xmlns:a16="http://schemas.microsoft.com/office/drawing/2014/main" id="{0ECDD06E-D474-4370-9DE1-BA4C6CC074A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829122" y="3185191"/>
            <a:ext cx="704531" cy="227927"/>
          </a:xfrm>
          <a:prstGeom prst="rect">
            <a:avLst/>
          </a:prstGeom>
        </p:spPr>
      </p:pic>
      <p:pic>
        <p:nvPicPr>
          <p:cNvPr id="1037" name="Graphic 1036">
            <a:extLst>
              <a:ext uri="{FF2B5EF4-FFF2-40B4-BE49-F238E27FC236}">
                <a16:creationId xmlns:a16="http://schemas.microsoft.com/office/drawing/2014/main" id="{E3B7346A-2E24-49EB-8379-01777A43ADF0}"/>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521326" y="-2308917"/>
            <a:ext cx="889017" cy="889017"/>
          </a:xfrm>
          <a:prstGeom prst="rect">
            <a:avLst/>
          </a:prstGeom>
        </p:spPr>
      </p:pic>
      <p:pic>
        <p:nvPicPr>
          <p:cNvPr id="1031" name="Picture 1030" descr="A close up of a sign&#10;&#10;Description automatically generated">
            <a:extLst>
              <a:ext uri="{FF2B5EF4-FFF2-40B4-BE49-F238E27FC236}">
                <a16:creationId xmlns:a16="http://schemas.microsoft.com/office/drawing/2014/main" id="{29AB34FF-8BB1-4791-A4D6-E47E4650F74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2486743" y="-2290554"/>
            <a:ext cx="622129" cy="622129"/>
          </a:xfrm>
          <a:prstGeom prst="rect">
            <a:avLst/>
          </a:prstGeom>
        </p:spPr>
      </p:pic>
      <p:pic>
        <p:nvPicPr>
          <p:cNvPr id="1033" name="Picture 1032" descr="A close up of a sign&#10;&#10;Description automatically generated">
            <a:extLst>
              <a:ext uri="{FF2B5EF4-FFF2-40B4-BE49-F238E27FC236}">
                <a16:creationId xmlns:a16="http://schemas.microsoft.com/office/drawing/2014/main" id="{5BDC0A20-ABA6-4FD3-BCDC-A5A3F818CEB6}"/>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2968791" y="-1938178"/>
            <a:ext cx="617424" cy="320119"/>
          </a:xfrm>
          <a:prstGeom prst="rect">
            <a:avLst/>
          </a:prstGeom>
        </p:spPr>
      </p:pic>
      <p:sp>
        <p:nvSpPr>
          <p:cNvPr id="210" name="Rectangle 209">
            <a:extLst>
              <a:ext uri="{FF2B5EF4-FFF2-40B4-BE49-F238E27FC236}">
                <a16:creationId xmlns:a16="http://schemas.microsoft.com/office/drawing/2014/main" id="{1AE92C65-65AE-4058-8A85-A9B4E571422C}"/>
              </a:ext>
            </a:extLst>
          </p:cNvPr>
          <p:cNvSpPr/>
          <p:nvPr/>
        </p:nvSpPr>
        <p:spPr bwMode="auto">
          <a:xfrm>
            <a:off x="12401986" y="-2415585"/>
            <a:ext cx="4638610" cy="916719"/>
          </a:xfrm>
          <a:prstGeom prst="rect">
            <a:avLst/>
          </a:prstGeom>
          <a:noFill/>
          <a:ln>
            <a:solidFill>
              <a:srgbClr val="326DE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91" fontAlgn="base">
              <a:lnSpc>
                <a:spcPct val="90000"/>
              </a:lnSpc>
              <a:spcBef>
                <a:spcPct val="0"/>
              </a:spcBef>
              <a:spcAft>
                <a:spcPct val="0"/>
              </a:spcAft>
            </a:pPr>
            <a:endParaRPr lang="en-NL"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11" name="Graphic 210">
            <a:extLst>
              <a:ext uri="{FF2B5EF4-FFF2-40B4-BE49-F238E27FC236}">
                <a16:creationId xmlns:a16="http://schemas.microsoft.com/office/drawing/2014/main" id="{07E8762B-7D3B-4979-B628-3A1FECFF42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401986" y="-2873538"/>
            <a:ext cx="476250" cy="476250"/>
          </a:xfrm>
          <a:prstGeom prst="rect">
            <a:avLst/>
          </a:prstGeom>
        </p:spPr>
      </p:pic>
      <p:pic>
        <p:nvPicPr>
          <p:cNvPr id="208" name="Graphic 207">
            <a:extLst>
              <a:ext uri="{FF2B5EF4-FFF2-40B4-BE49-F238E27FC236}">
                <a16:creationId xmlns:a16="http://schemas.microsoft.com/office/drawing/2014/main" id="{AB80DA33-F848-4D63-B086-EF5F498878CE}"/>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4736031" y="-2387883"/>
            <a:ext cx="889017" cy="889017"/>
          </a:xfrm>
          <a:prstGeom prst="rect">
            <a:avLst/>
          </a:prstGeom>
        </p:spPr>
      </p:pic>
      <p:pic>
        <p:nvPicPr>
          <p:cNvPr id="209" name="Picture 208" descr="A close up of a sign&#10;&#10;Description automatically generated">
            <a:extLst>
              <a:ext uri="{FF2B5EF4-FFF2-40B4-BE49-F238E27FC236}">
                <a16:creationId xmlns:a16="http://schemas.microsoft.com/office/drawing/2014/main" id="{21501BC8-B2AC-46CA-8607-E411E67CB40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5467216" y="-1873121"/>
            <a:ext cx="617424" cy="320119"/>
          </a:xfrm>
          <a:prstGeom prst="rect">
            <a:avLst/>
          </a:prstGeom>
        </p:spPr>
      </p:pic>
      <p:sp>
        <p:nvSpPr>
          <p:cNvPr id="213" name="Title 1">
            <a:extLst>
              <a:ext uri="{FF2B5EF4-FFF2-40B4-BE49-F238E27FC236}">
                <a16:creationId xmlns:a16="http://schemas.microsoft.com/office/drawing/2014/main" id="{F7019E56-92AB-4B2C-B727-F7F2CABAE658}"/>
              </a:ext>
            </a:extLst>
          </p:cNvPr>
          <p:cNvSpPr txBox="1">
            <a:spLocks/>
          </p:cNvSpPr>
          <p:nvPr/>
        </p:nvSpPr>
        <p:spPr>
          <a:xfrm>
            <a:off x="-564026" y="-2768547"/>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Operational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4" name="Title 1">
            <a:extLst>
              <a:ext uri="{FF2B5EF4-FFF2-40B4-BE49-F238E27FC236}">
                <a16:creationId xmlns:a16="http://schemas.microsoft.com/office/drawing/2014/main" id="{9DF35266-94F3-4503-94B1-146304D140FB}"/>
              </a:ext>
            </a:extLst>
          </p:cNvPr>
          <p:cNvSpPr txBox="1">
            <a:spLocks/>
          </p:cNvSpPr>
          <p:nvPr/>
        </p:nvSpPr>
        <p:spPr>
          <a:xfrm>
            <a:off x="2685295" y="-2753420"/>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Network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5" name="Title 1">
            <a:extLst>
              <a:ext uri="{FF2B5EF4-FFF2-40B4-BE49-F238E27FC236}">
                <a16:creationId xmlns:a16="http://schemas.microsoft.com/office/drawing/2014/main" id="{E8168622-0C9F-46BB-8C37-1167DA0CB997}"/>
              </a:ext>
            </a:extLst>
          </p:cNvPr>
          <p:cNvSpPr txBox="1">
            <a:spLocks/>
          </p:cNvSpPr>
          <p:nvPr/>
        </p:nvSpPr>
        <p:spPr>
          <a:xfrm>
            <a:off x="9788623" y="-2656171"/>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Team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6" name="Title 1">
            <a:extLst>
              <a:ext uri="{FF2B5EF4-FFF2-40B4-BE49-F238E27FC236}">
                <a16:creationId xmlns:a16="http://schemas.microsoft.com/office/drawing/2014/main" id="{FF1C9BDF-8D46-44B7-AC0F-9AF95BD41E7A}"/>
              </a:ext>
            </a:extLst>
          </p:cNvPr>
          <p:cNvSpPr txBox="1">
            <a:spLocks/>
          </p:cNvSpPr>
          <p:nvPr/>
        </p:nvSpPr>
        <p:spPr>
          <a:xfrm>
            <a:off x="12974205" y="-2670102"/>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Sogeti CloudBoost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8" name="Title 1">
            <a:extLst>
              <a:ext uri="{FF2B5EF4-FFF2-40B4-BE49-F238E27FC236}">
                <a16:creationId xmlns:a16="http://schemas.microsoft.com/office/drawing/2014/main" id="{F5CC9EF6-35AA-4CDE-BFC5-0366BA2940B8}"/>
              </a:ext>
            </a:extLst>
          </p:cNvPr>
          <p:cNvSpPr txBox="1">
            <a:spLocks/>
          </p:cNvSpPr>
          <p:nvPr/>
        </p:nvSpPr>
        <p:spPr>
          <a:xfrm>
            <a:off x="-534451" y="-1104978"/>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Node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19" name="Title 1">
            <a:extLst>
              <a:ext uri="{FF2B5EF4-FFF2-40B4-BE49-F238E27FC236}">
                <a16:creationId xmlns:a16="http://schemas.microsoft.com/office/drawing/2014/main" id="{D1671E91-0ECF-4371-8875-43C5DD3C588C}"/>
              </a:ext>
            </a:extLst>
          </p:cNvPr>
          <p:cNvSpPr txBox="1">
            <a:spLocks/>
          </p:cNvSpPr>
          <p:nvPr/>
        </p:nvSpPr>
        <p:spPr>
          <a:xfrm>
            <a:off x="-4339214" y="-1104978"/>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MC AKS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0" name="Title 1">
            <a:extLst>
              <a:ext uri="{FF2B5EF4-FFF2-40B4-BE49-F238E27FC236}">
                <a16:creationId xmlns:a16="http://schemas.microsoft.com/office/drawing/2014/main" id="{D72F2CEC-AB41-4FAE-A3C3-983350F4BBC7}"/>
              </a:ext>
            </a:extLst>
          </p:cNvPr>
          <p:cNvSpPr txBox="1">
            <a:spLocks/>
          </p:cNvSpPr>
          <p:nvPr/>
        </p:nvSpPr>
        <p:spPr>
          <a:xfrm>
            <a:off x="-4325795" y="1332728"/>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Storage resource group</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1" name="Title 1">
            <a:extLst>
              <a:ext uri="{FF2B5EF4-FFF2-40B4-BE49-F238E27FC236}">
                <a16:creationId xmlns:a16="http://schemas.microsoft.com/office/drawing/2014/main" id="{765FC295-EC32-4E4C-A96F-BBD8D8DC6AEC}"/>
              </a:ext>
            </a:extLst>
          </p:cNvPr>
          <p:cNvSpPr txBox="1">
            <a:spLocks/>
          </p:cNvSpPr>
          <p:nvPr/>
        </p:nvSpPr>
        <p:spPr>
          <a:xfrm>
            <a:off x="-273109" y="-2197093"/>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Automation</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2" name="Title 1">
            <a:extLst>
              <a:ext uri="{FF2B5EF4-FFF2-40B4-BE49-F238E27FC236}">
                <a16:creationId xmlns:a16="http://schemas.microsoft.com/office/drawing/2014/main" id="{DE17B879-54EB-4401-B48A-A194BDDB93DB}"/>
              </a:ext>
            </a:extLst>
          </p:cNvPr>
          <p:cNvSpPr txBox="1">
            <a:spLocks/>
          </p:cNvSpPr>
          <p:nvPr/>
        </p:nvSpPr>
        <p:spPr>
          <a:xfrm>
            <a:off x="3087780" y="-2139122"/>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Firewall</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3" name="Title 1">
            <a:extLst>
              <a:ext uri="{FF2B5EF4-FFF2-40B4-BE49-F238E27FC236}">
                <a16:creationId xmlns:a16="http://schemas.microsoft.com/office/drawing/2014/main" id="{8038E96C-656F-4E69-9699-B0B633308423}"/>
              </a:ext>
            </a:extLst>
          </p:cNvPr>
          <p:cNvSpPr txBox="1">
            <a:spLocks/>
          </p:cNvSpPr>
          <p:nvPr/>
        </p:nvSpPr>
        <p:spPr>
          <a:xfrm>
            <a:off x="10275955" y="-2237776"/>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Container Registry</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4" name="Title 1">
            <a:extLst>
              <a:ext uri="{FF2B5EF4-FFF2-40B4-BE49-F238E27FC236}">
                <a16:creationId xmlns:a16="http://schemas.microsoft.com/office/drawing/2014/main" id="{B24C9FE3-D1C9-4F08-8868-7600378FC6A3}"/>
              </a:ext>
            </a:extLst>
          </p:cNvPr>
          <p:cNvSpPr txBox="1">
            <a:spLocks/>
          </p:cNvSpPr>
          <p:nvPr/>
        </p:nvSpPr>
        <p:spPr>
          <a:xfrm>
            <a:off x="643149" y="-1895969"/>
            <a:ext cx="1294905"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Key Vault</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5" name="Title 1">
            <a:extLst>
              <a:ext uri="{FF2B5EF4-FFF2-40B4-BE49-F238E27FC236}">
                <a16:creationId xmlns:a16="http://schemas.microsoft.com/office/drawing/2014/main" id="{A41C2F15-C971-4953-ACDD-CD140BC5DD68}"/>
              </a:ext>
            </a:extLst>
          </p:cNvPr>
          <p:cNvSpPr txBox="1">
            <a:spLocks/>
          </p:cNvSpPr>
          <p:nvPr/>
        </p:nvSpPr>
        <p:spPr>
          <a:xfrm>
            <a:off x="10535864" y="-1285352"/>
            <a:ext cx="1294905"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SSH Team access</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26" name="Title 1">
            <a:extLst>
              <a:ext uri="{FF2B5EF4-FFF2-40B4-BE49-F238E27FC236}">
                <a16:creationId xmlns:a16="http://schemas.microsoft.com/office/drawing/2014/main" id="{7FAEDC9E-AC85-4178-85A6-1A22B55E3C8E}"/>
              </a:ext>
            </a:extLst>
          </p:cNvPr>
          <p:cNvSpPr txBox="1">
            <a:spLocks/>
          </p:cNvSpPr>
          <p:nvPr/>
        </p:nvSpPr>
        <p:spPr>
          <a:xfrm>
            <a:off x="13066745" y="-2288066"/>
            <a:ext cx="1788671" cy="271519"/>
          </a:xfrm>
          <a:prstGeom prst="rect">
            <a:avLst/>
          </a:prstGeom>
          <a:no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Scripts | Templates</a:t>
            </a:r>
          </a:p>
        </p:txBody>
      </p:sp>
      <p:sp>
        <p:nvSpPr>
          <p:cNvPr id="227" name="Title 1">
            <a:extLst>
              <a:ext uri="{FF2B5EF4-FFF2-40B4-BE49-F238E27FC236}">
                <a16:creationId xmlns:a16="http://schemas.microsoft.com/office/drawing/2014/main" id="{BEC04DA5-876A-4E58-8298-B1C3141F2DA4}"/>
              </a:ext>
            </a:extLst>
          </p:cNvPr>
          <p:cNvSpPr txBox="1">
            <a:spLocks/>
          </p:cNvSpPr>
          <p:nvPr/>
        </p:nvSpPr>
        <p:spPr>
          <a:xfrm>
            <a:off x="15481000" y="-2287142"/>
            <a:ext cx="1788671" cy="271519"/>
          </a:xfrm>
          <a:prstGeom prst="rect">
            <a:avLst/>
          </a:prstGeom>
          <a:solidFill>
            <a:schemeClr val="bg1"/>
          </a:solidFill>
        </p:spPr>
        <p:txBody>
          <a:bodyPr vert="horz" wrap="square" lIns="0" tIns="44821" rIns="0" bIns="44821"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Shared Service Containers</a:t>
            </a:r>
          </a:p>
        </p:txBody>
      </p:sp>
      <p:grpSp>
        <p:nvGrpSpPr>
          <p:cNvPr id="232" name="Group 231">
            <a:extLst>
              <a:ext uri="{FF2B5EF4-FFF2-40B4-BE49-F238E27FC236}">
                <a16:creationId xmlns:a16="http://schemas.microsoft.com/office/drawing/2014/main" id="{F99643DA-5679-4EAF-8FBE-2C4197863B08}"/>
              </a:ext>
            </a:extLst>
          </p:cNvPr>
          <p:cNvGrpSpPr/>
          <p:nvPr/>
        </p:nvGrpSpPr>
        <p:grpSpPr>
          <a:xfrm>
            <a:off x="12608768" y="2580297"/>
            <a:ext cx="646071" cy="508733"/>
            <a:chOff x="48501" y="6173647"/>
            <a:chExt cx="646071" cy="508733"/>
          </a:xfrm>
        </p:grpSpPr>
        <p:sp>
          <p:nvSpPr>
            <p:cNvPr id="233" name="Rectangle 232">
              <a:extLst>
                <a:ext uri="{FF2B5EF4-FFF2-40B4-BE49-F238E27FC236}">
                  <a16:creationId xmlns:a16="http://schemas.microsoft.com/office/drawing/2014/main" id="{F9350832-4E4C-4E4D-889F-D08662DA8772}"/>
                </a:ext>
              </a:extLst>
            </p:cNvPr>
            <p:cNvSpPr/>
            <p:nvPr/>
          </p:nvSpPr>
          <p:spPr>
            <a:xfrm>
              <a:off x="48501" y="6173647"/>
              <a:ext cx="646071" cy="469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34" name="Graphic 233">
              <a:extLst>
                <a:ext uri="{FF2B5EF4-FFF2-40B4-BE49-F238E27FC236}">
                  <a16:creationId xmlns:a16="http://schemas.microsoft.com/office/drawing/2014/main" id="{21C4ECEA-3E70-49AA-BD6B-8BDB537A8522}"/>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9670" y="6206130"/>
              <a:ext cx="476250" cy="476250"/>
            </a:xfrm>
            <a:prstGeom prst="rect">
              <a:avLst/>
            </a:prstGeom>
          </p:spPr>
        </p:pic>
      </p:grpSp>
      <p:pic>
        <p:nvPicPr>
          <p:cNvPr id="1044" name="Graphic 1043">
            <a:extLst>
              <a:ext uri="{FF2B5EF4-FFF2-40B4-BE49-F238E27FC236}">
                <a16:creationId xmlns:a16="http://schemas.microsoft.com/office/drawing/2014/main" id="{F8C81742-7AD5-4333-97DB-C151925B6FFD}"/>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456176" y="-2187460"/>
            <a:ext cx="589225" cy="589225"/>
          </a:xfrm>
          <a:prstGeom prst="rect">
            <a:avLst/>
          </a:prstGeom>
        </p:spPr>
      </p:pic>
      <p:pic>
        <p:nvPicPr>
          <p:cNvPr id="1046" name="Graphic 1045">
            <a:extLst>
              <a:ext uri="{FF2B5EF4-FFF2-40B4-BE49-F238E27FC236}">
                <a16:creationId xmlns:a16="http://schemas.microsoft.com/office/drawing/2014/main" id="{0AC8D803-13AF-4E04-9C98-2E27095B653B}"/>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9624" y="15683"/>
            <a:ext cx="391764" cy="391764"/>
          </a:xfrm>
          <a:prstGeom prst="rect">
            <a:avLst/>
          </a:prstGeom>
        </p:spPr>
      </p:pic>
      <p:pic>
        <p:nvPicPr>
          <p:cNvPr id="239" name="Graphic 238">
            <a:extLst>
              <a:ext uri="{FF2B5EF4-FFF2-40B4-BE49-F238E27FC236}">
                <a16:creationId xmlns:a16="http://schemas.microsoft.com/office/drawing/2014/main" id="{A9F1EF73-C7B2-4C53-A96D-359137B2F7F8}"/>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2441512" y="-431190"/>
            <a:ext cx="555771" cy="555771"/>
          </a:xfrm>
          <a:prstGeom prst="rect">
            <a:avLst/>
          </a:prstGeom>
        </p:spPr>
      </p:pic>
      <p:pic>
        <p:nvPicPr>
          <p:cNvPr id="1048" name="Graphic 1047">
            <a:extLst>
              <a:ext uri="{FF2B5EF4-FFF2-40B4-BE49-F238E27FC236}">
                <a16:creationId xmlns:a16="http://schemas.microsoft.com/office/drawing/2014/main" id="{04678975-3919-468F-B21A-19214C814232}"/>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317201" y="318977"/>
            <a:ext cx="618328" cy="618328"/>
          </a:xfrm>
          <a:prstGeom prst="rect">
            <a:avLst/>
          </a:prstGeom>
        </p:spPr>
      </p:pic>
      <p:sp>
        <p:nvSpPr>
          <p:cNvPr id="1049" name="Rectangle 1048">
            <a:extLst>
              <a:ext uri="{FF2B5EF4-FFF2-40B4-BE49-F238E27FC236}">
                <a16:creationId xmlns:a16="http://schemas.microsoft.com/office/drawing/2014/main" id="{A0CDE158-6BCB-4253-9782-689A17F15E40}"/>
              </a:ext>
            </a:extLst>
          </p:cNvPr>
          <p:cNvSpPr/>
          <p:nvPr/>
        </p:nvSpPr>
        <p:spPr>
          <a:xfrm>
            <a:off x="-3704271" y="56675"/>
            <a:ext cx="1277914" cy="369332"/>
          </a:xfrm>
          <a:prstGeom prst="rect">
            <a:avLst/>
          </a:prstGeom>
        </p:spPr>
        <p:txBody>
          <a:bodyPr wrap="none">
            <a:spAutoFit/>
          </a:bodyPr>
          <a:lstStyle/>
          <a:p>
            <a:r>
              <a:rPr lang="en-NL" sz="1176" dirty="0">
                <a:ln w="3175">
                  <a:noFill/>
                </a:ln>
                <a:solidFill>
                  <a:srgbClr val="3C3C41"/>
                </a:solidFill>
                <a:latin typeface="Segoe UI Semibold" panose="020B0702040204020203" pitchFamily="34" charset="0"/>
                <a:cs typeface="Segoe UI Semibold" panose="020B0702040204020203" pitchFamily="34" charset="0"/>
              </a:rPr>
              <a:t>Availability</a:t>
            </a:r>
            <a:r>
              <a:rPr lang="en-NL" dirty="0"/>
              <a:t> </a:t>
            </a:r>
            <a:r>
              <a:rPr lang="en-NL" sz="1176" dirty="0">
                <a:ln w="3175">
                  <a:noFill/>
                </a:ln>
                <a:solidFill>
                  <a:srgbClr val="3C3C41"/>
                </a:solidFill>
                <a:latin typeface="Segoe UI Semibold" panose="020B0702040204020203" pitchFamily="34" charset="0"/>
                <a:cs typeface="Segoe UI Semibold" panose="020B0702040204020203" pitchFamily="34" charset="0"/>
              </a:rPr>
              <a:t>Sets</a:t>
            </a:r>
          </a:p>
        </p:txBody>
      </p:sp>
      <p:pic>
        <p:nvPicPr>
          <p:cNvPr id="243" name="Graphic 242">
            <a:extLst>
              <a:ext uri="{FF2B5EF4-FFF2-40B4-BE49-F238E27FC236}">
                <a16:creationId xmlns:a16="http://schemas.microsoft.com/office/drawing/2014/main" id="{6C5B67B7-11AE-4DD0-8FCB-A0A88B11D0A2}"/>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649295" y="2277458"/>
            <a:ext cx="391764" cy="391764"/>
          </a:xfrm>
          <a:prstGeom prst="rect">
            <a:avLst/>
          </a:prstGeom>
        </p:spPr>
      </p:pic>
      <p:pic>
        <p:nvPicPr>
          <p:cNvPr id="1051" name="Graphic 1050">
            <a:extLst>
              <a:ext uri="{FF2B5EF4-FFF2-40B4-BE49-F238E27FC236}">
                <a16:creationId xmlns:a16="http://schemas.microsoft.com/office/drawing/2014/main" id="{ABF84DEB-4609-4B33-A1F9-F1599B7CC7D1}"/>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233685" y="250185"/>
            <a:ext cx="1447800" cy="1123950"/>
          </a:xfrm>
          <a:prstGeom prst="rect">
            <a:avLst/>
          </a:prstGeom>
        </p:spPr>
      </p:pic>
      <p:sp>
        <p:nvSpPr>
          <p:cNvPr id="246" name="Title 1">
            <a:extLst>
              <a:ext uri="{FF2B5EF4-FFF2-40B4-BE49-F238E27FC236}">
                <a16:creationId xmlns:a16="http://schemas.microsoft.com/office/drawing/2014/main" id="{880EEFCF-8B65-4AAA-8CE5-04BC4E598351}"/>
              </a:ext>
            </a:extLst>
          </p:cNvPr>
          <p:cNvSpPr txBox="1">
            <a:spLocks/>
          </p:cNvSpPr>
          <p:nvPr/>
        </p:nvSpPr>
        <p:spPr>
          <a:xfrm>
            <a:off x="-648016" y="829097"/>
            <a:ext cx="1082102" cy="361894"/>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Service endpoint</a:t>
            </a:r>
            <a:endParaRPr lang="en-US" sz="1176" spc="0" dirty="0">
              <a:solidFill>
                <a:srgbClr val="0078D4"/>
              </a:solidFill>
              <a:latin typeface="Segoe UI Semibold" panose="020B0702040204020203" pitchFamily="34" charset="0"/>
              <a:cs typeface="Segoe UI Semibold" panose="020B0702040204020203" pitchFamily="34" charset="0"/>
            </a:endParaRPr>
          </a:p>
        </p:txBody>
      </p:sp>
      <p:sp>
        <p:nvSpPr>
          <p:cNvPr id="2" name="Oval 1">
            <a:extLst>
              <a:ext uri="{FF2B5EF4-FFF2-40B4-BE49-F238E27FC236}">
                <a16:creationId xmlns:a16="http://schemas.microsoft.com/office/drawing/2014/main" id="{10ACF28C-0BCC-45ED-8012-6F421EFDFB26}"/>
              </a:ext>
            </a:extLst>
          </p:cNvPr>
          <p:cNvSpPr/>
          <p:nvPr/>
        </p:nvSpPr>
        <p:spPr>
          <a:xfrm>
            <a:off x="-1087579" y="-200665"/>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2</a:t>
            </a:r>
            <a:endParaRPr lang="en-NL" sz="2400" dirty="0"/>
          </a:p>
        </p:txBody>
      </p:sp>
      <p:sp>
        <p:nvSpPr>
          <p:cNvPr id="171" name="Oval 170">
            <a:extLst>
              <a:ext uri="{FF2B5EF4-FFF2-40B4-BE49-F238E27FC236}">
                <a16:creationId xmlns:a16="http://schemas.microsoft.com/office/drawing/2014/main" id="{1B4735AC-6076-4E20-AE3A-84FE1D4607A0}"/>
              </a:ext>
            </a:extLst>
          </p:cNvPr>
          <p:cNvSpPr/>
          <p:nvPr/>
        </p:nvSpPr>
        <p:spPr>
          <a:xfrm>
            <a:off x="2233352" y="132429"/>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1</a:t>
            </a:r>
            <a:endParaRPr lang="en-NL" sz="2400" dirty="0"/>
          </a:p>
        </p:txBody>
      </p:sp>
      <p:sp>
        <p:nvSpPr>
          <p:cNvPr id="172" name="Oval 171">
            <a:extLst>
              <a:ext uri="{FF2B5EF4-FFF2-40B4-BE49-F238E27FC236}">
                <a16:creationId xmlns:a16="http://schemas.microsoft.com/office/drawing/2014/main" id="{F4D4D1EC-956F-4BB2-B503-E17733517D9D}"/>
              </a:ext>
            </a:extLst>
          </p:cNvPr>
          <p:cNvSpPr/>
          <p:nvPr/>
        </p:nvSpPr>
        <p:spPr>
          <a:xfrm>
            <a:off x="-2816558" y="-2492919"/>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4</a:t>
            </a:r>
            <a:endParaRPr lang="en-NL" sz="2400" dirty="0"/>
          </a:p>
        </p:txBody>
      </p:sp>
      <p:sp>
        <p:nvSpPr>
          <p:cNvPr id="173" name="Oval 172">
            <a:extLst>
              <a:ext uri="{FF2B5EF4-FFF2-40B4-BE49-F238E27FC236}">
                <a16:creationId xmlns:a16="http://schemas.microsoft.com/office/drawing/2014/main" id="{EB737D6B-27FA-4416-8612-8960E1E1486B}"/>
              </a:ext>
            </a:extLst>
          </p:cNvPr>
          <p:cNvSpPr/>
          <p:nvPr/>
        </p:nvSpPr>
        <p:spPr>
          <a:xfrm>
            <a:off x="4114860" y="-1667792"/>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3</a:t>
            </a:r>
            <a:endParaRPr lang="en-NL" sz="2400" dirty="0"/>
          </a:p>
        </p:txBody>
      </p:sp>
      <p:sp>
        <p:nvSpPr>
          <p:cNvPr id="174" name="Oval 173">
            <a:extLst>
              <a:ext uri="{FF2B5EF4-FFF2-40B4-BE49-F238E27FC236}">
                <a16:creationId xmlns:a16="http://schemas.microsoft.com/office/drawing/2014/main" id="{77F32AB1-4B3C-424B-9910-FE31E85EB222}"/>
              </a:ext>
            </a:extLst>
          </p:cNvPr>
          <p:cNvSpPr/>
          <p:nvPr/>
        </p:nvSpPr>
        <p:spPr>
          <a:xfrm>
            <a:off x="-2130136" y="1673596"/>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5</a:t>
            </a:r>
            <a:endParaRPr lang="en-NL" sz="2400" dirty="0"/>
          </a:p>
        </p:txBody>
      </p:sp>
      <p:sp>
        <p:nvSpPr>
          <p:cNvPr id="175" name="Oval 174">
            <a:extLst>
              <a:ext uri="{FF2B5EF4-FFF2-40B4-BE49-F238E27FC236}">
                <a16:creationId xmlns:a16="http://schemas.microsoft.com/office/drawing/2014/main" id="{EE28DB45-37AF-4A58-8B8A-927374261130}"/>
              </a:ext>
            </a:extLst>
          </p:cNvPr>
          <p:cNvSpPr/>
          <p:nvPr/>
        </p:nvSpPr>
        <p:spPr>
          <a:xfrm>
            <a:off x="1381913" y="-2535169"/>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6</a:t>
            </a:r>
            <a:endParaRPr lang="en-NL" sz="2400" dirty="0"/>
          </a:p>
        </p:txBody>
      </p:sp>
      <p:sp>
        <p:nvSpPr>
          <p:cNvPr id="177" name="Oval 176">
            <a:extLst>
              <a:ext uri="{FF2B5EF4-FFF2-40B4-BE49-F238E27FC236}">
                <a16:creationId xmlns:a16="http://schemas.microsoft.com/office/drawing/2014/main" id="{BD176337-44B4-4F46-8362-C1DB5DADFA27}"/>
              </a:ext>
            </a:extLst>
          </p:cNvPr>
          <p:cNvSpPr/>
          <p:nvPr/>
        </p:nvSpPr>
        <p:spPr>
          <a:xfrm>
            <a:off x="11506916" y="437645"/>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7</a:t>
            </a:r>
            <a:endParaRPr lang="en-NL" sz="2400" dirty="0"/>
          </a:p>
        </p:txBody>
      </p:sp>
      <p:sp>
        <p:nvSpPr>
          <p:cNvPr id="178" name="Oval 177">
            <a:extLst>
              <a:ext uri="{FF2B5EF4-FFF2-40B4-BE49-F238E27FC236}">
                <a16:creationId xmlns:a16="http://schemas.microsoft.com/office/drawing/2014/main" id="{09896931-373C-4750-A130-7BDB0F1F8DA9}"/>
              </a:ext>
            </a:extLst>
          </p:cNvPr>
          <p:cNvSpPr/>
          <p:nvPr/>
        </p:nvSpPr>
        <p:spPr>
          <a:xfrm>
            <a:off x="11610759" y="-2652518"/>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8</a:t>
            </a:r>
            <a:endParaRPr lang="en-NL" sz="2400" dirty="0"/>
          </a:p>
        </p:txBody>
      </p:sp>
      <p:sp>
        <p:nvSpPr>
          <p:cNvPr id="179" name="Oval 178">
            <a:extLst>
              <a:ext uri="{FF2B5EF4-FFF2-40B4-BE49-F238E27FC236}">
                <a16:creationId xmlns:a16="http://schemas.microsoft.com/office/drawing/2014/main" id="{844C903D-4266-4B4A-97A7-4192607C0891}"/>
              </a:ext>
            </a:extLst>
          </p:cNvPr>
          <p:cNvSpPr/>
          <p:nvPr/>
        </p:nvSpPr>
        <p:spPr>
          <a:xfrm>
            <a:off x="15753320" y="-2726118"/>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9</a:t>
            </a:r>
            <a:endParaRPr lang="en-NL" sz="2400" dirty="0"/>
          </a:p>
        </p:txBody>
      </p:sp>
      <p:sp>
        <p:nvSpPr>
          <p:cNvPr id="181" name="Oval 180">
            <a:extLst>
              <a:ext uri="{FF2B5EF4-FFF2-40B4-BE49-F238E27FC236}">
                <a16:creationId xmlns:a16="http://schemas.microsoft.com/office/drawing/2014/main" id="{29840528-F9EE-428F-8422-0B8917271662}"/>
              </a:ext>
            </a:extLst>
          </p:cNvPr>
          <p:cNvSpPr/>
          <p:nvPr/>
        </p:nvSpPr>
        <p:spPr>
          <a:xfrm>
            <a:off x="-4419653" y="5011492"/>
            <a:ext cx="443192" cy="45085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a:t>
            </a:r>
            <a:endParaRPr lang="en-NL" sz="2400" dirty="0"/>
          </a:p>
        </p:txBody>
      </p:sp>
      <p:sp>
        <p:nvSpPr>
          <p:cNvPr id="3" name="TextBox 2">
            <a:extLst>
              <a:ext uri="{FF2B5EF4-FFF2-40B4-BE49-F238E27FC236}">
                <a16:creationId xmlns:a16="http://schemas.microsoft.com/office/drawing/2014/main" id="{1FB5E481-7B50-445F-B08F-812BFB467041}"/>
              </a:ext>
            </a:extLst>
          </p:cNvPr>
          <p:cNvSpPr txBox="1"/>
          <p:nvPr/>
        </p:nvSpPr>
        <p:spPr>
          <a:xfrm>
            <a:off x="-3804249" y="4985656"/>
            <a:ext cx="9155904" cy="5909310"/>
          </a:xfrm>
          <a:prstGeom prst="rect">
            <a:avLst/>
          </a:prstGeom>
          <a:noFill/>
        </p:spPr>
        <p:txBody>
          <a:bodyPr wrap="none" rtlCol="0">
            <a:spAutoFit/>
          </a:bodyPr>
          <a:lstStyle/>
          <a:p>
            <a:pPr marL="342900" indent="-342900">
              <a:buAutoNum type="arabicPeriod"/>
            </a:pPr>
            <a:r>
              <a:rPr lang="en-US" dirty="0"/>
              <a:t>AKS Cluster provisioning in a </a:t>
            </a:r>
            <a:r>
              <a:rPr lang="en-US" dirty="0" err="1"/>
              <a:t>Vnet</a:t>
            </a:r>
            <a:r>
              <a:rPr lang="en-US" dirty="0"/>
              <a:t>.</a:t>
            </a:r>
            <a:br>
              <a:rPr lang="en-US" dirty="0"/>
            </a:br>
            <a:r>
              <a:rPr lang="en-US" dirty="0"/>
              <a:t>Configured with Ingress for routing and optional Envoy for Mesh capabilities.</a:t>
            </a:r>
            <a:br>
              <a:rPr lang="en-US" dirty="0"/>
            </a:br>
            <a:r>
              <a:rPr lang="en-US" dirty="0"/>
              <a:t>When needed more AKS Node pools are provisioned </a:t>
            </a:r>
          </a:p>
          <a:p>
            <a:pPr marL="342900" indent="-342900">
              <a:buAutoNum type="arabicPeriod"/>
            </a:pPr>
            <a:r>
              <a:rPr lang="en-US" dirty="0"/>
              <a:t>AKS </a:t>
            </a:r>
            <a:r>
              <a:rPr lang="en-US" dirty="0" err="1"/>
              <a:t>VNet</a:t>
            </a:r>
            <a:r>
              <a:rPr lang="en-US" dirty="0"/>
              <a:t> configuration with NSG and Service Endpoints for connectivity.</a:t>
            </a:r>
          </a:p>
          <a:p>
            <a:pPr marL="342900" indent="-342900">
              <a:buAutoNum type="arabicPeriod"/>
            </a:pPr>
            <a:r>
              <a:rPr lang="en-US" dirty="0"/>
              <a:t>External connectivity via Azure App Gateway and Azure DNS. </a:t>
            </a:r>
            <a:br>
              <a:rPr lang="en-US" dirty="0"/>
            </a:br>
            <a:r>
              <a:rPr lang="en-US" dirty="0"/>
              <a:t>Optional an Azure Firewall can be added for additional security.</a:t>
            </a:r>
            <a:br>
              <a:rPr lang="en-US" dirty="0"/>
            </a:br>
            <a:r>
              <a:rPr lang="en-US" dirty="0"/>
              <a:t>Team has access via </a:t>
            </a:r>
            <a:r>
              <a:rPr lang="en-US" dirty="0" err="1"/>
              <a:t>Kub</a:t>
            </a:r>
            <a:r>
              <a:rPr lang="en-US" dirty="0"/>
              <a:t> proxy over SSH.</a:t>
            </a:r>
          </a:p>
          <a:p>
            <a:pPr marL="342900" indent="-342900">
              <a:buAutoNum type="arabicPeriod"/>
            </a:pPr>
            <a:r>
              <a:rPr lang="en-US" dirty="0"/>
              <a:t>RBAC via AAD configured on all access needs (roles). </a:t>
            </a:r>
          </a:p>
          <a:p>
            <a:pPr marL="800078" lvl="1" indent="-342900">
              <a:buAutoNum type="arabicPeriod"/>
            </a:pPr>
            <a:r>
              <a:rPr lang="en-US" dirty="0"/>
              <a:t>Azure portal and resources, </a:t>
            </a:r>
          </a:p>
          <a:p>
            <a:pPr marL="800078" lvl="1" indent="-342900">
              <a:buAutoNum type="arabicPeriod"/>
            </a:pPr>
            <a:r>
              <a:rPr lang="en-US" dirty="0"/>
              <a:t>ACR,</a:t>
            </a:r>
          </a:p>
          <a:p>
            <a:pPr marL="800078" lvl="1" indent="-342900">
              <a:buAutoNum type="arabicPeriod"/>
            </a:pPr>
            <a:r>
              <a:rPr lang="en-US" dirty="0" err="1"/>
              <a:t>Kub</a:t>
            </a:r>
            <a:r>
              <a:rPr lang="en-US" dirty="0"/>
              <a:t> dashboard</a:t>
            </a:r>
          </a:p>
          <a:p>
            <a:pPr marL="342900" indent="-342900">
              <a:buAutoNum type="arabicPeriod"/>
            </a:pPr>
            <a:r>
              <a:rPr lang="en-US" dirty="0"/>
              <a:t> Storage resources, connectivity via Service Endpoints</a:t>
            </a:r>
          </a:p>
          <a:p>
            <a:pPr marL="342900" indent="-342900">
              <a:buAutoNum type="arabicPeriod"/>
            </a:pPr>
            <a:r>
              <a:rPr lang="en-US" dirty="0"/>
              <a:t>Azure resources for operational needs. </a:t>
            </a:r>
            <a:br>
              <a:rPr lang="en-US" dirty="0"/>
            </a:br>
            <a:r>
              <a:rPr lang="en-US" dirty="0"/>
              <a:t>Azure Automation for daily update check of </a:t>
            </a:r>
            <a:r>
              <a:rPr lang="en-US" dirty="0" err="1"/>
              <a:t>Kub</a:t>
            </a:r>
            <a:r>
              <a:rPr lang="en-US" dirty="0"/>
              <a:t> nodes.</a:t>
            </a:r>
            <a:br>
              <a:rPr lang="en-US" dirty="0"/>
            </a:br>
            <a:r>
              <a:rPr lang="en-US" dirty="0"/>
              <a:t>Azure Key Vault for secret management</a:t>
            </a:r>
          </a:p>
          <a:p>
            <a:pPr marL="342900" indent="-342900">
              <a:buAutoNum type="arabicPeriod"/>
            </a:pPr>
            <a:r>
              <a:rPr lang="en-US" dirty="0"/>
              <a:t>Monitoring and logging via OSS tools deployed and configured in a share service namespace</a:t>
            </a:r>
          </a:p>
          <a:p>
            <a:pPr marL="342900" indent="-342900">
              <a:buAutoNum type="arabicPeriod"/>
            </a:pPr>
            <a:r>
              <a:rPr lang="en-US" dirty="0"/>
              <a:t>Azure Container Registry for deployments.</a:t>
            </a:r>
          </a:p>
          <a:p>
            <a:pPr marL="342900" indent="-342900">
              <a:buAutoNum type="arabicPeriod"/>
            </a:pPr>
            <a:r>
              <a:rPr lang="en-US" dirty="0"/>
              <a:t>Sogeti CloudBoost library  with reusable scripts, templates, pipelines and containers</a:t>
            </a:r>
            <a:br>
              <a:rPr lang="en-US" dirty="0"/>
            </a:br>
            <a:r>
              <a:rPr lang="en-US" dirty="0"/>
              <a:t> </a:t>
            </a:r>
            <a:br>
              <a:rPr lang="en-US" dirty="0"/>
            </a:br>
            <a:endParaRPr lang="en-US" dirty="0"/>
          </a:p>
          <a:p>
            <a:pPr marL="342900" indent="-342900">
              <a:buAutoNum type="arabicPeriod"/>
            </a:pPr>
            <a:endParaRPr lang="en-NL" dirty="0"/>
          </a:p>
        </p:txBody>
      </p:sp>
    </p:spTree>
    <p:extLst>
      <p:ext uri="{BB962C8B-B14F-4D97-AF65-F5344CB8AC3E}">
        <p14:creationId xmlns:p14="http://schemas.microsoft.com/office/powerpoint/2010/main" val="3561426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68">
            <a:extLst>
              <a:ext uri="{FF2B5EF4-FFF2-40B4-BE49-F238E27FC236}">
                <a16:creationId xmlns:a16="http://schemas.microsoft.com/office/drawing/2014/main" id="{E72AF2AF-A31C-496E-B808-E24485BAF693}"/>
              </a:ext>
            </a:extLst>
          </p:cNvPr>
          <p:cNvSpPr/>
          <p:nvPr/>
        </p:nvSpPr>
        <p:spPr bwMode="auto">
          <a:xfrm>
            <a:off x="958849" y="3489127"/>
            <a:ext cx="3844883" cy="2435684"/>
          </a:xfrm>
          <a:prstGeom prst="roundRect">
            <a:avLst>
              <a:gd name="adj" fmla="val 3125"/>
            </a:avLst>
          </a:prstGeom>
          <a:solidFill>
            <a:srgbClr val="0F78D4">
              <a:alpha val="1000"/>
            </a:srgbClr>
          </a:solidFill>
          <a:ln w="12700">
            <a:solidFill>
              <a:srgbClr val="0F78D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defRPr/>
            </a:pPr>
            <a:endParaRPr lang="en-US" sz="1176">
              <a:solidFill>
                <a:srgbClr val="505050"/>
              </a:solidFill>
              <a:latin typeface="Segoe UI"/>
              <a:cs typeface="Segoe UI" pitchFamily="34" charset="0"/>
            </a:endParaRPr>
          </a:p>
        </p:txBody>
      </p:sp>
      <p:sp>
        <p:nvSpPr>
          <p:cNvPr id="7" name="Rectangle: Rounded Corners 68">
            <a:extLst>
              <a:ext uri="{FF2B5EF4-FFF2-40B4-BE49-F238E27FC236}">
                <a16:creationId xmlns:a16="http://schemas.microsoft.com/office/drawing/2014/main" id="{ADA00C6D-04C3-4F5C-B111-B10E2640A168}"/>
              </a:ext>
            </a:extLst>
          </p:cNvPr>
          <p:cNvSpPr/>
          <p:nvPr/>
        </p:nvSpPr>
        <p:spPr bwMode="auto">
          <a:xfrm>
            <a:off x="1232474" y="3965377"/>
            <a:ext cx="3339526" cy="1761822"/>
          </a:xfrm>
          <a:prstGeom prst="roundRect">
            <a:avLst>
              <a:gd name="adj" fmla="val 3125"/>
            </a:avLst>
          </a:prstGeom>
          <a:solidFill>
            <a:srgbClr val="0F78D4">
              <a:alpha val="1000"/>
            </a:srgbClr>
          </a:solidFill>
          <a:ln w="12700">
            <a:solidFill>
              <a:srgbClr val="0F78D4"/>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ctr" anchorCtr="0" forceAA="0" compatLnSpc="1">
            <a:prstTxWarp prst="textNoShape">
              <a:avLst/>
            </a:prstTxWarp>
            <a:noAutofit/>
          </a:bodyPr>
          <a:lstStyle/>
          <a:p>
            <a:pPr algn="ctr" defTabSz="896112" fontAlgn="base">
              <a:lnSpc>
                <a:spcPct val="90000"/>
              </a:lnSpc>
              <a:spcBef>
                <a:spcPct val="0"/>
              </a:spcBef>
              <a:spcAft>
                <a:spcPct val="0"/>
              </a:spcAft>
              <a:defRPr/>
            </a:pPr>
            <a:endParaRPr lang="en-US" sz="1176" dirty="0">
              <a:solidFill>
                <a:srgbClr val="505050"/>
              </a:solidFill>
              <a:latin typeface="Segoe UI"/>
              <a:cs typeface="Segoe UI" pitchFamily="34" charset="0"/>
            </a:endParaRPr>
          </a:p>
        </p:txBody>
      </p:sp>
      <p:pic>
        <p:nvPicPr>
          <p:cNvPr id="3" name="Graphic 2">
            <a:extLst>
              <a:ext uri="{FF2B5EF4-FFF2-40B4-BE49-F238E27FC236}">
                <a16:creationId xmlns:a16="http://schemas.microsoft.com/office/drawing/2014/main" id="{E77170C2-2E35-4FBB-95CF-241828E478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6524" y="3055326"/>
            <a:ext cx="476250" cy="476250"/>
          </a:xfrm>
          <a:prstGeom prst="rect">
            <a:avLst/>
          </a:prstGeom>
        </p:spPr>
      </p:pic>
      <p:pic>
        <p:nvPicPr>
          <p:cNvPr id="4" name="Graphic 3">
            <a:extLst>
              <a:ext uri="{FF2B5EF4-FFF2-40B4-BE49-F238E27FC236}">
                <a16:creationId xmlns:a16="http://schemas.microsoft.com/office/drawing/2014/main" id="{2A51965C-1E1D-4109-8E57-F234551A5A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6592" y="4095144"/>
            <a:ext cx="391764" cy="391764"/>
          </a:xfrm>
          <a:prstGeom prst="rect">
            <a:avLst/>
          </a:prstGeom>
        </p:spPr>
      </p:pic>
      <p:pic>
        <p:nvPicPr>
          <p:cNvPr id="6" name="Graphic 5">
            <a:extLst>
              <a:ext uri="{FF2B5EF4-FFF2-40B4-BE49-F238E27FC236}">
                <a16:creationId xmlns:a16="http://schemas.microsoft.com/office/drawing/2014/main" id="{D21A53B9-AF5F-4BFC-9123-953D933C7F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49" y="3556027"/>
            <a:ext cx="476250" cy="476250"/>
          </a:xfrm>
          <a:prstGeom prst="rect">
            <a:avLst/>
          </a:prstGeom>
        </p:spPr>
      </p:pic>
      <p:sp>
        <p:nvSpPr>
          <p:cNvPr id="8" name="Title 1">
            <a:extLst>
              <a:ext uri="{FF2B5EF4-FFF2-40B4-BE49-F238E27FC236}">
                <a16:creationId xmlns:a16="http://schemas.microsoft.com/office/drawing/2014/main" id="{86220949-F713-4275-B2DF-FB9B89002C9A}"/>
              </a:ext>
            </a:extLst>
          </p:cNvPr>
          <p:cNvSpPr txBox="1">
            <a:spLocks/>
          </p:cNvSpPr>
          <p:nvPr/>
        </p:nvSpPr>
        <p:spPr>
          <a:xfrm>
            <a:off x="1400157" y="3202977"/>
            <a:ext cx="1638836"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Virtual Network</a:t>
            </a:r>
          </a:p>
        </p:txBody>
      </p:sp>
      <p:sp>
        <p:nvSpPr>
          <p:cNvPr id="9" name="Title 1">
            <a:extLst>
              <a:ext uri="{FF2B5EF4-FFF2-40B4-BE49-F238E27FC236}">
                <a16:creationId xmlns:a16="http://schemas.microsoft.com/office/drawing/2014/main" id="{7A1DA668-2E71-49E5-B24D-A14ADD07BFB2}"/>
              </a:ext>
            </a:extLst>
          </p:cNvPr>
          <p:cNvSpPr txBox="1">
            <a:spLocks/>
          </p:cNvSpPr>
          <p:nvPr/>
        </p:nvSpPr>
        <p:spPr>
          <a:xfrm>
            <a:off x="1630038" y="3703678"/>
            <a:ext cx="843708"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Subnet</a:t>
            </a:r>
          </a:p>
        </p:txBody>
      </p:sp>
      <p:sp>
        <p:nvSpPr>
          <p:cNvPr id="10" name="Title 1">
            <a:extLst>
              <a:ext uri="{FF2B5EF4-FFF2-40B4-BE49-F238E27FC236}">
                <a16:creationId xmlns:a16="http://schemas.microsoft.com/office/drawing/2014/main" id="{E1D98232-6310-4815-A3CA-962A6481CD3C}"/>
              </a:ext>
            </a:extLst>
          </p:cNvPr>
          <p:cNvSpPr txBox="1">
            <a:spLocks/>
          </p:cNvSpPr>
          <p:nvPr/>
        </p:nvSpPr>
        <p:spPr>
          <a:xfrm>
            <a:off x="1428357" y="4191616"/>
            <a:ext cx="1625994"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Network security group</a:t>
            </a:r>
          </a:p>
        </p:txBody>
      </p:sp>
      <p:sp>
        <p:nvSpPr>
          <p:cNvPr id="11" name="Title 1">
            <a:extLst>
              <a:ext uri="{FF2B5EF4-FFF2-40B4-BE49-F238E27FC236}">
                <a16:creationId xmlns:a16="http://schemas.microsoft.com/office/drawing/2014/main" id="{70320D6B-D553-438D-86BF-E8E8A8AA7386}"/>
              </a:ext>
            </a:extLst>
          </p:cNvPr>
          <p:cNvSpPr txBox="1">
            <a:spLocks/>
          </p:cNvSpPr>
          <p:nvPr/>
        </p:nvSpPr>
        <p:spPr>
          <a:xfrm>
            <a:off x="2528269" y="4755814"/>
            <a:ext cx="2391329" cy="180947"/>
          </a:xfrm>
          <a:prstGeom prst="rect">
            <a:avLst/>
          </a:prstGeom>
        </p:spPr>
        <p:txBody>
          <a:bodyPr vert="horz" wrap="square" lIns="0" tIns="0" rIns="0" bIns="0" rtlCol="0" anchor="b">
            <a:spAutoFit/>
          </a:bodyPr>
          <a:lstStyle>
            <a:lvl1pPr algn="l" defTabSz="932742" rtl="0" eaLnBrk="1" latinLnBrk="0" hangingPunct="1">
              <a:lnSpc>
                <a:spcPct val="90000"/>
              </a:lnSpc>
              <a:spcBef>
                <a:spcPct val="0"/>
              </a:spcBef>
              <a:buNone/>
              <a:defRPr lang="en-US" sz="5400" b="0" kern="1200" cap="none" spc="-102" baseline="0">
                <a:ln w="3175">
                  <a:noFill/>
                </a:ln>
                <a:gradFill>
                  <a:gsLst>
                    <a:gs pos="2655">
                      <a:schemeClr val="tx1"/>
                    </a:gs>
                    <a:gs pos="31000">
                      <a:schemeClr val="tx1"/>
                    </a:gs>
                  </a:gsLst>
                  <a:lin ang="5400000" scaled="0"/>
                </a:gradFill>
                <a:effectLst/>
                <a:latin typeface="+mj-lt"/>
                <a:ea typeface="+mn-ea"/>
                <a:cs typeface="Segoe UI" pitchFamily="34" charset="0"/>
              </a:defRPr>
            </a:lvl1pPr>
          </a:lstStyle>
          <a:p>
            <a:pPr defTabSz="914385">
              <a:lnSpc>
                <a:spcPct val="100000"/>
              </a:lnSpc>
            </a:pPr>
            <a:r>
              <a:rPr lang="en-US" sz="1176" spc="0" dirty="0">
                <a:solidFill>
                  <a:srgbClr val="3C3C41"/>
                </a:solidFill>
                <a:latin typeface="Segoe UI Semibold" panose="020B0702040204020203" pitchFamily="34" charset="0"/>
                <a:cs typeface="Segoe UI Semibold" panose="020B0702040204020203" pitchFamily="34" charset="0"/>
              </a:rPr>
              <a:t>Azure Kubernetes cluster</a:t>
            </a:r>
            <a:endParaRPr lang="en-US" sz="1176" spc="0" dirty="0">
              <a:solidFill>
                <a:srgbClr val="0078D4"/>
              </a:solidFill>
              <a:latin typeface="Segoe UI Semibold" panose="020B0702040204020203" pitchFamily="34" charset="0"/>
              <a:cs typeface="Segoe UI Semibold" panose="020B0702040204020203" pitchFamily="34" charset="0"/>
            </a:endParaRPr>
          </a:p>
        </p:txBody>
      </p:sp>
      <p:pic>
        <p:nvPicPr>
          <p:cNvPr id="12" name="Graphic 11">
            <a:extLst>
              <a:ext uri="{FF2B5EF4-FFF2-40B4-BE49-F238E27FC236}">
                <a16:creationId xmlns:a16="http://schemas.microsoft.com/office/drawing/2014/main" id="{46E54D66-E4CD-4516-8A28-870E8B4A0E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16987" y="4701037"/>
            <a:ext cx="622356" cy="622356"/>
          </a:xfrm>
          <a:prstGeom prst="rect">
            <a:avLst/>
          </a:prstGeom>
        </p:spPr>
      </p:pic>
      <p:pic>
        <p:nvPicPr>
          <p:cNvPr id="13" name="Graphic 12">
            <a:extLst>
              <a:ext uri="{FF2B5EF4-FFF2-40B4-BE49-F238E27FC236}">
                <a16:creationId xmlns:a16="http://schemas.microsoft.com/office/drawing/2014/main" id="{5121BB7D-DA5A-4DB3-8ED2-4C8569A85E4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42763" y="4991538"/>
            <a:ext cx="358946" cy="358946"/>
          </a:xfrm>
          <a:prstGeom prst="rect">
            <a:avLst/>
          </a:prstGeom>
        </p:spPr>
      </p:pic>
    </p:spTree>
    <p:extLst>
      <p:ext uri="{BB962C8B-B14F-4D97-AF65-F5344CB8AC3E}">
        <p14:creationId xmlns:p14="http://schemas.microsoft.com/office/powerpoint/2010/main" val="63293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DFCCC61-BA41-468B-9653-B5491643FCC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2" name="think-cell Slide" r:id="rId5" imgW="216" imgH="216" progId="TCLayout.ActiveDocument.1">
                  <p:embed/>
                </p:oleObj>
              </mc:Choice>
              <mc:Fallback>
                <p:oleObj name="think-cell Slide" r:id="rId5" imgW="216" imgH="216" progId="TCLayout.ActiveDocument.1">
                  <p:embed/>
                  <p:pic>
                    <p:nvPicPr>
                      <p:cNvPr id="2" name="Object 1" hidden="1">
                        <a:extLst>
                          <a:ext uri="{FF2B5EF4-FFF2-40B4-BE49-F238E27FC236}">
                            <a16:creationId xmlns:a16="http://schemas.microsoft.com/office/drawing/2014/main" id="{3DFCCC61-BA41-468B-9653-B5491643FCC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 name="Freeform 14"/>
          <p:cNvSpPr/>
          <p:nvPr/>
        </p:nvSpPr>
        <p:spPr bwMode="gray">
          <a:xfrm flipH="1">
            <a:off x="4681128" y="0"/>
            <a:ext cx="7510869" cy="6858000"/>
          </a:xfrm>
          <a:custGeom>
            <a:avLst/>
            <a:gdLst>
              <a:gd name="connsiteX0" fmla="*/ 0 w 7506217"/>
              <a:gd name="connsiteY0" fmla="*/ 0 h 6685516"/>
              <a:gd name="connsiteX1" fmla="*/ 0 w 7506217"/>
              <a:gd name="connsiteY1" fmla="*/ 6685516 h 6685516"/>
              <a:gd name="connsiteX2" fmla="*/ 7506217 w 7506217"/>
              <a:gd name="connsiteY2" fmla="*/ 6685516 h 6685516"/>
              <a:gd name="connsiteX3" fmla="*/ 7506217 w 7506217"/>
              <a:gd name="connsiteY3" fmla="*/ 6453917 h 6685516"/>
              <a:gd name="connsiteX4" fmla="*/ 7506217 w 7506217"/>
              <a:gd name="connsiteY4" fmla="*/ 1631489 h 6685516"/>
              <a:gd name="connsiteX5" fmla="*/ 3529633 w 7506217"/>
              <a:gd name="connsiteY5" fmla="*/ 678991 h 6685516"/>
              <a:gd name="connsiteX6" fmla="*/ 169241 w 7506217"/>
              <a:gd name="connsiteY6" fmla="*/ 30971 h 668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6217" h="6685516">
                <a:moveTo>
                  <a:pt x="0" y="0"/>
                </a:moveTo>
                <a:lnTo>
                  <a:pt x="0" y="6685516"/>
                </a:lnTo>
                <a:lnTo>
                  <a:pt x="7506217" y="6685516"/>
                </a:lnTo>
                <a:lnTo>
                  <a:pt x="7506217" y="6453917"/>
                </a:lnTo>
                <a:cubicBezTo>
                  <a:pt x="7506217" y="1631489"/>
                  <a:pt x="7506217" y="1631489"/>
                  <a:pt x="7506217" y="1631489"/>
                </a:cubicBezTo>
                <a:cubicBezTo>
                  <a:pt x="6310360" y="1299558"/>
                  <a:pt x="4984832" y="982059"/>
                  <a:pt x="3529633" y="678991"/>
                </a:cubicBezTo>
                <a:cubicBezTo>
                  <a:pt x="2728193" y="507614"/>
                  <a:pt x="1217614" y="223489"/>
                  <a:pt x="169241" y="3097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8" name="Freeform 9635">
            <a:extLst>
              <a:ext uri="{FF2B5EF4-FFF2-40B4-BE49-F238E27FC236}">
                <a16:creationId xmlns:a16="http://schemas.microsoft.com/office/drawing/2014/main" id="{4EA4A175-0C3A-4526-A301-6B8308BF8C1F}"/>
              </a:ext>
            </a:extLst>
          </p:cNvPr>
          <p:cNvSpPr>
            <a:spLocks noChangeAspect="1"/>
          </p:cNvSpPr>
          <p:nvPr/>
        </p:nvSpPr>
        <p:spPr bwMode="auto">
          <a:xfrm>
            <a:off x="4777802" y="1540561"/>
            <a:ext cx="1178756" cy="1107764"/>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6" name="Freeform 9635">
            <a:extLst>
              <a:ext uri="{FF2B5EF4-FFF2-40B4-BE49-F238E27FC236}">
                <a16:creationId xmlns:a16="http://schemas.microsoft.com/office/drawing/2014/main" id="{9EE16851-ADFF-47C8-874F-A08524EA449F}"/>
              </a:ext>
            </a:extLst>
          </p:cNvPr>
          <p:cNvSpPr>
            <a:spLocks noChangeAspect="1"/>
          </p:cNvSpPr>
          <p:nvPr/>
        </p:nvSpPr>
        <p:spPr bwMode="auto">
          <a:xfrm>
            <a:off x="309975" y="1540561"/>
            <a:ext cx="1178756" cy="1107764"/>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 name="Title 2">
            <a:extLst>
              <a:ext uri="{FF2B5EF4-FFF2-40B4-BE49-F238E27FC236}">
                <a16:creationId xmlns:a16="http://schemas.microsoft.com/office/drawing/2014/main" id="{8DEA0252-03E9-43D8-9B0F-ACC2B3AC9183}"/>
              </a:ext>
            </a:extLst>
          </p:cNvPr>
          <p:cNvSpPr>
            <a:spLocks noGrp="1"/>
          </p:cNvSpPr>
          <p:nvPr>
            <p:ph type="title"/>
          </p:nvPr>
        </p:nvSpPr>
        <p:spPr/>
        <p:txBody>
          <a:bodyPr/>
          <a:lstStyle/>
          <a:p>
            <a:r>
              <a:rPr lang="en-US" dirty="0"/>
              <a:t>Solution Drivers for Modernization</a:t>
            </a:r>
          </a:p>
        </p:txBody>
      </p:sp>
      <p:sp>
        <p:nvSpPr>
          <p:cNvPr id="177" name="Retângulo 41"/>
          <p:cNvSpPr/>
          <p:nvPr/>
        </p:nvSpPr>
        <p:spPr bwMode="gray">
          <a:xfrm>
            <a:off x="364274" y="2936294"/>
            <a:ext cx="4136605" cy="123692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457200" rtl="0" eaLnBrk="1" fontAlgn="auto" latinLnBrk="0" hangingPunct="1">
              <a:lnSpc>
                <a:spcPct val="100000"/>
              </a:lnSpc>
              <a:spcBef>
                <a:spcPts val="1200"/>
              </a:spcBef>
              <a:spcAft>
                <a:spcPts val="0"/>
              </a:spcAft>
              <a:buClr>
                <a:srgbClr val="0070AD"/>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Enhance service offering to the market regarding connectivity and digital services</a:t>
            </a:r>
          </a:p>
          <a:p>
            <a:pPr marL="171450" marR="0" lvl="0" indent="-171450" algn="l" defTabSz="457200" rtl="0" eaLnBrk="1" fontAlgn="auto" latinLnBrk="0" hangingPunct="1">
              <a:lnSpc>
                <a:spcPct val="100000"/>
              </a:lnSpc>
              <a:spcBef>
                <a:spcPts val="1200"/>
              </a:spcBef>
              <a:spcAft>
                <a:spcPts val="0"/>
              </a:spcAft>
              <a:buClr>
                <a:srgbClr val="0070AD"/>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Migrate from the current on-premises infrastructure into a cloud platform</a:t>
            </a:r>
          </a:p>
          <a:p>
            <a:pPr marL="171450" marR="0" lvl="0" indent="-171450" algn="l" defTabSz="457200" rtl="0" eaLnBrk="1" fontAlgn="auto" latinLnBrk="0" hangingPunct="1">
              <a:lnSpc>
                <a:spcPct val="100000"/>
              </a:lnSpc>
              <a:spcBef>
                <a:spcPts val="1200"/>
              </a:spcBef>
              <a:spcAft>
                <a:spcPts val="0"/>
              </a:spcAft>
              <a:buClr>
                <a:srgbClr val="0070AD"/>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Achieve Agility and scalability </a:t>
            </a:r>
          </a:p>
          <a:p>
            <a:pPr marL="171450" marR="0" lvl="0" indent="-171450" algn="l" defTabSz="457200" rtl="0" eaLnBrk="1" fontAlgn="auto" latinLnBrk="0" hangingPunct="1">
              <a:lnSpc>
                <a:spcPct val="100000"/>
              </a:lnSpc>
              <a:spcBef>
                <a:spcPts val="1200"/>
              </a:spcBef>
              <a:spcAft>
                <a:spcPts val="0"/>
              </a:spcAft>
              <a:buClr>
                <a:srgbClr val="0070AD"/>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Shift current monolithic architecture to a decoupled scalable architecture.</a:t>
            </a:r>
          </a:p>
          <a:p>
            <a:pPr marL="171450" marR="0" lvl="0" indent="-171450" algn="l" defTabSz="457200" rtl="0" eaLnBrk="1" fontAlgn="auto" latinLnBrk="0" hangingPunct="1">
              <a:lnSpc>
                <a:spcPct val="100000"/>
              </a:lnSpc>
              <a:spcBef>
                <a:spcPts val="1200"/>
              </a:spcBef>
              <a:spcAft>
                <a:spcPts val="0"/>
              </a:spcAft>
              <a:buClr>
                <a:srgbClr val="0070AD"/>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Verdana"/>
                <a:ea typeface="+mn-ea"/>
                <a:cs typeface="+mn-cs"/>
              </a:rPr>
              <a:t>Explore possibilities to leverage platform and analytics to drive new opportunities </a:t>
            </a:r>
          </a:p>
        </p:txBody>
      </p:sp>
      <p:sp>
        <p:nvSpPr>
          <p:cNvPr id="179" name="Retângulo 9"/>
          <p:cNvSpPr>
            <a:spLocks/>
          </p:cNvSpPr>
          <p:nvPr/>
        </p:nvSpPr>
        <p:spPr bwMode="gray">
          <a:xfrm>
            <a:off x="1486077" y="1852854"/>
            <a:ext cx="2885507" cy="556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2ABDB"/>
                </a:solidFill>
                <a:effectLst/>
                <a:uLnTx/>
                <a:uFillTx/>
                <a:latin typeface="Verdana"/>
                <a:ea typeface="+mn-ea"/>
                <a:cs typeface="+mn-cs"/>
              </a:rPr>
              <a:t>Solution Drivers for Modernization</a:t>
            </a:r>
            <a:endParaRPr kumimoji="0" lang="pt-PT" sz="1400" b="1" i="0" u="none" strike="noStrike" kern="1200" cap="none" spc="0" normalizeH="0" baseline="0" noProof="0" dirty="0">
              <a:ln>
                <a:noFill/>
              </a:ln>
              <a:solidFill>
                <a:srgbClr val="12ABDB"/>
              </a:solidFill>
              <a:effectLst/>
              <a:uLnTx/>
              <a:uFillTx/>
              <a:latin typeface="Verdana"/>
              <a:ea typeface="+mn-ea"/>
              <a:cs typeface="+mn-cs"/>
            </a:endParaRPr>
          </a:p>
        </p:txBody>
      </p:sp>
      <p:sp>
        <p:nvSpPr>
          <p:cNvPr id="36" name="Retângulo 9">
            <a:extLst>
              <a:ext uri="{FF2B5EF4-FFF2-40B4-BE49-F238E27FC236}">
                <a16:creationId xmlns:a16="http://schemas.microsoft.com/office/drawing/2014/main" id="{5A3DB53F-2420-4C64-9FBF-7E1504D60593}"/>
              </a:ext>
            </a:extLst>
          </p:cNvPr>
          <p:cNvSpPr>
            <a:spLocks/>
          </p:cNvSpPr>
          <p:nvPr/>
        </p:nvSpPr>
        <p:spPr bwMode="gray">
          <a:xfrm>
            <a:off x="6030184" y="1852854"/>
            <a:ext cx="5243762" cy="556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146304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Verdana"/>
                <a:ea typeface="+mn-ea"/>
                <a:cs typeface="+mn-cs"/>
              </a:rPr>
              <a:t>Current Technical </a:t>
            </a:r>
            <a:br>
              <a:rPr kumimoji="0" lang="en-US" sz="1400" b="1" i="0" u="none" strike="noStrike" kern="1200" cap="none" spc="0" normalizeH="0" baseline="0" noProof="0" dirty="0">
                <a:ln>
                  <a:noFill/>
                </a:ln>
                <a:solidFill>
                  <a:prstClr val="white"/>
                </a:solidFill>
                <a:effectLst/>
                <a:uLnTx/>
                <a:uFillTx/>
                <a:latin typeface="Verdana"/>
                <a:ea typeface="+mn-ea"/>
                <a:cs typeface="+mn-cs"/>
              </a:rPr>
            </a:br>
            <a:r>
              <a:rPr kumimoji="0" lang="en-US" sz="1400" b="1" i="0" u="none" strike="noStrike" kern="1200" cap="none" spc="0" normalizeH="0" baseline="0" noProof="0" dirty="0">
                <a:ln>
                  <a:noFill/>
                </a:ln>
                <a:solidFill>
                  <a:prstClr val="white"/>
                </a:solidFill>
                <a:effectLst/>
                <a:uLnTx/>
                <a:uFillTx/>
                <a:latin typeface="Verdana"/>
                <a:ea typeface="+mn-ea"/>
                <a:cs typeface="+mn-cs"/>
              </a:rPr>
              <a:t>Challenges and Objectives </a:t>
            </a: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gray">
          <a:xfrm>
            <a:off x="9858746" y="585479"/>
            <a:ext cx="2087359" cy="1933267"/>
          </a:xfrm>
          <a:prstGeom prst="rect">
            <a:avLst/>
          </a:prstGeom>
        </p:spPr>
      </p:pic>
      <p:sp>
        <p:nvSpPr>
          <p:cNvPr id="7" name="Rectangle 6"/>
          <p:cNvSpPr/>
          <p:nvPr/>
        </p:nvSpPr>
        <p:spPr bwMode="gray">
          <a:xfrm>
            <a:off x="5951538" y="2976934"/>
            <a:ext cx="5725160" cy="3231654"/>
          </a:xfrm>
          <a:prstGeom prst="rect">
            <a:avLst/>
          </a:prstGeom>
        </p:spPr>
        <p:txBody>
          <a:bodyPr wrap="square" lIns="0" tIns="0" rIns="0" bIns="0">
            <a:spAutoFit/>
          </a:bodyPr>
          <a:lstStyle/>
          <a:p>
            <a:pPr marL="171450" marR="0" lvl="0" indent="-171450" algn="l" defTabSz="457200" rtl="0" eaLnBrk="1" fontAlgn="auto" latinLnBrk="0" hangingPunct="1">
              <a:lnSpc>
                <a:spcPct val="100000"/>
              </a:lnSpc>
              <a:spcBef>
                <a:spcPts val="1200"/>
              </a:spcBef>
              <a:spcAft>
                <a:spcPts val="0"/>
              </a:spcAft>
              <a:buClr>
                <a:prstClr val="white"/>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Strengthen current Agile practices &amp; DevOps culture </a:t>
            </a:r>
          </a:p>
          <a:p>
            <a:pPr marL="171450" marR="0" lvl="0" indent="-171450" algn="l" defTabSz="457200" rtl="0" eaLnBrk="1" fontAlgn="auto" latinLnBrk="0" hangingPunct="1">
              <a:lnSpc>
                <a:spcPct val="100000"/>
              </a:lnSpc>
              <a:spcBef>
                <a:spcPts val="1200"/>
              </a:spcBef>
              <a:spcAft>
                <a:spcPts val="0"/>
              </a:spcAft>
              <a:buClr>
                <a:prstClr val="white"/>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Implement DevOps Automation, Continuous development, Continuous integration</a:t>
            </a:r>
          </a:p>
          <a:p>
            <a:pPr marL="171450" marR="0" lvl="0" indent="-171450" algn="l" defTabSz="457200" rtl="0" eaLnBrk="1" fontAlgn="auto" latinLnBrk="0" hangingPunct="1">
              <a:lnSpc>
                <a:spcPct val="100000"/>
              </a:lnSpc>
              <a:spcBef>
                <a:spcPts val="1200"/>
              </a:spcBef>
              <a:spcAft>
                <a:spcPts val="0"/>
              </a:spcAft>
              <a:buClr>
                <a:prstClr val="white"/>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Improve Project Governance &amp; development practices </a:t>
            </a:r>
          </a:p>
          <a:p>
            <a:pPr marL="171450" marR="0" lvl="0" indent="-171450" algn="l" defTabSz="457200" rtl="0" eaLnBrk="1" fontAlgn="auto" latinLnBrk="0" hangingPunct="1">
              <a:lnSpc>
                <a:spcPct val="100000"/>
              </a:lnSpc>
              <a:spcBef>
                <a:spcPts val="1200"/>
              </a:spcBef>
              <a:spcAft>
                <a:spcPts val="0"/>
              </a:spcAft>
              <a:buClr>
                <a:prstClr val="white"/>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Re-design to bring about a decoupled scalable architecture  </a:t>
            </a:r>
          </a:p>
          <a:p>
            <a:pPr marL="171450" marR="0" lvl="0" indent="-171450" algn="l" defTabSz="457200" rtl="0" eaLnBrk="1" fontAlgn="auto" latinLnBrk="0" hangingPunct="1">
              <a:lnSpc>
                <a:spcPct val="100000"/>
              </a:lnSpc>
              <a:spcBef>
                <a:spcPts val="1200"/>
              </a:spcBef>
              <a:spcAft>
                <a:spcPts val="0"/>
              </a:spcAft>
              <a:buClr>
                <a:prstClr val="white"/>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Redesign the Architecture leveraging best technology agnostics approach</a:t>
            </a:r>
          </a:p>
          <a:p>
            <a:pPr marL="171450" marR="0" lvl="0" indent="-171450" algn="l" defTabSz="457200" rtl="0" eaLnBrk="1" fontAlgn="auto" latinLnBrk="0" hangingPunct="1">
              <a:lnSpc>
                <a:spcPct val="100000"/>
              </a:lnSpc>
              <a:spcBef>
                <a:spcPts val="1200"/>
              </a:spcBef>
              <a:spcAft>
                <a:spcPts val="0"/>
              </a:spcAft>
              <a:buClr>
                <a:prstClr val="white"/>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Security and quality checks during entire solution lifecycle</a:t>
            </a:r>
          </a:p>
          <a:p>
            <a:pPr marL="171450" marR="0" lvl="0" indent="-171450" algn="l" defTabSz="457200" rtl="0" eaLnBrk="1" fontAlgn="auto" latinLnBrk="0" hangingPunct="1">
              <a:lnSpc>
                <a:spcPct val="100000"/>
              </a:lnSpc>
              <a:spcBef>
                <a:spcPts val="1200"/>
              </a:spcBef>
              <a:spcAft>
                <a:spcPts val="0"/>
              </a:spcAft>
              <a:buClr>
                <a:prstClr val="white"/>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Ensure Solution design and implementation are manageable</a:t>
            </a:r>
          </a:p>
          <a:p>
            <a:pPr marL="171450" marR="0" lvl="0" indent="-171450" algn="l" defTabSz="457200" rtl="0" eaLnBrk="1" fontAlgn="auto" latinLnBrk="0" hangingPunct="1">
              <a:lnSpc>
                <a:spcPct val="100000"/>
              </a:lnSpc>
              <a:spcBef>
                <a:spcPts val="1200"/>
              </a:spcBef>
              <a:spcAft>
                <a:spcPts val="0"/>
              </a:spcAft>
              <a:buClr>
                <a:prstClr val="white"/>
              </a:buClr>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Enable innovation &amp; transformation in solution for better ROI</a:t>
            </a: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gray">
          <a:xfrm>
            <a:off x="4974850" y="1612057"/>
            <a:ext cx="801110" cy="858092"/>
          </a:xfrm>
          <a:prstGeom prst="rect">
            <a:avLst/>
          </a:prstGeom>
        </p:spPr>
      </p:pic>
      <p:grpSp>
        <p:nvGrpSpPr>
          <p:cNvPr id="8" name="Group 7">
            <a:extLst>
              <a:ext uri="{FF2B5EF4-FFF2-40B4-BE49-F238E27FC236}">
                <a16:creationId xmlns:a16="http://schemas.microsoft.com/office/drawing/2014/main" id="{5DF96911-5D9D-40E4-8E67-F4B113BA0859}"/>
              </a:ext>
            </a:extLst>
          </p:cNvPr>
          <p:cNvGrpSpPr/>
          <p:nvPr/>
        </p:nvGrpSpPr>
        <p:grpSpPr>
          <a:xfrm>
            <a:off x="517152" y="1713040"/>
            <a:ext cx="802362" cy="838448"/>
            <a:chOff x="240276" y="1536253"/>
            <a:chExt cx="962576" cy="1005869"/>
          </a:xfrm>
        </p:grpSpPr>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gray">
            <a:xfrm>
              <a:off x="240276" y="1938263"/>
              <a:ext cx="859570" cy="603859"/>
            </a:xfrm>
            <a:prstGeom prst="rect">
              <a:avLst/>
            </a:prstGeom>
          </p:spPr>
        </p:pic>
        <p:pic>
          <p:nvPicPr>
            <p:cNvPr id="23" name="Picture 22"/>
            <p:cNvPicPr>
              <a:picLocks noChangeAspect="1"/>
            </p:cNvPicPr>
            <p:nvPr/>
          </p:nvPicPr>
          <p:blipFill rotWithShape="1">
            <a:blip r:embed="rId10" cstate="print">
              <a:extLst>
                <a:ext uri="{28A0092B-C50C-407E-A947-70E740481C1C}">
                  <a14:useLocalDpi xmlns:a14="http://schemas.microsoft.com/office/drawing/2010/main" val="0"/>
                </a:ext>
              </a:extLst>
            </a:blip>
            <a:srcRect l="14339" t="20450"/>
            <a:stretch/>
          </p:blipFill>
          <p:spPr bwMode="gray">
            <a:xfrm>
              <a:off x="431480" y="1536253"/>
              <a:ext cx="771372" cy="722825"/>
            </a:xfrm>
            <a:prstGeom prst="rect">
              <a:avLst/>
            </a:prstGeom>
          </p:spPr>
        </p:pic>
      </p:grpSp>
      <p:sp>
        <p:nvSpPr>
          <p:cNvPr id="21" name="Retângulo 43">
            <a:extLst>
              <a:ext uri="{FF2B5EF4-FFF2-40B4-BE49-F238E27FC236}">
                <a16:creationId xmlns:a16="http://schemas.microsoft.com/office/drawing/2014/main" id="{3BB9781E-FD89-488B-B245-88ED5B082B06}"/>
              </a:ext>
            </a:extLst>
          </p:cNvPr>
          <p:cNvSpPr/>
          <p:nvPr/>
        </p:nvSpPr>
        <p:spPr>
          <a:xfrm>
            <a:off x="3772868" y="6570752"/>
            <a:ext cx="1886735" cy="123111"/>
          </a:xfrm>
          <a:prstGeom prst="rect">
            <a:avLst/>
          </a:prstGeom>
        </p:spPr>
        <p:txBody>
          <a:bodyPr wrap="square"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DEDED">
                    <a:lumMod val="75000"/>
                  </a:srgbClr>
                </a:solidFill>
                <a:effectLst/>
                <a:uLnTx/>
                <a:uFillTx/>
                <a:latin typeface="Verdana"/>
                <a:ea typeface="+mn-ea"/>
                <a:cs typeface="Arial" panose="020B0604020202020204" pitchFamily="34" charset="0"/>
              </a:rPr>
              <a:t>All rights reserved.</a:t>
            </a:r>
          </a:p>
        </p:txBody>
      </p:sp>
      <p:sp>
        <p:nvSpPr>
          <p:cNvPr id="25" name="Retângulo 43">
            <a:extLst>
              <a:ext uri="{FF2B5EF4-FFF2-40B4-BE49-F238E27FC236}">
                <a16:creationId xmlns:a16="http://schemas.microsoft.com/office/drawing/2014/main" id="{78D08F47-DB53-4BEA-9D02-D6185C4D242E}"/>
              </a:ext>
            </a:extLst>
          </p:cNvPr>
          <p:cNvSpPr/>
          <p:nvPr/>
        </p:nvSpPr>
        <p:spPr>
          <a:xfrm>
            <a:off x="11738842" y="6570752"/>
            <a:ext cx="176330" cy="123111"/>
          </a:xfrm>
          <a:prstGeom prst="rect">
            <a:avLst/>
          </a:prstGeom>
        </p:spPr>
        <p:txBody>
          <a:bodyPr wrap="squar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2E5A9-B53C-401E-A0E0-4A359BB0A9E5}" type="slidenum">
              <a:rPr kumimoji="0" lang="en-US" sz="800" b="0" i="0" u="none" strike="noStrike" kern="1200" cap="none" spc="0" normalizeH="0" baseline="0" noProof="0" smtClean="0">
                <a:ln>
                  <a:noFill/>
                </a:ln>
                <a:solidFill>
                  <a:srgbClr val="EDEDED">
                    <a:lumMod val="75000"/>
                  </a:srgbClr>
                </a:solidFill>
                <a:effectLst/>
                <a:uLnTx/>
                <a:uFillTx/>
                <a:latin typeface="Verdana"/>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srgbClr val="EDEDED">
                  <a:lumMod val="75000"/>
                </a:srgbClr>
              </a:solidFill>
              <a:effectLst/>
              <a:uLnTx/>
              <a:uFillTx/>
              <a:latin typeface="Verdana"/>
              <a:ea typeface="+mn-ea"/>
              <a:cs typeface="Arial" panose="020B0604020202020204" pitchFamily="34" charset="0"/>
            </a:endParaRPr>
          </a:p>
        </p:txBody>
      </p:sp>
    </p:spTree>
    <p:extLst>
      <p:ext uri="{BB962C8B-B14F-4D97-AF65-F5344CB8AC3E}">
        <p14:creationId xmlns:p14="http://schemas.microsoft.com/office/powerpoint/2010/main" val="3439923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9854820-B9AB-45EA-A7D8-01BA2C6589B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7" name="think-cell Slide" r:id="rId5" imgW="216" imgH="216" progId="TCLayout.ActiveDocument.1">
                  <p:embed/>
                </p:oleObj>
              </mc:Choice>
              <mc:Fallback>
                <p:oleObj name="think-cell Slide" r:id="rId5" imgW="216" imgH="216" progId="TCLayout.ActiveDocument.1">
                  <p:embed/>
                  <p:pic>
                    <p:nvPicPr>
                      <p:cNvPr id="5" name="Object 4" hidden="1">
                        <a:extLst>
                          <a:ext uri="{FF2B5EF4-FFF2-40B4-BE49-F238E27FC236}">
                            <a16:creationId xmlns:a16="http://schemas.microsoft.com/office/drawing/2014/main" id="{B9854820-B9AB-45EA-A7D8-01BA2C6589B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AC74274-F045-4ECE-8B2F-ACA628777AA6}"/>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9" name="Freeform 14">
            <a:extLst>
              <a:ext uri="{FF2B5EF4-FFF2-40B4-BE49-F238E27FC236}">
                <a16:creationId xmlns:a16="http://schemas.microsoft.com/office/drawing/2014/main" id="{6AA0DC71-B813-4576-92AE-8DE4BA433FB3}"/>
              </a:ext>
            </a:extLst>
          </p:cNvPr>
          <p:cNvSpPr/>
          <p:nvPr/>
        </p:nvSpPr>
        <p:spPr bwMode="gray">
          <a:xfrm flipH="1">
            <a:off x="3101454" y="0"/>
            <a:ext cx="9090541" cy="6858000"/>
          </a:xfrm>
          <a:custGeom>
            <a:avLst/>
            <a:gdLst>
              <a:gd name="connsiteX0" fmla="*/ 0 w 7506217"/>
              <a:gd name="connsiteY0" fmla="*/ 0 h 6685516"/>
              <a:gd name="connsiteX1" fmla="*/ 0 w 7506217"/>
              <a:gd name="connsiteY1" fmla="*/ 6685516 h 6685516"/>
              <a:gd name="connsiteX2" fmla="*/ 7506217 w 7506217"/>
              <a:gd name="connsiteY2" fmla="*/ 6685516 h 6685516"/>
              <a:gd name="connsiteX3" fmla="*/ 7506217 w 7506217"/>
              <a:gd name="connsiteY3" fmla="*/ 6453917 h 6685516"/>
              <a:gd name="connsiteX4" fmla="*/ 7506217 w 7506217"/>
              <a:gd name="connsiteY4" fmla="*/ 1631489 h 6685516"/>
              <a:gd name="connsiteX5" fmla="*/ 3529633 w 7506217"/>
              <a:gd name="connsiteY5" fmla="*/ 678991 h 6685516"/>
              <a:gd name="connsiteX6" fmla="*/ 169241 w 7506217"/>
              <a:gd name="connsiteY6" fmla="*/ 30971 h 668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6217" h="6685516">
                <a:moveTo>
                  <a:pt x="0" y="0"/>
                </a:moveTo>
                <a:lnTo>
                  <a:pt x="0" y="6685516"/>
                </a:lnTo>
                <a:lnTo>
                  <a:pt x="7506217" y="6685516"/>
                </a:lnTo>
                <a:lnTo>
                  <a:pt x="7506217" y="6453917"/>
                </a:lnTo>
                <a:cubicBezTo>
                  <a:pt x="7506217" y="1631489"/>
                  <a:pt x="7506217" y="1631489"/>
                  <a:pt x="7506217" y="1631489"/>
                </a:cubicBezTo>
                <a:cubicBezTo>
                  <a:pt x="6310360" y="1299558"/>
                  <a:pt x="4984832" y="982059"/>
                  <a:pt x="3529633" y="678991"/>
                </a:cubicBezTo>
                <a:cubicBezTo>
                  <a:pt x="2728193" y="507614"/>
                  <a:pt x="1217614" y="223489"/>
                  <a:pt x="169241" y="3097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5" name="Rectangle: Rounded Corners 24">
            <a:extLst>
              <a:ext uri="{FF2B5EF4-FFF2-40B4-BE49-F238E27FC236}">
                <a16:creationId xmlns:a16="http://schemas.microsoft.com/office/drawing/2014/main" id="{AC2720C4-8008-4C3F-9D84-21B3A5ADA818}"/>
              </a:ext>
            </a:extLst>
          </p:cNvPr>
          <p:cNvSpPr/>
          <p:nvPr/>
        </p:nvSpPr>
        <p:spPr>
          <a:xfrm>
            <a:off x="9676059" y="1683010"/>
            <a:ext cx="2164841" cy="900304"/>
          </a:xfrm>
          <a:prstGeom prst="roundRect">
            <a:avLst>
              <a:gd name="adj"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10" name="Freeform 9635">
            <a:extLst>
              <a:ext uri="{FF2B5EF4-FFF2-40B4-BE49-F238E27FC236}">
                <a16:creationId xmlns:a16="http://schemas.microsoft.com/office/drawing/2014/main" id="{6A4EAE5E-E25C-477E-94EF-DDB54B00F82E}"/>
              </a:ext>
            </a:extLst>
          </p:cNvPr>
          <p:cNvSpPr>
            <a:spLocks noChangeAspect="1"/>
          </p:cNvSpPr>
          <p:nvPr/>
        </p:nvSpPr>
        <p:spPr bwMode="auto">
          <a:xfrm>
            <a:off x="11001100" y="486137"/>
            <a:ext cx="793502" cy="745712"/>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1" name="Freeform 9635">
            <a:extLst>
              <a:ext uri="{FF2B5EF4-FFF2-40B4-BE49-F238E27FC236}">
                <a16:creationId xmlns:a16="http://schemas.microsoft.com/office/drawing/2014/main" id="{D7CF4AA3-6AD7-46B0-A921-7265AB504133}"/>
              </a:ext>
            </a:extLst>
          </p:cNvPr>
          <p:cNvSpPr>
            <a:spLocks noChangeAspect="1"/>
          </p:cNvSpPr>
          <p:nvPr/>
        </p:nvSpPr>
        <p:spPr bwMode="auto">
          <a:xfrm>
            <a:off x="397398" y="605134"/>
            <a:ext cx="793502" cy="745712"/>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2" name="Retângulo 9">
            <a:extLst>
              <a:ext uri="{FF2B5EF4-FFF2-40B4-BE49-F238E27FC236}">
                <a16:creationId xmlns:a16="http://schemas.microsoft.com/office/drawing/2014/main" id="{B62461E0-7102-4110-9BC7-DA39452A7169}"/>
              </a:ext>
            </a:extLst>
          </p:cNvPr>
          <p:cNvSpPr>
            <a:spLocks/>
          </p:cNvSpPr>
          <p:nvPr/>
        </p:nvSpPr>
        <p:spPr bwMode="gray">
          <a:xfrm>
            <a:off x="1277408" y="1135821"/>
            <a:ext cx="153728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304C"/>
                </a:solidFill>
                <a:effectLst/>
                <a:uLnTx/>
                <a:uFillTx/>
                <a:latin typeface="Verdana"/>
                <a:ea typeface="+mn-ea"/>
                <a:cs typeface="+mn-cs"/>
              </a:rPr>
              <a:t>OUT of Scope</a:t>
            </a:r>
            <a:endParaRPr kumimoji="0" lang="pt-PT" sz="1600" b="1" i="0" u="none" strike="noStrike" kern="1200" cap="none" spc="0" normalizeH="0" baseline="0" noProof="0">
              <a:ln>
                <a:noFill/>
              </a:ln>
              <a:solidFill>
                <a:srgbClr val="FF304C"/>
              </a:solidFill>
              <a:effectLst/>
              <a:uLnTx/>
              <a:uFillTx/>
              <a:latin typeface="Verdana"/>
              <a:ea typeface="+mn-ea"/>
              <a:cs typeface="+mn-cs"/>
            </a:endParaRPr>
          </a:p>
        </p:txBody>
      </p:sp>
      <p:sp>
        <p:nvSpPr>
          <p:cNvPr id="16" name="Retângulo 9">
            <a:extLst>
              <a:ext uri="{FF2B5EF4-FFF2-40B4-BE49-F238E27FC236}">
                <a16:creationId xmlns:a16="http://schemas.microsoft.com/office/drawing/2014/main" id="{7BF03CD6-85E3-4545-A9C2-4138250E0345}"/>
              </a:ext>
            </a:extLst>
          </p:cNvPr>
          <p:cNvSpPr>
            <a:spLocks/>
          </p:cNvSpPr>
          <p:nvPr/>
        </p:nvSpPr>
        <p:spPr bwMode="gray">
          <a:xfrm>
            <a:off x="7084041" y="617404"/>
            <a:ext cx="3816119" cy="556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5E616"/>
                </a:solidFill>
                <a:effectLst/>
                <a:uLnTx/>
                <a:uFillTx/>
                <a:latin typeface="Verdana"/>
                <a:ea typeface="+mn-ea"/>
                <a:cs typeface="+mn-cs"/>
              </a:rPr>
              <a:t>IN Scope </a:t>
            </a:r>
            <a:endParaRPr kumimoji="0" lang="pt-PT" sz="1600" b="1" i="0" u="none" strike="noStrike" kern="1200" cap="none" spc="0" normalizeH="0" baseline="0" noProof="0">
              <a:ln>
                <a:noFill/>
              </a:ln>
              <a:solidFill>
                <a:srgbClr val="95E616"/>
              </a:solidFill>
              <a:effectLst/>
              <a:uLnTx/>
              <a:uFillTx/>
              <a:latin typeface="Verdana"/>
              <a:ea typeface="+mn-ea"/>
              <a:cs typeface="+mn-cs"/>
            </a:endParaRPr>
          </a:p>
        </p:txBody>
      </p:sp>
      <p:sp>
        <p:nvSpPr>
          <p:cNvPr id="17" name="Rectangle 16">
            <a:extLst>
              <a:ext uri="{FF2B5EF4-FFF2-40B4-BE49-F238E27FC236}">
                <a16:creationId xmlns:a16="http://schemas.microsoft.com/office/drawing/2014/main" id="{7C533251-AB29-40C8-A58A-2C276A6B4F50}"/>
              </a:ext>
            </a:extLst>
          </p:cNvPr>
          <p:cNvSpPr/>
          <p:nvPr/>
        </p:nvSpPr>
        <p:spPr>
          <a:xfrm>
            <a:off x="3201791" y="1683010"/>
            <a:ext cx="6355164" cy="246221"/>
          </a:xfrm>
          <a:prstGeom prst="rect">
            <a:avLst/>
          </a:prstGeom>
        </p:spPr>
        <p:txBody>
          <a:bodyPr wrap="square">
            <a:spAutoFit/>
          </a:bodyPr>
          <a:lstStyle/>
          <a:p>
            <a:pPr marL="182880" marR="0" lvl="0" indent="-182880" algn="l" defTabSz="914400" rtl="0" eaLnBrk="1" fontAlgn="auto" latinLnBrk="0" hangingPunct="1">
              <a:lnSpc>
                <a:spcPct val="100000"/>
              </a:lnSpc>
              <a:spcBef>
                <a:spcPts val="500"/>
              </a:spcBef>
              <a:spcAft>
                <a:spcPts val="0"/>
              </a:spcAft>
              <a:buClr>
                <a:prstClr val="white"/>
              </a:buClr>
              <a:buSzTx/>
              <a:buFont typeface="Wingdings" panose="05000000000000000000" pitchFamily="2" charset="2"/>
              <a:buChar char="§"/>
              <a:tabLst/>
              <a:defRPr/>
            </a:pPr>
            <a:r>
              <a:rPr kumimoji="0" lang="en-US" sz="1000" b="0" i="0" u="none" strike="noStrike" kern="1200" cap="none" spc="0" normalizeH="0" baseline="0" noProof="0" dirty="0">
                <a:ln>
                  <a:noFill/>
                </a:ln>
                <a:solidFill>
                  <a:prstClr val="white"/>
                </a:solidFill>
                <a:effectLst/>
                <a:uLnTx/>
                <a:uFillTx/>
                <a:latin typeface="Verdana"/>
                <a:ea typeface="+mn-ea"/>
                <a:cs typeface="+mn-cs"/>
              </a:rPr>
              <a:t>…</a:t>
            </a:r>
          </a:p>
        </p:txBody>
      </p:sp>
      <p:sp>
        <p:nvSpPr>
          <p:cNvPr id="19" name="Rectangle 18">
            <a:extLst>
              <a:ext uri="{FF2B5EF4-FFF2-40B4-BE49-F238E27FC236}">
                <a16:creationId xmlns:a16="http://schemas.microsoft.com/office/drawing/2014/main" id="{86D80E01-C616-4F54-BB75-32B1334E7EF4}"/>
              </a:ext>
            </a:extLst>
          </p:cNvPr>
          <p:cNvSpPr/>
          <p:nvPr/>
        </p:nvSpPr>
        <p:spPr>
          <a:xfrm>
            <a:off x="532025" y="1639677"/>
            <a:ext cx="2419517" cy="169277"/>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60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20" name="Rectangle 19">
            <a:extLst>
              <a:ext uri="{FF2B5EF4-FFF2-40B4-BE49-F238E27FC236}">
                <a16:creationId xmlns:a16="http://schemas.microsoft.com/office/drawing/2014/main" id="{8CAAA2DA-8C72-4766-890E-390E77561D33}"/>
              </a:ext>
            </a:extLst>
          </p:cNvPr>
          <p:cNvSpPr/>
          <p:nvPr/>
        </p:nvSpPr>
        <p:spPr>
          <a:xfrm>
            <a:off x="532025" y="3681730"/>
            <a:ext cx="2330372" cy="169277"/>
          </a:xfrm>
          <a:prstGeom prst="rect">
            <a:avLst/>
          </a:prstGeom>
        </p:spPr>
        <p:txBody>
          <a:bodyPr wrap="square" lIns="0" tIns="0" rIns="0" bIns="0">
            <a:spAutoFit/>
          </a:bodyPr>
          <a:lstStyle/>
          <a:p>
            <a:pPr marL="171450" marR="0" lvl="0" indent="-171450" algn="l" defTabSz="914400" rtl="0" eaLnBrk="1" fontAlgn="auto" latinLnBrk="0" hangingPunct="1">
              <a:lnSpc>
                <a:spcPct val="100000"/>
              </a:lnSpc>
              <a:spcBef>
                <a:spcPts val="60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21" name="Freeform 9635">
            <a:extLst>
              <a:ext uri="{FF2B5EF4-FFF2-40B4-BE49-F238E27FC236}">
                <a16:creationId xmlns:a16="http://schemas.microsoft.com/office/drawing/2014/main" id="{1B3C7728-A28B-455E-BCE6-943EC6D8B048}"/>
              </a:ext>
            </a:extLst>
          </p:cNvPr>
          <p:cNvSpPr>
            <a:spLocks noChangeAspect="1"/>
          </p:cNvSpPr>
          <p:nvPr/>
        </p:nvSpPr>
        <p:spPr bwMode="auto">
          <a:xfrm>
            <a:off x="397398" y="2883018"/>
            <a:ext cx="793502" cy="745712"/>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2" name="Retângulo 9">
            <a:extLst>
              <a:ext uri="{FF2B5EF4-FFF2-40B4-BE49-F238E27FC236}">
                <a16:creationId xmlns:a16="http://schemas.microsoft.com/office/drawing/2014/main" id="{2A6D8FA9-4926-4C79-819D-AF897A91C4A3}"/>
              </a:ext>
            </a:extLst>
          </p:cNvPr>
          <p:cNvSpPr>
            <a:spLocks/>
          </p:cNvSpPr>
          <p:nvPr/>
        </p:nvSpPr>
        <p:spPr bwMode="gray">
          <a:xfrm>
            <a:off x="1277408" y="3139474"/>
            <a:ext cx="148117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2ABDB"/>
                </a:solidFill>
                <a:effectLst/>
                <a:uLnTx/>
                <a:uFillTx/>
                <a:latin typeface="Verdana"/>
                <a:ea typeface="+mn-ea"/>
                <a:cs typeface="+mn-cs"/>
              </a:rPr>
              <a:t>Assumptions</a:t>
            </a:r>
            <a:endParaRPr kumimoji="0" lang="pt-PT" sz="1600" b="1" i="0" u="none" strike="noStrike" kern="1200" cap="none" spc="0" normalizeH="0" baseline="0" noProof="0">
              <a:ln>
                <a:noFill/>
              </a:ln>
              <a:solidFill>
                <a:srgbClr val="12ABDB"/>
              </a:solidFill>
              <a:effectLst/>
              <a:uLnTx/>
              <a:uFillTx/>
              <a:latin typeface="Verdana"/>
              <a:ea typeface="+mn-ea"/>
              <a:cs typeface="+mn-cs"/>
            </a:endParaRPr>
          </a:p>
        </p:txBody>
      </p:sp>
      <p:sp>
        <p:nvSpPr>
          <p:cNvPr id="26" name="Rectangle: Rounded Corners 25">
            <a:extLst>
              <a:ext uri="{FF2B5EF4-FFF2-40B4-BE49-F238E27FC236}">
                <a16:creationId xmlns:a16="http://schemas.microsoft.com/office/drawing/2014/main" id="{D6076F90-62BF-414E-9ABC-1FDBBD448602}"/>
              </a:ext>
            </a:extLst>
          </p:cNvPr>
          <p:cNvSpPr/>
          <p:nvPr/>
        </p:nvSpPr>
        <p:spPr>
          <a:xfrm>
            <a:off x="9676059" y="2716245"/>
            <a:ext cx="2164841" cy="1889080"/>
          </a:xfrm>
          <a:prstGeom prst="roundRect">
            <a:avLst>
              <a:gd name="adj" fmla="val 783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9" name="Rectangle: Rounded Corners 28">
            <a:extLst>
              <a:ext uri="{FF2B5EF4-FFF2-40B4-BE49-F238E27FC236}">
                <a16:creationId xmlns:a16="http://schemas.microsoft.com/office/drawing/2014/main" id="{8E871535-23AB-44A9-9507-399F37772A09}"/>
              </a:ext>
            </a:extLst>
          </p:cNvPr>
          <p:cNvSpPr/>
          <p:nvPr/>
        </p:nvSpPr>
        <p:spPr>
          <a:xfrm>
            <a:off x="9676059" y="4731597"/>
            <a:ext cx="2164841" cy="1615082"/>
          </a:xfrm>
          <a:prstGeom prst="roundRect">
            <a:avLst>
              <a:gd name="adj" fmla="val 783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8" name="Rectangle 37">
            <a:extLst>
              <a:ext uri="{FF2B5EF4-FFF2-40B4-BE49-F238E27FC236}">
                <a16:creationId xmlns:a16="http://schemas.microsoft.com/office/drawing/2014/main" id="{94BE54FB-D8B9-43D8-A0C4-37FCC5AC880B}"/>
              </a:ext>
            </a:extLst>
          </p:cNvPr>
          <p:cNvSpPr/>
          <p:nvPr/>
        </p:nvSpPr>
        <p:spPr>
          <a:xfrm>
            <a:off x="9706407" y="1661238"/>
            <a:ext cx="2104145" cy="789960"/>
          </a:xfrm>
          <a:prstGeom prst="rect">
            <a:avLst/>
          </a:prstGeom>
        </p:spPr>
        <p:txBody>
          <a:bodyPr wrap="square">
            <a:spAutoFit/>
          </a:bodyPr>
          <a:lstStyle/>
          <a:p>
            <a:pPr marL="0" marR="0" lvl="0" indent="0" algn="ctr" defTabSz="914400" rtl="0" eaLnBrk="1" fontAlgn="auto" latinLnBrk="0" hangingPunct="1">
              <a:lnSpc>
                <a:spcPct val="100000"/>
              </a:lnSpc>
              <a:spcBef>
                <a:spcPts val="400"/>
              </a:spcBef>
              <a:spcAft>
                <a:spcPts val="0"/>
              </a:spcAft>
              <a:buClr>
                <a:prstClr val="white"/>
              </a:buClr>
              <a:buSzTx/>
              <a:buFontTx/>
              <a:buNone/>
              <a:tabLst/>
              <a:defRPr/>
            </a:pPr>
            <a:r>
              <a:rPr kumimoji="0" lang="en-US" sz="1200" b="1" i="0" u="none" strike="noStrike" kern="1200" cap="none" spc="0" normalizeH="0" baseline="0" noProof="0" dirty="0">
                <a:ln>
                  <a:noFill/>
                </a:ln>
                <a:solidFill>
                  <a:srgbClr val="000000"/>
                </a:solidFill>
                <a:effectLst/>
                <a:uLnTx/>
                <a:uFillTx/>
                <a:latin typeface="Verdana"/>
                <a:ea typeface="+mn-ea"/>
                <a:cs typeface="+mn-cs"/>
              </a:rPr>
              <a:t>Technology</a:t>
            </a:r>
          </a:p>
          <a:p>
            <a:pPr marL="182880" marR="0" lvl="0" indent="-182880" algn="l" defTabSz="914400" rtl="0" eaLnBrk="1" fontAlgn="auto" latinLnBrk="0" hangingPunct="1">
              <a:lnSpc>
                <a:spcPct val="100000"/>
              </a:lnSpc>
              <a:spcBef>
                <a:spcPts val="400"/>
              </a:spcBef>
              <a:spcAft>
                <a:spcPts val="0"/>
              </a:spcAft>
              <a:buClr>
                <a:srgbClr val="0070AD"/>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Deployments to the Dev and QA environment will be doing using Pipelines.</a:t>
            </a:r>
          </a:p>
        </p:txBody>
      </p:sp>
      <p:sp>
        <p:nvSpPr>
          <p:cNvPr id="39" name="Rectangle 38">
            <a:extLst>
              <a:ext uri="{FF2B5EF4-FFF2-40B4-BE49-F238E27FC236}">
                <a16:creationId xmlns:a16="http://schemas.microsoft.com/office/drawing/2014/main" id="{F3BC2F40-4772-4B24-BF26-243933FE3FB8}"/>
              </a:ext>
            </a:extLst>
          </p:cNvPr>
          <p:cNvSpPr/>
          <p:nvPr/>
        </p:nvSpPr>
        <p:spPr>
          <a:xfrm>
            <a:off x="9706407" y="2727196"/>
            <a:ext cx="2104145" cy="1867178"/>
          </a:xfrm>
          <a:prstGeom prst="rect">
            <a:avLst/>
          </a:prstGeom>
        </p:spPr>
        <p:txBody>
          <a:bodyPr wrap="square">
            <a:spAutoFit/>
          </a:bodyPr>
          <a:lstStyle/>
          <a:p>
            <a:pPr marL="0" marR="0" lvl="0" indent="0" algn="ctr" defTabSz="914400" rtl="0" eaLnBrk="1" fontAlgn="auto" latinLnBrk="0" hangingPunct="1">
              <a:lnSpc>
                <a:spcPct val="100000"/>
              </a:lnSpc>
              <a:spcBef>
                <a:spcPts val="400"/>
              </a:spcBef>
              <a:spcAft>
                <a:spcPts val="0"/>
              </a:spcAft>
              <a:buClr>
                <a:prstClr val="white"/>
              </a:buClr>
              <a:buSzTx/>
              <a:buFontTx/>
              <a:buNone/>
              <a:tabLst/>
              <a:defRPr/>
            </a:pPr>
            <a:r>
              <a:rPr kumimoji="0" lang="en-US" sz="1200" b="1" i="0" u="none" strike="noStrike" kern="1200" cap="none" spc="0" normalizeH="0" baseline="0" noProof="0" dirty="0">
                <a:ln>
                  <a:noFill/>
                </a:ln>
                <a:solidFill>
                  <a:srgbClr val="000000"/>
                </a:solidFill>
                <a:effectLst/>
                <a:uLnTx/>
                <a:uFillTx/>
                <a:latin typeface="Verdana"/>
                <a:ea typeface="+mn-ea"/>
                <a:cs typeface="+mn-cs"/>
              </a:rPr>
              <a:t>Testing</a:t>
            </a:r>
          </a:p>
          <a:p>
            <a:pPr marL="182880" marR="0" lvl="0" indent="-182880" algn="l" defTabSz="914400" rtl="0" eaLnBrk="1" fontAlgn="auto" latinLnBrk="0" hangingPunct="1">
              <a:lnSpc>
                <a:spcPct val="100000"/>
              </a:lnSpc>
              <a:spcBef>
                <a:spcPts val="400"/>
              </a:spcBef>
              <a:spcAft>
                <a:spcPts val="0"/>
              </a:spcAft>
              <a:buClr>
                <a:srgbClr val="0070AD"/>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Creation and execution of QA test cases.</a:t>
            </a:r>
          </a:p>
          <a:p>
            <a:pPr marL="182880" marR="0" lvl="0" indent="-182880" algn="l" defTabSz="914400" rtl="0" eaLnBrk="1" fontAlgn="auto" latinLnBrk="0" hangingPunct="1">
              <a:lnSpc>
                <a:spcPct val="100000"/>
              </a:lnSpc>
              <a:spcBef>
                <a:spcPts val="400"/>
              </a:spcBef>
              <a:spcAft>
                <a:spcPts val="0"/>
              </a:spcAft>
              <a:buClr>
                <a:srgbClr val="0070AD"/>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Automated test using … for critical and complex application components</a:t>
            </a:r>
          </a:p>
          <a:p>
            <a:pPr marL="182880" marR="0" lvl="0" indent="-182880" algn="l" defTabSz="914400" rtl="0" eaLnBrk="1" fontAlgn="auto" latinLnBrk="0" hangingPunct="1">
              <a:lnSpc>
                <a:spcPct val="100000"/>
              </a:lnSpc>
              <a:spcBef>
                <a:spcPts val="400"/>
              </a:spcBef>
              <a:spcAft>
                <a:spcPts val="0"/>
              </a:spcAft>
              <a:buClr>
                <a:srgbClr val="0070AD"/>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Bugs logged, tracked and reported on using …</a:t>
            </a:r>
          </a:p>
          <a:p>
            <a:pPr marL="182880" marR="0" lvl="0" indent="-182880" algn="l" defTabSz="914400" rtl="0" eaLnBrk="1" fontAlgn="auto" latinLnBrk="0" hangingPunct="1">
              <a:lnSpc>
                <a:spcPct val="100000"/>
              </a:lnSpc>
              <a:spcBef>
                <a:spcPts val="400"/>
              </a:spcBef>
              <a:spcAft>
                <a:spcPts val="0"/>
              </a:spcAft>
              <a:buClr>
                <a:srgbClr val="0070AD"/>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Support business UAT testing</a:t>
            </a:r>
          </a:p>
        </p:txBody>
      </p:sp>
      <p:sp>
        <p:nvSpPr>
          <p:cNvPr id="40" name="Rectangle 39">
            <a:extLst>
              <a:ext uri="{FF2B5EF4-FFF2-40B4-BE49-F238E27FC236}">
                <a16:creationId xmlns:a16="http://schemas.microsoft.com/office/drawing/2014/main" id="{6C84FE39-B928-48CD-8105-0EDE2E72540A}"/>
              </a:ext>
            </a:extLst>
          </p:cNvPr>
          <p:cNvSpPr/>
          <p:nvPr/>
        </p:nvSpPr>
        <p:spPr>
          <a:xfrm>
            <a:off x="9706407" y="4810734"/>
            <a:ext cx="2104145" cy="1456809"/>
          </a:xfrm>
          <a:prstGeom prst="rect">
            <a:avLst/>
          </a:prstGeom>
        </p:spPr>
        <p:txBody>
          <a:bodyPr wrap="square">
            <a:spAutoFit/>
          </a:bodyPr>
          <a:lstStyle/>
          <a:p>
            <a:pPr marL="0" marR="0" lvl="0" indent="0" algn="ctr" defTabSz="914400" rtl="0" eaLnBrk="1" fontAlgn="auto" latinLnBrk="0" hangingPunct="1">
              <a:lnSpc>
                <a:spcPct val="100000"/>
              </a:lnSpc>
              <a:spcBef>
                <a:spcPts val="400"/>
              </a:spcBef>
              <a:spcAft>
                <a:spcPts val="0"/>
              </a:spcAft>
              <a:buClr>
                <a:prstClr val="white"/>
              </a:buClr>
              <a:buSzTx/>
              <a:buFontTx/>
              <a:buNone/>
              <a:tabLst/>
              <a:defRPr/>
            </a:pPr>
            <a:r>
              <a:rPr kumimoji="0" lang="en-US" sz="1200" b="1" i="0" u="none" strike="noStrike" kern="1200" cap="none" spc="0" normalizeH="0" baseline="0" noProof="0" dirty="0">
                <a:ln>
                  <a:noFill/>
                </a:ln>
                <a:solidFill>
                  <a:srgbClr val="000000"/>
                </a:solidFill>
                <a:effectLst/>
                <a:uLnTx/>
                <a:uFillTx/>
                <a:latin typeface="Verdana"/>
                <a:ea typeface="+mn-ea"/>
                <a:cs typeface="+mn-cs"/>
              </a:rPr>
              <a:t>Project Management</a:t>
            </a:r>
          </a:p>
          <a:p>
            <a:pPr marL="182880" marR="0" lvl="0" indent="-182880" algn="l" defTabSz="914400" rtl="0" eaLnBrk="1" fontAlgn="auto" latinLnBrk="0" hangingPunct="1">
              <a:lnSpc>
                <a:spcPct val="100000"/>
              </a:lnSpc>
              <a:spcBef>
                <a:spcPts val="400"/>
              </a:spcBef>
              <a:spcAft>
                <a:spcPts val="0"/>
              </a:spcAft>
              <a:buClr>
                <a:srgbClr val="0070AD"/>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Creation of Project Governance plan, project timeline, risk and issue register</a:t>
            </a:r>
          </a:p>
          <a:p>
            <a:pPr marL="182880" marR="0" lvl="0" indent="-182880" algn="l" defTabSz="914400" rtl="0" eaLnBrk="1" fontAlgn="auto" latinLnBrk="0" hangingPunct="1">
              <a:lnSpc>
                <a:spcPct val="100000"/>
              </a:lnSpc>
              <a:spcBef>
                <a:spcPts val="400"/>
              </a:spcBef>
              <a:spcAft>
                <a:spcPts val="0"/>
              </a:spcAft>
              <a:buClr>
                <a:srgbClr val="0070AD"/>
              </a:buClr>
              <a:buSzTx/>
              <a:buFont typeface="Wingdings" panose="05000000000000000000" pitchFamily="2" charset="2"/>
              <a:buChar char="§"/>
              <a:tabLst/>
              <a:defRPr/>
            </a:pPr>
            <a:r>
              <a:rPr kumimoji="0" lang="en-US" sz="1000" b="0" i="0" u="none" strike="noStrike" kern="1200" cap="none" spc="0" normalizeH="0" baseline="0" noProof="0" dirty="0">
                <a:ln>
                  <a:noFill/>
                </a:ln>
                <a:solidFill>
                  <a:srgbClr val="000000"/>
                </a:solidFill>
                <a:effectLst/>
                <a:uLnTx/>
                <a:uFillTx/>
                <a:latin typeface="Verdana"/>
                <a:ea typeface="+mn-ea"/>
                <a:cs typeface="+mn-cs"/>
              </a:rPr>
              <a:t>Project status reporting to project team, stakeholders and PMO</a:t>
            </a:r>
          </a:p>
        </p:txBody>
      </p:sp>
      <p:pic>
        <p:nvPicPr>
          <p:cNvPr id="41" name="Picture 40">
            <a:extLst>
              <a:ext uri="{FF2B5EF4-FFF2-40B4-BE49-F238E27FC236}">
                <a16:creationId xmlns:a16="http://schemas.microsoft.com/office/drawing/2014/main" id="{5BBA7520-7EA3-48F5-B738-1D2481D929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7519" y="356952"/>
            <a:ext cx="893066" cy="893066"/>
          </a:xfrm>
          <a:prstGeom prst="rect">
            <a:avLst/>
          </a:prstGeom>
        </p:spPr>
      </p:pic>
      <p:pic>
        <p:nvPicPr>
          <p:cNvPr id="30" name="Picture 29">
            <a:extLst>
              <a:ext uri="{FF2B5EF4-FFF2-40B4-BE49-F238E27FC236}">
                <a16:creationId xmlns:a16="http://schemas.microsoft.com/office/drawing/2014/main" id="{8D924C5E-0213-450E-AFD4-DE5B9FCC842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75940" y="379640"/>
            <a:ext cx="893066" cy="893066"/>
          </a:xfrm>
          <a:custGeom>
            <a:avLst/>
            <a:gdLst>
              <a:gd name="connsiteX0" fmla="*/ 606079 w 893066"/>
              <a:gd name="connsiteY0" fmla="*/ 99082 h 893066"/>
              <a:gd name="connsiteX1" fmla="*/ 593705 w 893066"/>
              <a:gd name="connsiteY1" fmla="*/ 100420 h 893066"/>
              <a:gd name="connsiteX2" fmla="*/ 477500 w 893066"/>
              <a:gd name="connsiteY2" fmla="*/ 106135 h 893066"/>
              <a:gd name="connsiteX3" fmla="*/ 454640 w 893066"/>
              <a:gd name="connsiteY3" fmla="*/ 109945 h 893066"/>
              <a:gd name="connsiteX4" fmla="*/ 285095 w 893066"/>
              <a:gd name="connsiteY4" fmla="*/ 115660 h 893066"/>
              <a:gd name="connsiteX5" fmla="*/ 298430 w 893066"/>
              <a:gd name="connsiteY5" fmla="*/ 125185 h 893066"/>
              <a:gd name="connsiteX6" fmla="*/ 296525 w 893066"/>
              <a:gd name="connsiteY6" fmla="*/ 130900 h 893066"/>
              <a:gd name="connsiteX7" fmla="*/ 294620 w 893066"/>
              <a:gd name="connsiteY7" fmla="*/ 201385 h 893066"/>
              <a:gd name="connsiteX8" fmla="*/ 288905 w 893066"/>
              <a:gd name="connsiteY8" fmla="*/ 218530 h 893066"/>
              <a:gd name="connsiteX9" fmla="*/ 285095 w 893066"/>
              <a:gd name="connsiteY9" fmla="*/ 229960 h 893066"/>
              <a:gd name="connsiteX10" fmla="*/ 281285 w 893066"/>
              <a:gd name="connsiteY10" fmla="*/ 235675 h 893066"/>
              <a:gd name="connsiteX11" fmla="*/ 287000 w 893066"/>
              <a:gd name="connsiteY11" fmla="*/ 389980 h 893066"/>
              <a:gd name="connsiteX12" fmla="*/ 292715 w 893066"/>
              <a:gd name="connsiteY12" fmla="*/ 401410 h 893066"/>
              <a:gd name="connsiteX13" fmla="*/ 294620 w 893066"/>
              <a:gd name="connsiteY13" fmla="*/ 410935 h 893066"/>
              <a:gd name="connsiteX14" fmla="*/ 298430 w 893066"/>
              <a:gd name="connsiteY14" fmla="*/ 422365 h 893066"/>
              <a:gd name="connsiteX15" fmla="*/ 313670 w 893066"/>
              <a:gd name="connsiteY15" fmla="*/ 443320 h 893066"/>
              <a:gd name="connsiteX16" fmla="*/ 319385 w 893066"/>
              <a:gd name="connsiteY16" fmla="*/ 452845 h 893066"/>
              <a:gd name="connsiteX17" fmla="*/ 323195 w 893066"/>
              <a:gd name="connsiteY17" fmla="*/ 458560 h 893066"/>
              <a:gd name="connsiteX18" fmla="*/ 328910 w 893066"/>
              <a:gd name="connsiteY18" fmla="*/ 466180 h 893066"/>
              <a:gd name="connsiteX19" fmla="*/ 338435 w 893066"/>
              <a:gd name="connsiteY19" fmla="*/ 477610 h 893066"/>
              <a:gd name="connsiteX20" fmla="*/ 351770 w 893066"/>
              <a:gd name="connsiteY20" fmla="*/ 487135 h 893066"/>
              <a:gd name="connsiteX21" fmla="*/ 363200 w 893066"/>
              <a:gd name="connsiteY21" fmla="*/ 494755 h 893066"/>
              <a:gd name="connsiteX22" fmla="*/ 374630 w 893066"/>
              <a:gd name="connsiteY22" fmla="*/ 502375 h 893066"/>
              <a:gd name="connsiteX23" fmla="*/ 382250 w 893066"/>
              <a:gd name="connsiteY23" fmla="*/ 506185 h 893066"/>
              <a:gd name="connsiteX24" fmla="*/ 387965 w 893066"/>
              <a:gd name="connsiteY24" fmla="*/ 508090 h 893066"/>
              <a:gd name="connsiteX25" fmla="*/ 395585 w 893066"/>
              <a:gd name="connsiteY25" fmla="*/ 515710 h 893066"/>
              <a:gd name="connsiteX26" fmla="*/ 439400 w 893066"/>
              <a:gd name="connsiteY26" fmla="*/ 519520 h 893066"/>
              <a:gd name="connsiteX27" fmla="*/ 445115 w 893066"/>
              <a:gd name="connsiteY27" fmla="*/ 517615 h 893066"/>
              <a:gd name="connsiteX28" fmla="*/ 448925 w 893066"/>
              <a:gd name="connsiteY28" fmla="*/ 511900 h 893066"/>
              <a:gd name="connsiteX29" fmla="*/ 460355 w 893066"/>
              <a:gd name="connsiteY29" fmla="*/ 508090 h 893066"/>
              <a:gd name="connsiteX30" fmla="*/ 467975 w 893066"/>
              <a:gd name="connsiteY30" fmla="*/ 504280 h 893066"/>
              <a:gd name="connsiteX31" fmla="*/ 475595 w 893066"/>
              <a:gd name="connsiteY31" fmla="*/ 490945 h 893066"/>
              <a:gd name="connsiteX32" fmla="*/ 485120 w 893066"/>
              <a:gd name="connsiteY32" fmla="*/ 479515 h 893066"/>
              <a:gd name="connsiteX33" fmla="*/ 487025 w 893066"/>
              <a:gd name="connsiteY33" fmla="*/ 473800 h 893066"/>
              <a:gd name="connsiteX34" fmla="*/ 492740 w 893066"/>
              <a:gd name="connsiteY34" fmla="*/ 468085 h 893066"/>
              <a:gd name="connsiteX35" fmla="*/ 498455 w 893066"/>
              <a:gd name="connsiteY35" fmla="*/ 464275 h 893066"/>
              <a:gd name="connsiteX36" fmla="*/ 504170 w 893066"/>
              <a:gd name="connsiteY36" fmla="*/ 452845 h 893066"/>
              <a:gd name="connsiteX37" fmla="*/ 507980 w 893066"/>
              <a:gd name="connsiteY37" fmla="*/ 447130 h 893066"/>
              <a:gd name="connsiteX38" fmla="*/ 509885 w 893066"/>
              <a:gd name="connsiteY38" fmla="*/ 441415 h 893066"/>
              <a:gd name="connsiteX39" fmla="*/ 513695 w 893066"/>
              <a:gd name="connsiteY39" fmla="*/ 435700 h 893066"/>
              <a:gd name="connsiteX40" fmla="*/ 515600 w 893066"/>
              <a:gd name="connsiteY40" fmla="*/ 428080 h 893066"/>
              <a:gd name="connsiteX41" fmla="*/ 527030 w 893066"/>
              <a:gd name="connsiteY41" fmla="*/ 409030 h 893066"/>
              <a:gd name="connsiteX42" fmla="*/ 528935 w 893066"/>
              <a:gd name="connsiteY42" fmla="*/ 403315 h 893066"/>
              <a:gd name="connsiteX43" fmla="*/ 538460 w 893066"/>
              <a:gd name="connsiteY43" fmla="*/ 391885 h 893066"/>
              <a:gd name="connsiteX44" fmla="*/ 549890 w 893066"/>
              <a:gd name="connsiteY44" fmla="*/ 380455 h 893066"/>
              <a:gd name="connsiteX45" fmla="*/ 553700 w 893066"/>
              <a:gd name="connsiteY45" fmla="*/ 374740 h 893066"/>
              <a:gd name="connsiteX46" fmla="*/ 565130 w 893066"/>
              <a:gd name="connsiteY46" fmla="*/ 363310 h 893066"/>
              <a:gd name="connsiteX47" fmla="*/ 567035 w 893066"/>
              <a:gd name="connsiteY47" fmla="*/ 357595 h 893066"/>
              <a:gd name="connsiteX48" fmla="*/ 570845 w 893066"/>
              <a:gd name="connsiteY48" fmla="*/ 351880 h 893066"/>
              <a:gd name="connsiteX49" fmla="*/ 572750 w 893066"/>
              <a:gd name="connsiteY49" fmla="*/ 346165 h 893066"/>
              <a:gd name="connsiteX50" fmla="*/ 578465 w 893066"/>
              <a:gd name="connsiteY50" fmla="*/ 332830 h 893066"/>
              <a:gd name="connsiteX51" fmla="*/ 584180 w 893066"/>
              <a:gd name="connsiteY51" fmla="*/ 325210 h 893066"/>
              <a:gd name="connsiteX52" fmla="*/ 587990 w 893066"/>
              <a:gd name="connsiteY52" fmla="*/ 296635 h 893066"/>
              <a:gd name="connsiteX53" fmla="*/ 589895 w 893066"/>
              <a:gd name="connsiteY53" fmla="*/ 290920 h 893066"/>
              <a:gd name="connsiteX54" fmla="*/ 591800 w 893066"/>
              <a:gd name="connsiteY54" fmla="*/ 269965 h 893066"/>
              <a:gd name="connsiteX55" fmla="*/ 595610 w 893066"/>
              <a:gd name="connsiteY55" fmla="*/ 245200 h 893066"/>
              <a:gd name="connsiteX56" fmla="*/ 599420 w 893066"/>
              <a:gd name="connsiteY56" fmla="*/ 226150 h 893066"/>
              <a:gd name="connsiteX57" fmla="*/ 605135 w 893066"/>
              <a:gd name="connsiteY57" fmla="*/ 197575 h 893066"/>
              <a:gd name="connsiteX58" fmla="*/ 608945 w 893066"/>
              <a:gd name="connsiteY58" fmla="*/ 174715 h 893066"/>
              <a:gd name="connsiteX59" fmla="*/ 614660 w 893066"/>
              <a:gd name="connsiteY59" fmla="*/ 102325 h 893066"/>
              <a:gd name="connsiteX60" fmla="*/ 606079 w 893066"/>
              <a:gd name="connsiteY60" fmla="*/ 99082 h 893066"/>
              <a:gd name="connsiteX61" fmla="*/ 0 w 893066"/>
              <a:gd name="connsiteY61" fmla="*/ 0 h 893066"/>
              <a:gd name="connsiteX62" fmla="*/ 893066 w 893066"/>
              <a:gd name="connsiteY62" fmla="*/ 0 h 893066"/>
              <a:gd name="connsiteX63" fmla="*/ 893066 w 893066"/>
              <a:gd name="connsiteY63" fmla="*/ 893066 h 893066"/>
              <a:gd name="connsiteX64" fmla="*/ 0 w 893066"/>
              <a:gd name="connsiteY64" fmla="*/ 893066 h 89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93066" h="893066">
                <a:moveTo>
                  <a:pt x="606079" y="99082"/>
                </a:moveTo>
                <a:cubicBezTo>
                  <a:pt x="601955" y="99528"/>
                  <a:pt x="597198" y="100738"/>
                  <a:pt x="593705" y="100420"/>
                </a:cubicBezTo>
                <a:cubicBezTo>
                  <a:pt x="554970" y="102325"/>
                  <a:pt x="516191" y="103485"/>
                  <a:pt x="477500" y="106135"/>
                </a:cubicBezTo>
                <a:cubicBezTo>
                  <a:pt x="469793" y="106663"/>
                  <a:pt x="462356" y="109563"/>
                  <a:pt x="454640" y="109945"/>
                </a:cubicBezTo>
                <a:lnTo>
                  <a:pt x="285095" y="115660"/>
                </a:lnTo>
                <a:cubicBezTo>
                  <a:pt x="300970" y="122645"/>
                  <a:pt x="299354" y="123645"/>
                  <a:pt x="298430" y="125185"/>
                </a:cubicBezTo>
                <a:cubicBezTo>
                  <a:pt x="297397" y="126907"/>
                  <a:pt x="296625" y="128894"/>
                  <a:pt x="296525" y="130900"/>
                </a:cubicBezTo>
                <a:cubicBezTo>
                  <a:pt x="295351" y="154374"/>
                  <a:pt x="295255" y="177890"/>
                  <a:pt x="294620" y="201385"/>
                </a:cubicBezTo>
                <a:cubicBezTo>
                  <a:pt x="291886" y="212322"/>
                  <a:pt x="293687" y="206574"/>
                  <a:pt x="288905" y="218530"/>
                </a:cubicBezTo>
                <a:cubicBezTo>
                  <a:pt x="287413" y="222259"/>
                  <a:pt x="286726" y="226290"/>
                  <a:pt x="285095" y="229960"/>
                </a:cubicBezTo>
                <a:cubicBezTo>
                  <a:pt x="284165" y="232052"/>
                  <a:pt x="281394" y="233388"/>
                  <a:pt x="281285" y="235675"/>
                </a:cubicBezTo>
                <a:cubicBezTo>
                  <a:pt x="275987" y="346924"/>
                  <a:pt x="273378" y="318465"/>
                  <a:pt x="287000" y="389980"/>
                </a:cubicBezTo>
                <a:cubicBezTo>
                  <a:pt x="288905" y="393790"/>
                  <a:pt x="291259" y="397407"/>
                  <a:pt x="292715" y="401410"/>
                </a:cubicBezTo>
                <a:cubicBezTo>
                  <a:pt x="293822" y="404453"/>
                  <a:pt x="293768" y="407811"/>
                  <a:pt x="294620" y="410935"/>
                </a:cubicBezTo>
                <a:cubicBezTo>
                  <a:pt x="295677" y="414810"/>
                  <a:pt x="297160" y="418555"/>
                  <a:pt x="298430" y="422365"/>
                </a:cubicBezTo>
                <a:cubicBezTo>
                  <a:pt x="300220" y="427735"/>
                  <a:pt x="310369" y="438604"/>
                  <a:pt x="313670" y="443320"/>
                </a:cubicBezTo>
                <a:cubicBezTo>
                  <a:pt x="315793" y="446353"/>
                  <a:pt x="317423" y="449705"/>
                  <a:pt x="319385" y="452845"/>
                </a:cubicBezTo>
                <a:cubicBezTo>
                  <a:pt x="320598" y="454787"/>
                  <a:pt x="321864" y="456697"/>
                  <a:pt x="323195" y="458560"/>
                </a:cubicBezTo>
                <a:cubicBezTo>
                  <a:pt x="325040" y="461144"/>
                  <a:pt x="326665" y="463935"/>
                  <a:pt x="328910" y="466180"/>
                </a:cubicBezTo>
                <a:cubicBezTo>
                  <a:pt x="339680" y="476950"/>
                  <a:pt x="330261" y="461263"/>
                  <a:pt x="338435" y="477610"/>
                </a:cubicBezTo>
                <a:cubicBezTo>
                  <a:pt x="339302" y="478261"/>
                  <a:pt x="349603" y="486206"/>
                  <a:pt x="351770" y="487135"/>
                </a:cubicBezTo>
                <a:cubicBezTo>
                  <a:pt x="363251" y="492056"/>
                  <a:pt x="356503" y="484710"/>
                  <a:pt x="363200" y="494755"/>
                </a:cubicBezTo>
                <a:cubicBezTo>
                  <a:pt x="375459" y="498841"/>
                  <a:pt x="362144" y="493456"/>
                  <a:pt x="374630" y="502375"/>
                </a:cubicBezTo>
                <a:cubicBezTo>
                  <a:pt x="376941" y="504026"/>
                  <a:pt x="379640" y="505066"/>
                  <a:pt x="382250" y="506185"/>
                </a:cubicBezTo>
                <a:cubicBezTo>
                  <a:pt x="384096" y="506976"/>
                  <a:pt x="386331" y="506923"/>
                  <a:pt x="387965" y="508090"/>
                </a:cubicBezTo>
                <a:cubicBezTo>
                  <a:pt x="390888" y="510178"/>
                  <a:pt x="393045" y="513170"/>
                  <a:pt x="395585" y="515710"/>
                </a:cubicBezTo>
                <a:cubicBezTo>
                  <a:pt x="410190" y="516980"/>
                  <a:pt x="424751" y="518957"/>
                  <a:pt x="439400" y="519520"/>
                </a:cubicBezTo>
                <a:cubicBezTo>
                  <a:pt x="441407" y="519597"/>
                  <a:pt x="443547" y="518869"/>
                  <a:pt x="445115" y="517615"/>
                </a:cubicBezTo>
                <a:cubicBezTo>
                  <a:pt x="446903" y="516185"/>
                  <a:pt x="447655" y="513805"/>
                  <a:pt x="448925" y="511900"/>
                </a:cubicBezTo>
                <a:cubicBezTo>
                  <a:pt x="448925" y="511900"/>
                  <a:pt x="456626" y="509582"/>
                  <a:pt x="460355" y="508090"/>
                </a:cubicBezTo>
                <a:cubicBezTo>
                  <a:pt x="462992" y="507035"/>
                  <a:pt x="465819" y="506128"/>
                  <a:pt x="467975" y="504280"/>
                </a:cubicBezTo>
                <a:cubicBezTo>
                  <a:pt x="476036" y="497370"/>
                  <a:pt x="471964" y="498207"/>
                  <a:pt x="475595" y="490945"/>
                </a:cubicBezTo>
                <a:cubicBezTo>
                  <a:pt x="481828" y="478480"/>
                  <a:pt x="476694" y="492154"/>
                  <a:pt x="485120" y="479515"/>
                </a:cubicBezTo>
                <a:cubicBezTo>
                  <a:pt x="486234" y="477844"/>
                  <a:pt x="486390" y="475705"/>
                  <a:pt x="487025" y="473800"/>
                </a:cubicBezTo>
                <a:cubicBezTo>
                  <a:pt x="488930" y="471895"/>
                  <a:pt x="490670" y="469810"/>
                  <a:pt x="492740" y="468085"/>
                </a:cubicBezTo>
                <a:cubicBezTo>
                  <a:pt x="494499" y="466619"/>
                  <a:pt x="496836" y="465894"/>
                  <a:pt x="498455" y="464275"/>
                </a:cubicBezTo>
                <a:cubicBezTo>
                  <a:pt x="503914" y="458816"/>
                  <a:pt x="501071" y="459043"/>
                  <a:pt x="504170" y="452845"/>
                </a:cubicBezTo>
                <a:cubicBezTo>
                  <a:pt x="505194" y="450797"/>
                  <a:pt x="506956" y="449178"/>
                  <a:pt x="507980" y="447130"/>
                </a:cubicBezTo>
                <a:cubicBezTo>
                  <a:pt x="508878" y="445334"/>
                  <a:pt x="508987" y="443211"/>
                  <a:pt x="509885" y="441415"/>
                </a:cubicBezTo>
                <a:cubicBezTo>
                  <a:pt x="510909" y="439367"/>
                  <a:pt x="512793" y="437804"/>
                  <a:pt x="513695" y="435700"/>
                </a:cubicBezTo>
                <a:cubicBezTo>
                  <a:pt x="514726" y="433294"/>
                  <a:pt x="514681" y="430531"/>
                  <a:pt x="515600" y="428080"/>
                </a:cubicBezTo>
                <a:cubicBezTo>
                  <a:pt x="518926" y="419211"/>
                  <a:pt x="521918" y="418232"/>
                  <a:pt x="527030" y="409030"/>
                </a:cubicBezTo>
                <a:cubicBezTo>
                  <a:pt x="528005" y="407275"/>
                  <a:pt x="528300" y="405220"/>
                  <a:pt x="528935" y="403315"/>
                </a:cubicBezTo>
                <a:cubicBezTo>
                  <a:pt x="536269" y="395981"/>
                  <a:pt x="533156" y="399842"/>
                  <a:pt x="538460" y="391885"/>
                </a:cubicBezTo>
                <a:cubicBezTo>
                  <a:pt x="541449" y="387402"/>
                  <a:pt x="546310" y="384482"/>
                  <a:pt x="549890" y="380455"/>
                </a:cubicBezTo>
                <a:cubicBezTo>
                  <a:pt x="551411" y="378744"/>
                  <a:pt x="552430" y="376645"/>
                  <a:pt x="553700" y="374740"/>
                </a:cubicBezTo>
                <a:cubicBezTo>
                  <a:pt x="556689" y="370257"/>
                  <a:pt x="561822" y="367563"/>
                  <a:pt x="565130" y="363310"/>
                </a:cubicBezTo>
                <a:cubicBezTo>
                  <a:pt x="566363" y="361725"/>
                  <a:pt x="566137" y="359391"/>
                  <a:pt x="567035" y="357595"/>
                </a:cubicBezTo>
                <a:cubicBezTo>
                  <a:pt x="568059" y="355547"/>
                  <a:pt x="569821" y="353928"/>
                  <a:pt x="570845" y="351880"/>
                </a:cubicBezTo>
                <a:cubicBezTo>
                  <a:pt x="571743" y="350084"/>
                  <a:pt x="571852" y="347961"/>
                  <a:pt x="572750" y="346165"/>
                </a:cubicBezTo>
                <a:cubicBezTo>
                  <a:pt x="579328" y="333009"/>
                  <a:pt x="574500" y="348689"/>
                  <a:pt x="578465" y="332830"/>
                </a:cubicBezTo>
                <a:cubicBezTo>
                  <a:pt x="580370" y="330290"/>
                  <a:pt x="582891" y="328111"/>
                  <a:pt x="584180" y="325210"/>
                </a:cubicBezTo>
                <a:cubicBezTo>
                  <a:pt x="586225" y="320609"/>
                  <a:pt x="587954" y="296867"/>
                  <a:pt x="587990" y="296635"/>
                </a:cubicBezTo>
                <a:cubicBezTo>
                  <a:pt x="588295" y="294650"/>
                  <a:pt x="589611" y="292908"/>
                  <a:pt x="589895" y="290920"/>
                </a:cubicBezTo>
                <a:cubicBezTo>
                  <a:pt x="590887" y="283977"/>
                  <a:pt x="591165" y="276950"/>
                  <a:pt x="591800" y="269965"/>
                </a:cubicBezTo>
                <a:cubicBezTo>
                  <a:pt x="597627" y="240832"/>
                  <a:pt x="588690" y="286719"/>
                  <a:pt x="595610" y="245200"/>
                </a:cubicBezTo>
                <a:cubicBezTo>
                  <a:pt x="596675" y="238812"/>
                  <a:pt x="598262" y="232521"/>
                  <a:pt x="599420" y="226150"/>
                </a:cubicBezTo>
                <a:cubicBezTo>
                  <a:pt x="604388" y="198825"/>
                  <a:pt x="600572" y="211264"/>
                  <a:pt x="605135" y="197575"/>
                </a:cubicBezTo>
                <a:cubicBezTo>
                  <a:pt x="607578" y="190246"/>
                  <a:pt x="607675" y="182335"/>
                  <a:pt x="608945" y="174715"/>
                </a:cubicBezTo>
                <a:cubicBezTo>
                  <a:pt x="620632" y="151341"/>
                  <a:pt x="626229" y="142818"/>
                  <a:pt x="614660" y="102325"/>
                </a:cubicBezTo>
                <a:cubicBezTo>
                  <a:pt x="613697" y="98953"/>
                  <a:pt x="610204" y="98636"/>
                  <a:pt x="606079" y="99082"/>
                </a:cubicBezTo>
                <a:close/>
                <a:moveTo>
                  <a:pt x="0" y="0"/>
                </a:moveTo>
                <a:lnTo>
                  <a:pt x="893066" y="0"/>
                </a:lnTo>
                <a:lnTo>
                  <a:pt x="893066" y="893066"/>
                </a:lnTo>
                <a:lnTo>
                  <a:pt x="0" y="893066"/>
                </a:lnTo>
                <a:close/>
              </a:path>
            </a:pathLst>
          </a:custGeom>
        </p:spPr>
      </p:pic>
      <p:pic>
        <p:nvPicPr>
          <p:cNvPr id="31" name="Picture 30">
            <a:extLst>
              <a:ext uri="{FF2B5EF4-FFF2-40B4-BE49-F238E27FC236}">
                <a16:creationId xmlns:a16="http://schemas.microsoft.com/office/drawing/2014/main" id="{2FFE6E1A-FD2D-4122-A070-3A47BCEB4A6B}"/>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val="0"/>
              </a:ext>
            </a:extLst>
          </a:blip>
          <a:srcRect b="41728"/>
          <a:stretch/>
        </p:blipFill>
        <p:spPr>
          <a:xfrm flipH="1" flipV="1">
            <a:off x="325798" y="912378"/>
            <a:ext cx="893066" cy="520403"/>
          </a:xfrm>
          <a:custGeom>
            <a:avLst/>
            <a:gdLst>
              <a:gd name="connsiteX0" fmla="*/ 0 w 893066"/>
              <a:gd name="connsiteY0" fmla="*/ 520403 h 520403"/>
              <a:gd name="connsiteX1" fmla="*/ 491206 w 893066"/>
              <a:gd name="connsiteY1" fmla="*/ 520403 h 520403"/>
              <a:gd name="connsiteX2" fmla="*/ 551189 w 893066"/>
              <a:gd name="connsiteY2" fmla="*/ 435645 h 520403"/>
              <a:gd name="connsiteX3" fmla="*/ 553952 w 893066"/>
              <a:gd name="connsiteY3" fmla="*/ 428826 h 520403"/>
              <a:gd name="connsiteX4" fmla="*/ 551820 w 893066"/>
              <a:gd name="connsiteY4" fmla="*/ 431606 h 520403"/>
              <a:gd name="connsiteX5" fmla="*/ 540172 w 893066"/>
              <a:gd name="connsiteY5" fmla="*/ 447097 h 520403"/>
              <a:gd name="connsiteX6" fmla="*/ 544818 w 893066"/>
              <a:gd name="connsiteY6" fmla="*/ 440735 h 520403"/>
              <a:gd name="connsiteX7" fmla="*/ 551820 w 893066"/>
              <a:gd name="connsiteY7" fmla="*/ 431606 h 520403"/>
              <a:gd name="connsiteX8" fmla="*/ 558809 w 893066"/>
              <a:gd name="connsiteY8" fmla="*/ 422310 h 520403"/>
              <a:gd name="connsiteX9" fmla="*/ 562619 w 893066"/>
              <a:gd name="connsiteY9" fmla="*/ 397545 h 520403"/>
              <a:gd name="connsiteX10" fmla="*/ 564524 w 893066"/>
              <a:gd name="connsiteY10" fmla="*/ 389925 h 520403"/>
              <a:gd name="connsiteX11" fmla="*/ 566429 w 893066"/>
              <a:gd name="connsiteY11" fmla="*/ 384210 h 520403"/>
              <a:gd name="connsiteX12" fmla="*/ 574049 w 893066"/>
              <a:gd name="connsiteY12" fmla="*/ 365160 h 520403"/>
              <a:gd name="connsiteX13" fmla="*/ 575954 w 893066"/>
              <a:gd name="connsiteY13" fmla="*/ 355635 h 520403"/>
              <a:gd name="connsiteX14" fmla="*/ 577859 w 893066"/>
              <a:gd name="connsiteY14" fmla="*/ 340395 h 520403"/>
              <a:gd name="connsiteX15" fmla="*/ 581669 w 893066"/>
              <a:gd name="connsiteY15" fmla="*/ 334680 h 520403"/>
              <a:gd name="connsiteX16" fmla="*/ 583574 w 893066"/>
              <a:gd name="connsiteY16" fmla="*/ 328965 h 520403"/>
              <a:gd name="connsiteX17" fmla="*/ 587384 w 893066"/>
              <a:gd name="connsiteY17" fmla="*/ 323250 h 520403"/>
              <a:gd name="connsiteX18" fmla="*/ 589289 w 893066"/>
              <a:gd name="connsiteY18" fmla="*/ 317535 h 520403"/>
              <a:gd name="connsiteX19" fmla="*/ 602624 w 893066"/>
              <a:gd name="connsiteY19" fmla="*/ 300390 h 520403"/>
              <a:gd name="connsiteX20" fmla="*/ 610244 w 893066"/>
              <a:gd name="connsiteY20" fmla="*/ 296580 h 520403"/>
              <a:gd name="connsiteX21" fmla="*/ 617864 w 893066"/>
              <a:gd name="connsiteY21" fmla="*/ 300390 h 520403"/>
              <a:gd name="connsiteX22" fmla="*/ 623579 w 893066"/>
              <a:gd name="connsiteY22" fmla="*/ 304200 h 520403"/>
              <a:gd name="connsiteX23" fmla="*/ 640724 w 893066"/>
              <a:gd name="connsiteY23" fmla="*/ 309915 h 520403"/>
              <a:gd name="connsiteX24" fmla="*/ 654059 w 893066"/>
              <a:gd name="connsiteY24" fmla="*/ 317535 h 520403"/>
              <a:gd name="connsiteX25" fmla="*/ 665489 w 893066"/>
              <a:gd name="connsiteY25" fmla="*/ 321345 h 520403"/>
              <a:gd name="connsiteX26" fmla="*/ 676919 w 893066"/>
              <a:gd name="connsiteY26" fmla="*/ 327060 h 520403"/>
              <a:gd name="connsiteX27" fmla="*/ 695969 w 893066"/>
              <a:gd name="connsiteY27" fmla="*/ 340395 h 520403"/>
              <a:gd name="connsiteX28" fmla="*/ 709304 w 893066"/>
              <a:gd name="connsiteY28" fmla="*/ 349920 h 520403"/>
              <a:gd name="connsiteX29" fmla="*/ 720734 w 893066"/>
              <a:gd name="connsiteY29" fmla="*/ 365160 h 520403"/>
              <a:gd name="connsiteX30" fmla="*/ 724544 w 893066"/>
              <a:gd name="connsiteY30" fmla="*/ 376590 h 520403"/>
              <a:gd name="connsiteX31" fmla="*/ 732164 w 893066"/>
              <a:gd name="connsiteY31" fmla="*/ 391830 h 520403"/>
              <a:gd name="connsiteX32" fmla="*/ 735974 w 893066"/>
              <a:gd name="connsiteY32" fmla="*/ 403260 h 520403"/>
              <a:gd name="connsiteX33" fmla="*/ 739784 w 893066"/>
              <a:gd name="connsiteY33" fmla="*/ 410880 h 520403"/>
              <a:gd name="connsiteX34" fmla="*/ 743594 w 893066"/>
              <a:gd name="connsiteY34" fmla="*/ 426120 h 520403"/>
              <a:gd name="connsiteX35" fmla="*/ 741848 w 893066"/>
              <a:gd name="connsiteY35" fmla="*/ 520403 h 520403"/>
              <a:gd name="connsiteX36" fmla="*/ 893066 w 893066"/>
              <a:gd name="connsiteY36" fmla="*/ 520403 h 520403"/>
              <a:gd name="connsiteX37" fmla="*/ 893066 w 893066"/>
              <a:gd name="connsiteY37" fmla="*/ 0 h 520403"/>
              <a:gd name="connsiteX38" fmla="*/ 0 w 893066"/>
              <a:gd name="connsiteY38" fmla="*/ 0 h 52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3066" h="520403">
                <a:moveTo>
                  <a:pt x="0" y="520403"/>
                </a:moveTo>
                <a:lnTo>
                  <a:pt x="491206" y="520403"/>
                </a:lnTo>
                <a:lnTo>
                  <a:pt x="551189" y="435645"/>
                </a:lnTo>
                <a:cubicBezTo>
                  <a:pt x="567211" y="412464"/>
                  <a:pt x="562462" y="417895"/>
                  <a:pt x="553952" y="428826"/>
                </a:cubicBezTo>
                <a:lnTo>
                  <a:pt x="551820" y="431606"/>
                </a:lnTo>
                <a:lnTo>
                  <a:pt x="540172" y="447097"/>
                </a:lnTo>
                <a:cubicBezTo>
                  <a:pt x="528471" y="462589"/>
                  <a:pt x="535690" y="452764"/>
                  <a:pt x="544818" y="440735"/>
                </a:cubicBezTo>
                <a:lnTo>
                  <a:pt x="551820" y="431606"/>
                </a:lnTo>
                <a:lnTo>
                  <a:pt x="558809" y="422310"/>
                </a:lnTo>
                <a:cubicBezTo>
                  <a:pt x="559724" y="415905"/>
                  <a:pt x="561297" y="404153"/>
                  <a:pt x="562619" y="397545"/>
                </a:cubicBezTo>
                <a:cubicBezTo>
                  <a:pt x="563132" y="394978"/>
                  <a:pt x="563805" y="392442"/>
                  <a:pt x="564524" y="389925"/>
                </a:cubicBezTo>
                <a:cubicBezTo>
                  <a:pt x="565076" y="387994"/>
                  <a:pt x="565993" y="386170"/>
                  <a:pt x="566429" y="384210"/>
                </a:cubicBezTo>
                <a:cubicBezTo>
                  <a:pt x="570006" y="368115"/>
                  <a:pt x="565071" y="377130"/>
                  <a:pt x="574049" y="365160"/>
                </a:cubicBezTo>
                <a:cubicBezTo>
                  <a:pt x="574684" y="361985"/>
                  <a:pt x="575462" y="358835"/>
                  <a:pt x="575954" y="355635"/>
                </a:cubicBezTo>
                <a:cubicBezTo>
                  <a:pt x="576732" y="350575"/>
                  <a:pt x="576512" y="345334"/>
                  <a:pt x="577859" y="340395"/>
                </a:cubicBezTo>
                <a:cubicBezTo>
                  <a:pt x="578461" y="338186"/>
                  <a:pt x="580645" y="336728"/>
                  <a:pt x="581669" y="334680"/>
                </a:cubicBezTo>
                <a:cubicBezTo>
                  <a:pt x="582567" y="332884"/>
                  <a:pt x="582676" y="330761"/>
                  <a:pt x="583574" y="328965"/>
                </a:cubicBezTo>
                <a:cubicBezTo>
                  <a:pt x="584598" y="326917"/>
                  <a:pt x="586360" y="325298"/>
                  <a:pt x="587384" y="323250"/>
                </a:cubicBezTo>
                <a:cubicBezTo>
                  <a:pt x="588282" y="321454"/>
                  <a:pt x="588314" y="319290"/>
                  <a:pt x="589289" y="317535"/>
                </a:cubicBezTo>
                <a:cubicBezTo>
                  <a:pt x="591880" y="312870"/>
                  <a:pt x="597509" y="304044"/>
                  <a:pt x="602624" y="300390"/>
                </a:cubicBezTo>
                <a:cubicBezTo>
                  <a:pt x="604935" y="298739"/>
                  <a:pt x="607704" y="297850"/>
                  <a:pt x="610244" y="296580"/>
                </a:cubicBezTo>
                <a:cubicBezTo>
                  <a:pt x="612784" y="297850"/>
                  <a:pt x="615398" y="298981"/>
                  <a:pt x="617864" y="300390"/>
                </a:cubicBezTo>
                <a:cubicBezTo>
                  <a:pt x="619852" y="301526"/>
                  <a:pt x="621531" y="303176"/>
                  <a:pt x="623579" y="304200"/>
                </a:cubicBezTo>
                <a:cubicBezTo>
                  <a:pt x="630753" y="307787"/>
                  <a:pt x="633448" y="308096"/>
                  <a:pt x="640724" y="309915"/>
                </a:cubicBezTo>
                <a:cubicBezTo>
                  <a:pt x="645879" y="313352"/>
                  <a:pt x="648017" y="315118"/>
                  <a:pt x="654059" y="317535"/>
                </a:cubicBezTo>
                <a:cubicBezTo>
                  <a:pt x="657788" y="319027"/>
                  <a:pt x="662147" y="319117"/>
                  <a:pt x="665489" y="321345"/>
                </a:cubicBezTo>
                <a:cubicBezTo>
                  <a:pt x="672875" y="326269"/>
                  <a:pt x="669032" y="324431"/>
                  <a:pt x="676919" y="327060"/>
                </a:cubicBezTo>
                <a:cubicBezTo>
                  <a:pt x="685273" y="339591"/>
                  <a:pt x="675224" y="326565"/>
                  <a:pt x="695969" y="340395"/>
                </a:cubicBezTo>
                <a:cubicBezTo>
                  <a:pt x="704326" y="345966"/>
                  <a:pt x="699852" y="342831"/>
                  <a:pt x="709304" y="349920"/>
                </a:cubicBezTo>
                <a:cubicBezTo>
                  <a:pt x="714587" y="365768"/>
                  <a:pt x="705411" y="341081"/>
                  <a:pt x="720734" y="365160"/>
                </a:cubicBezTo>
                <a:cubicBezTo>
                  <a:pt x="722890" y="368548"/>
                  <a:pt x="722962" y="372899"/>
                  <a:pt x="724544" y="376590"/>
                </a:cubicBezTo>
                <a:cubicBezTo>
                  <a:pt x="726781" y="381810"/>
                  <a:pt x="730368" y="386442"/>
                  <a:pt x="732164" y="391830"/>
                </a:cubicBezTo>
                <a:cubicBezTo>
                  <a:pt x="733434" y="395640"/>
                  <a:pt x="734482" y="399531"/>
                  <a:pt x="735974" y="403260"/>
                </a:cubicBezTo>
                <a:cubicBezTo>
                  <a:pt x="737029" y="405897"/>
                  <a:pt x="738886" y="408186"/>
                  <a:pt x="739784" y="410880"/>
                </a:cubicBezTo>
                <a:cubicBezTo>
                  <a:pt x="741440" y="415848"/>
                  <a:pt x="742324" y="421040"/>
                  <a:pt x="743594" y="426120"/>
                </a:cubicBezTo>
                <a:lnTo>
                  <a:pt x="741848" y="520403"/>
                </a:lnTo>
                <a:lnTo>
                  <a:pt x="893066" y="520403"/>
                </a:lnTo>
                <a:lnTo>
                  <a:pt x="893066" y="0"/>
                </a:lnTo>
                <a:lnTo>
                  <a:pt x="0" y="0"/>
                </a:lnTo>
                <a:close/>
              </a:path>
            </a:pathLst>
          </a:custGeom>
        </p:spPr>
      </p:pic>
      <p:pic>
        <p:nvPicPr>
          <p:cNvPr id="33" name="Picture 32">
            <a:extLst>
              <a:ext uri="{FF2B5EF4-FFF2-40B4-BE49-F238E27FC236}">
                <a16:creationId xmlns:a16="http://schemas.microsoft.com/office/drawing/2014/main" id="{BF39AC7C-3D21-459D-816F-434C61AB0D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120" y="2926405"/>
            <a:ext cx="685876" cy="685876"/>
          </a:xfrm>
          <a:prstGeom prst="rect">
            <a:avLst/>
          </a:prstGeom>
        </p:spPr>
      </p:pic>
      <p:sp>
        <p:nvSpPr>
          <p:cNvPr id="2" name="Rectangle 1">
            <a:extLst>
              <a:ext uri="{FF2B5EF4-FFF2-40B4-BE49-F238E27FC236}">
                <a16:creationId xmlns:a16="http://schemas.microsoft.com/office/drawing/2014/main" id="{48C810D2-6D8B-4B66-B644-FED33316014F}"/>
              </a:ext>
            </a:extLst>
          </p:cNvPr>
          <p:cNvSpPr/>
          <p:nvPr/>
        </p:nvSpPr>
        <p:spPr>
          <a:xfrm>
            <a:off x="5408289" y="1304685"/>
            <a:ext cx="3066865" cy="307777"/>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Verdana"/>
                <a:ea typeface="+mn-ea"/>
                <a:cs typeface="+mn-cs"/>
              </a:rPr>
              <a:t>APPLICATION COMPONENTS</a:t>
            </a:r>
          </a:p>
        </p:txBody>
      </p:sp>
      <p:cxnSp>
        <p:nvCxnSpPr>
          <p:cNvPr id="27" name="Conector reto 49">
            <a:extLst>
              <a:ext uri="{FF2B5EF4-FFF2-40B4-BE49-F238E27FC236}">
                <a16:creationId xmlns:a16="http://schemas.microsoft.com/office/drawing/2014/main" id="{5AD150A5-7605-4BA4-92D9-45E97EBB8A7D}"/>
              </a:ext>
            </a:extLst>
          </p:cNvPr>
          <p:cNvCxnSpPr>
            <a:cxnSpLocks/>
          </p:cNvCxnSpPr>
          <p:nvPr/>
        </p:nvCxnSpPr>
        <p:spPr>
          <a:xfrm flipV="1">
            <a:off x="3405225" y="6554519"/>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8" name="Rectangle 27">
            <a:hlinkClick r:id="rId9"/>
            <a:extLst>
              <a:ext uri="{FF2B5EF4-FFF2-40B4-BE49-F238E27FC236}">
                <a16:creationId xmlns:a16="http://schemas.microsoft.com/office/drawing/2014/main" id="{5658FE8C-3F86-4673-9C75-7E5F971A6265}"/>
              </a:ext>
            </a:extLst>
          </p:cNvPr>
          <p:cNvSpPr/>
          <p:nvPr/>
        </p:nvSpPr>
        <p:spPr>
          <a:xfrm>
            <a:off x="3080180" y="6570752"/>
            <a:ext cx="197169" cy="123111"/>
          </a:xfrm>
          <a:prstGeom prst="rect">
            <a:avLst/>
          </a:prstGeom>
        </p:spPr>
        <p:txBody>
          <a:bodyPr wrap="none" lIns="0" tIns="0" rIns="0" bIns="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err="1">
                <a:ln>
                  <a:noFill/>
                </a:ln>
                <a:solidFill>
                  <a:srgbClr val="EDEDED">
                    <a:lumMod val="75000"/>
                  </a:srgbClr>
                </a:solidFill>
                <a:effectLst/>
                <a:uLnTx/>
                <a:uFillTx/>
                <a:latin typeface="Verdana"/>
                <a:ea typeface="+mn-ea"/>
                <a:cs typeface="Arial" panose="020B0604020202020204" pitchFamily="34" charset="0"/>
              </a:rPr>
              <a:t>tion</a:t>
            </a:r>
            <a:endParaRPr kumimoji="0" lang="en-US" sz="800" b="0" i="0" u="none" strike="noStrike" kern="0" cap="none" spc="0" normalizeH="0" baseline="0" noProof="0">
              <a:ln>
                <a:noFill/>
              </a:ln>
              <a:solidFill>
                <a:srgbClr val="EDEDED">
                  <a:lumMod val="75000"/>
                </a:srgbClr>
              </a:solidFill>
              <a:effectLst/>
              <a:uLnTx/>
              <a:uFillTx/>
              <a:latin typeface="Verdana"/>
              <a:ea typeface="+mn-ea"/>
              <a:cs typeface="Arial" panose="020B0604020202020204" pitchFamily="34" charset="0"/>
            </a:endParaRPr>
          </a:p>
        </p:txBody>
      </p:sp>
      <p:sp>
        <p:nvSpPr>
          <p:cNvPr id="32" name="Rectangle 27">
            <a:hlinkClick r:id="rId9"/>
            <a:extLst>
              <a:ext uri="{FF2B5EF4-FFF2-40B4-BE49-F238E27FC236}">
                <a16:creationId xmlns:a16="http://schemas.microsoft.com/office/drawing/2014/main" id="{5C61A5B0-1FA4-4682-AC07-7EA4B5C046D1}"/>
              </a:ext>
            </a:extLst>
          </p:cNvPr>
          <p:cNvSpPr/>
          <p:nvPr/>
        </p:nvSpPr>
        <p:spPr>
          <a:xfrm>
            <a:off x="3488106" y="6570752"/>
            <a:ext cx="235642" cy="123111"/>
          </a:xfrm>
          <a:prstGeom prst="rect">
            <a:avLst/>
          </a:prstGeom>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Verdana"/>
                <a:ea typeface="+mn-ea"/>
                <a:cs typeface="Arial" panose="020B0604020202020204" pitchFamily="34" charset="0"/>
              </a:rPr>
              <a:t>April</a:t>
            </a:r>
          </a:p>
        </p:txBody>
      </p:sp>
      <p:sp>
        <p:nvSpPr>
          <p:cNvPr id="34" name="Retângulo 43">
            <a:extLst>
              <a:ext uri="{FF2B5EF4-FFF2-40B4-BE49-F238E27FC236}">
                <a16:creationId xmlns:a16="http://schemas.microsoft.com/office/drawing/2014/main" id="{E11FB77E-A239-482B-96F9-B4FBC883E0AE}"/>
              </a:ext>
            </a:extLst>
          </p:cNvPr>
          <p:cNvSpPr/>
          <p:nvPr/>
        </p:nvSpPr>
        <p:spPr>
          <a:xfrm>
            <a:off x="3854783" y="6570752"/>
            <a:ext cx="1886735" cy="123111"/>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DEDED">
                    <a:lumMod val="75000"/>
                  </a:srgbClr>
                </a:solidFill>
                <a:effectLst/>
                <a:uLnTx/>
                <a:uFillTx/>
                <a:latin typeface="Verdana"/>
                <a:ea typeface="+mn-ea"/>
                <a:cs typeface="Arial" panose="020B0604020202020204" pitchFamily="34" charset="0"/>
              </a:rPr>
              <a:t>© 2019 Sogeti. All rights reserved.</a:t>
            </a:r>
          </a:p>
        </p:txBody>
      </p:sp>
      <p:cxnSp>
        <p:nvCxnSpPr>
          <p:cNvPr id="35" name="Conector reto 49">
            <a:extLst>
              <a:ext uri="{FF2B5EF4-FFF2-40B4-BE49-F238E27FC236}">
                <a16:creationId xmlns:a16="http://schemas.microsoft.com/office/drawing/2014/main" id="{1A75C198-D545-4973-8973-DC277DCDD1E4}"/>
              </a:ext>
            </a:extLst>
          </p:cNvPr>
          <p:cNvCxnSpPr>
            <a:cxnSpLocks/>
          </p:cNvCxnSpPr>
          <p:nvPr/>
        </p:nvCxnSpPr>
        <p:spPr>
          <a:xfrm flipV="1">
            <a:off x="3795054" y="6554519"/>
            <a:ext cx="0" cy="155576"/>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6" name="Retângulo 43">
            <a:extLst>
              <a:ext uri="{FF2B5EF4-FFF2-40B4-BE49-F238E27FC236}">
                <a16:creationId xmlns:a16="http://schemas.microsoft.com/office/drawing/2014/main" id="{5D9D4D3D-138A-4E78-A1F8-260385CE5739}"/>
              </a:ext>
            </a:extLst>
          </p:cNvPr>
          <p:cNvSpPr/>
          <p:nvPr/>
        </p:nvSpPr>
        <p:spPr>
          <a:xfrm>
            <a:off x="11738842" y="6570752"/>
            <a:ext cx="176330" cy="123111"/>
          </a:xfrm>
          <a:prstGeom prst="rect">
            <a:avLst/>
          </a:prstGeom>
        </p:spPr>
        <p:txBody>
          <a:bodyPr wrap="squar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2E5A9-B53C-401E-A0E0-4A359BB0A9E5}" type="slidenum">
              <a:rPr kumimoji="0" lang="en-US" sz="800" b="0" i="0" u="none" strike="noStrike" kern="1200" cap="none" spc="0" normalizeH="0" baseline="0" noProof="0" smtClean="0">
                <a:ln>
                  <a:noFill/>
                </a:ln>
                <a:solidFill>
                  <a:srgbClr val="EDEDED">
                    <a:lumMod val="75000"/>
                  </a:srgbClr>
                </a:solidFill>
                <a:effectLst/>
                <a:uLnTx/>
                <a:uFillTx/>
                <a:latin typeface="Verdana"/>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srgbClr val="EDEDED">
                  <a:lumMod val="75000"/>
                </a:srgbClr>
              </a:solidFill>
              <a:effectLst/>
              <a:uLnTx/>
              <a:uFillTx/>
              <a:latin typeface="Verdana"/>
              <a:ea typeface="+mn-ea"/>
              <a:cs typeface="Arial" panose="020B0604020202020204" pitchFamily="34" charset="0"/>
            </a:endParaRPr>
          </a:p>
        </p:txBody>
      </p:sp>
      <p:sp>
        <p:nvSpPr>
          <p:cNvPr id="37" name="Title 2">
            <a:extLst>
              <a:ext uri="{FF2B5EF4-FFF2-40B4-BE49-F238E27FC236}">
                <a16:creationId xmlns:a16="http://schemas.microsoft.com/office/drawing/2014/main" id="{458EBF06-B5E5-4768-A21D-AA33A99EEE7C}"/>
              </a:ext>
            </a:extLst>
          </p:cNvPr>
          <p:cNvSpPr>
            <a:spLocks noGrp="1"/>
          </p:cNvSpPr>
          <p:nvPr>
            <p:ph type="title"/>
          </p:nvPr>
        </p:nvSpPr>
        <p:spPr>
          <a:xfrm>
            <a:off x="308842" y="151988"/>
            <a:ext cx="11430000" cy="457200"/>
          </a:xfrm>
        </p:spPr>
        <p:txBody>
          <a:bodyPr/>
          <a:lstStyle/>
          <a:p>
            <a:r>
              <a:rPr lang="en-US" dirty="0"/>
              <a:t>Sogeti Understanding of Scope</a:t>
            </a:r>
          </a:p>
        </p:txBody>
      </p:sp>
    </p:spTree>
    <p:extLst>
      <p:ext uri="{BB962C8B-B14F-4D97-AF65-F5344CB8AC3E}">
        <p14:creationId xmlns:p14="http://schemas.microsoft.com/office/powerpoint/2010/main" val="535828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a:t>Solution Approach &amp; </a:t>
            </a:r>
            <a:br>
              <a:rPr lang="en-US"/>
            </a:br>
            <a:r>
              <a:rPr lang="en-US"/>
              <a:t>Roadmap</a:t>
            </a:r>
          </a:p>
        </p:txBody>
      </p:sp>
    </p:spTree>
    <p:extLst>
      <p:ext uri="{BB962C8B-B14F-4D97-AF65-F5344CB8AC3E}">
        <p14:creationId xmlns:p14="http://schemas.microsoft.com/office/powerpoint/2010/main" val="3857410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Notched Right 12">
            <a:extLst>
              <a:ext uri="{FF2B5EF4-FFF2-40B4-BE49-F238E27FC236}">
                <a16:creationId xmlns:a16="http://schemas.microsoft.com/office/drawing/2014/main" id="{943F1AD1-2297-4375-9555-3A4423F2D6BA}"/>
              </a:ext>
            </a:extLst>
          </p:cNvPr>
          <p:cNvSpPr/>
          <p:nvPr/>
        </p:nvSpPr>
        <p:spPr>
          <a:xfrm>
            <a:off x="2669456" y="1646032"/>
            <a:ext cx="4232433" cy="438988"/>
          </a:xfrm>
          <a:prstGeom prst="notched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Verdana"/>
              <a:ea typeface="+mn-ea"/>
              <a:cs typeface="+mn-cs"/>
            </a:endParaRPr>
          </a:p>
        </p:txBody>
      </p:sp>
      <p:sp>
        <p:nvSpPr>
          <p:cNvPr id="2" name="Title 1">
            <a:extLst>
              <a:ext uri="{FF2B5EF4-FFF2-40B4-BE49-F238E27FC236}">
                <a16:creationId xmlns:a16="http://schemas.microsoft.com/office/drawing/2014/main" id="{E363084F-A97C-4924-8903-22CC90A1487E}"/>
              </a:ext>
            </a:extLst>
          </p:cNvPr>
          <p:cNvSpPr>
            <a:spLocks noGrp="1"/>
          </p:cNvSpPr>
          <p:nvPr>
            <p:ph type="title"/>
          </p:nvPr>
        </p:nvSpPr>
        <p:spPr/>
        <p:txBody>
          <a:bodyPr/>
          <a:lstStyle/>
          <a:p>
            <a:r>
              <a:rPr lang="en-US" dirty="0"/>
              <a:t>Our Proposed Approach and Recommendation  </a:t>
            </a:r>
            <a:endParaRPr lang="en-IN" dirty="0"/>
          </a:p>
        </p:txBody>
      </p:sp>
      <p:pic>
        <p:nvPicPr>
          <p:cNvPr id="4" name="Picture 3">
            <a:extLst>
              <a:ext uri="{FF2B5EF4-FFF2-40B4-BE49-F238E27FC236}">
                <a16:creationId xmlns:a16="http://schemas.microsoft.com/office/drawing/2014/main" id="{CEA38CF3-7F5B-4DB7-ABCA-AF62B044815E}"/>
              </a:ext>
            </a:extLst>
          </p:cNvPr>
          <p:cNvPicPr>
            <a:picLocks/>
          </p:cNvPicPr>
          <p:nvPr/>
        </p:nvPicPr>
        <p:blipFill rotWithShape="1">
          <a:blip r:embed="rId3"/>
          <a:srcRect l="7126" t="4405" r="8123" b="4743"/>
          <a:stretch/>
        </p:blipFill>
        <p:spPr>
          <a:xfrm>
            <a:off x="491443" y="2082592"/>
            <a:ext cx="1863524" cy="2523281"/>
          </a:xfrm>
          <a:prstGeom prst="rect">
            <a:avLst/>
          </a:prstGeom>
        </p:spPr>
      </p:pic>
      <p:pic>
        <p:nvPicPr>
          <p:cNvPr id="5" name="Picture 4">
            <a:extLst>
              <a:ext uri="{FF2B5EF4-FFF2-40B4-BE49-F238E27FC236}">
                <a16:creationId xmlns:a16="http://schemas.microsoft.com/office/drawing/2014/main" id="{AC8024C5-8B32-43D0-B30E-0626F2923F21}"/>
              </a:ext>
            </a:extLst>
          </p:cNvPr>
          <p:cNvPicPr>
            <a:picLocks noChangeAspect="1"/>
          </p:cNvPicPr>
          <p:nvPr/>
        </p:nvPicPr>
        <p:blipFill>
          <a:blip r:embed="rId4"/>
          <a:stretch>
            <a:fillRect/>
          </a:stretch>
        </p:blipFill>
        <p:spPr>
          <a:xfrm>
            <a:off x="7162627" y="2044898"/>
            <a:ext cx="4411188" cy="3099365"/>
          </a:xfrm>
          <a:prstGeom prst="rect">
            <a:avLst/>
          </a:prstGeom>
        </p:spPr>
      </p:pic>
      <p:sp>
        <p:nvSpPr>
          <p:cNvPr id="6" name="Rectangle 5">
            <a:extLst>
              <a:ext uri="{FF2B5EF4-FFF2-40B4-BE49-F238E27FC236}">
                <a16:creationId xmlns:a16="http://schemas.microsoft.com/office/drawing/2014/main" id="{52A5858C-46A6-4049-A04B-B53FA700CE5C}"/>
              </a:ext>
            </a:extLst>
          </p:cNvPr>
          <p:cNvSpPr>
            <a:spLocks/>
          </p:cNvSpPr>
          <p:nvPr/>
        </p:nvSpPr>
        <p:spPr>
          <a:xfrm>
            <a:off x="7208927" y="2044899"/>
            <a:ext cx="1384232" cy="3198434"/>
          </a:xfrm>
          <a:prstGeom prst="rect">
            <a:avLst/>
          </a:pr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Verdana"/>
              <a:ea typeface="+mn-ea"/>
              <a:cs typeface="+mn-cs"/>
            </a:endParaRPr>
          </a:p>
        </p:txBody>
      </p:sp>
      <p:sp>
        <p:nvSpPr>
          <p:cNvPr id="7" name="Rectangle 6">
            <a:extLst>
              <a:ext uri="{FF2B5EF4-FFF2-40B4-BE49-F238E27FC236}">
                <a16:creationId xmlns:a16="http://schemas.microsoft.com/office/drawing/2014/main" id="{FD4F09E4-7F55-4E4F-B1EC-C6A1266DA470}"/>
              </a:ext>
            </a:extLst>
          </p:cNvPr>
          <p:cNvSpPr/>
          <p:nvPr/>
        </p:nvSpPr>
        <p:spPr>
          <a:xfrm>
            <a:off x="8681293" y="2044899"/>
            <a:ext cx="2870241" cy="3198434"/>
          </a:xfrm>
          <a:prstGeom prst="rect">
            <a:avLst/>
          </a:pr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Verdana"/>
              <a:ea typeface="+mn-ea"/>
              <a:cs typeface="+mn-cs"/>
            </a:endParaRPr>
          </a:p>
        </p:txBody>
      </p:sp>
      <p:sp>
        <p:nvSpPr>
          <p:cNvPr id="8" name="Rectangle 7">
            <a:extLst>
              <a:ext uri="{FF2B5EF4-FFF2-40B4-BE49-F238E27FC236}">
                <a16:creationId xmlns:a16="http://schemas.microsoft.com/office/drawing/2014/main" id="{8AE68FE1-7E4F-4C64-A7C3-2B49C781B53D}"/>
              </a:ext>
            </a:extLst>
          </p:cNvPr>
          <p:cNvSpPr/>
          <p:nvPr/>
        </p:nvSpPr>
        <p:spPr>
          <a:xfrm>
            <a:off x="381000" y="925492"/>
            <a:ext cx="11430000" cy="64633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1" u="none" strike="noStrike" kern="1200" cap="none" spc="0" normalizeH="0" baseline="0" noProof="0" dirty="0">
                <a:ln>
                  <a:noFill/>
                </a:ln>
                <a:solidFill>
                  <a:srgbClr val="12ABDB"/>
                </a:solidFill>
                <a:effectLst/>
                <a:uLnTx/>
                <a:uFillTx/>
                <a:latin typeface="Verdana"/>
                <a:ea typeface="+mn-ea"/>
                <a:cs typeface="+mn-cs"/>
              </a:rPr>
              <a:t>Sogeti views that microservices take off from where current approaches fail or face limitations. Designed as a suite of small services, each catering to a particular function, microservices architecture has become an integral part of web, mobile, and internet-of-things (IoT) applications.</a:t>
            </a:r>
          </a:p>
        </p:txBody>
      </p:sp>
      <p:sp>
        <p:nvSpPr>
          <p:cNvPr id="9" name="TextBox 8">
            <a:extLst>
              <a:ext uri="{FF2B5EF4-FFF2-40B4-BE49-F238E27FC236}">
                <a16:creationId xmlns:a16="http://schemas.microsoft.com/office/drawing/2014/main" id="{30ABB326-4188-447B-BEB4-B05AAF6CDC40}"/>
              </a:ext>
            </a:extLst>
          </p:cNvPr>
          <p:cNvSpPr txBox="1"/>
          <p:nvPr/>
        </p:nvSpPr>
        <p:spPr>
          <a:xfrm>
            <a:off x="631322" y="1773193"/>
            <a:ext cx="1583767" cy="184666"/>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70AD"/>
                </a:solidFill>
                <a:effectLst/>
                <a:uLnTx/>
                <a:uFillTx/>
                <a:latin typeface="Verdana"/>
                <a:ea typeface="+mn-ea"/>
                <a:cs typeface="+mn-cs"/>
              </a:rPr>
              <a:t>Monolithic System</a:t>
            </a:r>
          </a:p>
        </p:txBody>
      </p:sp>
      <p:sp>
        <p:nvSpPr>
          <p:cNvPr id="10" name="TextBox 9">
            <a:extLst>
              <a:ext uri="{FF2B5EF4-FFF2-40B4-BE49-F238E27FC236}">
                <a16:creationId xmlns:a16="http://schemas.microsoft.com/office/drawing/2014/main" id="{E8724A98-1EC1-400D-BAE5-F9B258F06156}"/>
              </a:ext>
            </a:extLst>
          </p:cNvPr>
          <p:cNvSpPr txBox="1"/>
          <p:nvPr/>
        </p:nvSpPr>
        <p:spPr>
          <a:xfrm>
            <a:off x="8106029" y="1773193"/>
            <a:ext cx="2673809" cy="18466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70AD"/>
                </a:solidFill>
                <a:effectLst/>
                <a:uLnTx/>
                <a:uFillTx/>
                <a:latin typeface="Verdana"/>
                <a:ea typeface="+mn-ea"/>
                <a:cs typeface="+mn-cs"/>
              </a:rPr>
              <a:t>Microservices Oriented System</a:t>
            </a:r>
          </a:p>
        </p:txBody>
      </p:sp>
      <p:sp>
        <p:nvSpPr>
          <p:cNvPr id="14" name="Rectangle 13">
            <a:extLst>
              <a:ext uri="{FF2B5EF4-FFF2-40B4-BE49-F238E27FC236}">
                <a16:creationId xmlns:a16="http://schemas.microsoft.com/office/drawing/2014/main" id="{992DA38D-26A4-4A49-B32D-15F50724DEDD}"/>
              </a:ext>
            </a:extLst>
          </p:cNvPr>
          <p:cNvSpPr/>
          <p:nvPr/>
        </p:nvSpPr>
        <p:spPr>
          <a:xfrm>
            <a:off x="7208927" y="5373381"/>
            <a:ext cx="4203711" cy="1077218"/>
          </a:xfrm>
          <a:prstGeom prst="rect">
            <a:avLst/>
          </a:prstGeom>
        </p:spPr>
        <p:txBody>
          <a:bodyPr wrap="square" lIns="0" tIns="0" rIns="0" bIns="0">
            <a:spAutoFit/>
          </a:bodyPr>
          <a:lstStyle/>
          <a:p>
            <a:pPr marL="137160" marR="0" lvl="0" indent="-137160" algn="l" defTabSz="914400" rtl="0" eaLnBrk="1" fontAlgn="auto" latinLnBrk="0" hangingPunct="1">
              <a:lnSpc>
                <a:spcPct val="100000"/>
              </a:lnSpc>
              <a:spcBef>
                <a:spcPts val="300"/>
              </a:spcBef>
              <a:spcAft>
                <a:spcPts val="300"/>
              </a:spcAft>
              <a:buClr>
                <a:srgbClr val="0070AD"/>
              </a:buClr>
              <a:buSzTx/>
              <a:buFont typeface="Wingdings" panose="05000000000000000000" pitchFamily="2" charset="2"/>
              <a:buChar char="§"/>
              <a:tabLst/>
              <a:defRPr/>
            </a:pPr>
            <a:r>
              <a:rPr kumimoji="0" lang="en-IN" sz="1100" b="0" i="0" u="none" strike="noStrike" kern="1200" cap="none" spc="0" normalizeH="0" baseline="0" noProof="0" dirty="0">
                <a:ln>
                  <a:noFill/>
                </a:ln>
                <a:solidFill>
                  <a:srgbClr val="000000"/>
                </a:solidFill>
                <a:effectLst/>
                <a:uLnTx/>
                <a:uFillTx/>
                <a:latin typeface="Verdana"/>
                <a:ea typeface="+mn-ea"/>
                <a:cs typeface="+mn-cs"/>
              </a:rPr>
              <a:t>Code for different services can be written in different languages</a:t>
            </a:r>
          </a:p>
          <a:p>
            <a:pPr marL="137160" marR="0" lvl="0" indent="-137160" algn="l" defTabSz="914400" rtl="0" eaLnBrk="1" fontAlgn="auto" latinLnBrk="0" hangingPunct="1">
              <a:lnSpc>
                <a:spcPct val="100000"/>
              </a:lnSpc>
              <a:spcBef>
                <a:spcPts val="300"/>
              </a:spcBef>
              <a:spcAft>
                <a:spcPts val="300"/>
              </a:spcAft>
              <a:buClr>
                <a:srgbClr val="0070AD"/>
              </a:buClr>
              <a:buSzTx/>
              <a:buFont typeface="Wingdings" panose="05000000000000000000" pitchFamily="2" charset="2"/>
              <a:buChar char="§"/>
              <a:tabLst/>
              <a:defRPr/>
            </a:pPr>
            <a:r>
              <a:rPr kumimoji="0" lang="en-IN" sz="1100" b="0" i="0" u="none" strike="noStrike" kern="1200" cap="none" spc="0" normalizeH="0" baseline="0" noProof="0" dirty="0">
                <a:ln>
                  <a:noFill/>
                </a:ln>
                <a:solidFill>
                  <a:srgbClr val="000000"/>
                </a:solidFill>
                <a:effectLst/>
                <a:uLnTx/>
                <a:uFillTx/>
                <a:latin typeface="Verdana"/>
                <a:ea typeface="+mn-ea"/>
                <a:cs typeface="+mn-cs"/>
              </a:rPr>
              <a:t>Services can be released, modified independently</a:t>
            </a:r>
          </a:p>
          <a:p>
            <a:pPr marL="137160" marR="0" lvl="0" indent="-137160" algn="l" defTabSz="914400" rtl="0" eaLnBrk="1" fontAlgn="auto" latinLnBrk="0" hangingPunct="1">
              <a:lnSpc>
                <a:spcPct val="100000"/>
              </a:lnSpc>
              <a:spcBef>
                <a:spcPts val="300"/>
              </a:spcBef>
              <a:spcAft>
                <a:spcPts val="300"/>
              </a:spcAft>
              <a:buClr>
                <a:srgbClr val="0070AD"/>
              </a:buClr>
              <a:buSzTx/>
              <a:buFont typeface="Wingdings" panose="05000000000000000000" pitchFamily="2" charset="2"/>
              <a:buChar char="§"/>
              <a:tabLst/>
              <a:defRPr/>
            </a:pPr>
            <a:r>
              <a:rPr kumimoji="0" lang="en-IN" sz="1100" b="0" i="0" u="none" strike="noStrike" kern="1200" cap="none" spc="0" normalizeH="0" baseline="0" noProof="0" dirty="0">
                <a:ln>
                  <a:noFill/>
                </a:ln>
                <a:solidFill>
                  <a:srgbClr val="000000"/>
                </a:solidFill>
                <a:effectLst/>
                <a:uLnTx/>
                <a:uFillTx/>
                <a:latin typeface="Verdana"/>
                <a:ea typeface="+mn-ea"/>
                <a:cs typeface="+mn-cs"/>
              </a:rPr>
              <a:t>The code is organized around business capabilities</a:t>
            </a:r>
          </a:p>
          <a:p>
            <a:pPr marL="137160" marR="0" lvl="0" indent="-137160" algn="l" defTabSz="914400" rtl="0" eaLnBrk="1" fontAlgn="auto" latinLnBrk="0" hangingPunct="1">
              <a:lnSpc>
                <a:spcPct val="100000"/>
              </a:lnSpc>
              <a:spcBef>
                <a:spcPts val="300"/>
              </a:spcBef>
              <a:spcAft>
                <a:spcPts val="300"/>
              </a:spcAft>
              <a:buClr>
                <a:srgbClr val="0070AD"/>
              </a:buClr>
              <a:buSzTx/>
              <a:buFont typeface="Wingdings" panose="05000000000000000000" pitchFamily="2" charset="2"/>
              <a:buChar char="§"/>
              <a:tabLst/>
              <a:defRPr/>
            </a:pPr>
            <a:r>
              <a:rPr kumimoji="0" lang="en-IN" sz="1100" b="0" i="0" u="none" strike="noStrike" kern="1200" cap="none" spc="0" normalizeH="0" baseline="0" noProof="0" dirty="0">
                <a:ln>
                  <a:noFill/>
                </a:ln>
                <a:solidFill>
                  <a:srgbClr val="000000"/>
                </a:solidFill>
                <a:effectLst/>
                <a:uLnTx/>
                <a:uFillTx/>
                <a:latin typeface="Verdana"/>
                <a:ea typeface="+mn-ea"/>
                <a:cs typeface="+mn-cs"/>
              </a:rPr>
              <a:t>Work very well with containers, such as Docker</a:t>
            </a:r>
          </a:p>
        </p:txBody>
      </p:sp>
      <p:sp>
        <p:nvSpPr>
          <p:cNvPr id="3" name="Rectangle 2">
            <a:extLst>
              <a:ext uri="{FF2B5EF4-FFF2-40B4-BE49-F238E27FC236}">
                <a16:creationId xmlns:a16="http://schemas.microsoft.com/office/drawing/2014/main" id="{863E6779-A5EC-45F1-BCB9-D9EDC2B4AF1B}"/>
              </a:ext>
            </a:extLst>
          </p:cNvPr>
          <p:cNvSpPr/>
          <p:nvPr/>
        </p:nvSpPr>
        <p:spPr>
          <a:xfrm>
            <a:off x="347677" y="5144263"/>
            <a:ext cx="2852724" cy="122084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IN" sz="1100" b="1" i="0" u="none" strike="noStrike" kern="1200" cap="none" spc="0" normalizeH="0" baseline="0" noProof="0">
                <a:ln>
                  <a:noFill/>
                </a:ln>
                <a:solidFill>
                  <a:srgbClr val="2B0A3D">
                    <a:lumMod val="90000"/>
                    <a:lumOff val="10000"/>
                  </a:srgbClr>
                </a:solidFill>
                <a:effectLst/>
                <a:uLnTx/>
                <a:uFillTx/>
                <a:latin typeface="Verdana"/>
                <a:ea typeface="+mn-ea"/>
                <a:cs typeface="+mn-cs"/>
              </a:rPr>
              <a:t>CURRENT CHALLENGES</a:t>
            </a:r>
            <a:r>
              <a:rPr kumimoji="0" lang="en-IN" sz="1100" b="0" i="0" u="none" strike="noStrike" kern="1200" cap="none" spc="0" normalizeH="0" baseline="0" noProof="0">
                <a:ln>
                  <a:noFill/>
                </a:ln>
                <a:solidFill>
                  <a:srgbClr val="2B0A3D">
                    <a:lumMod val="90000"/>
                    <a:lumOff val="10000"/>
                  </a:srgbClr>
                </a:solidFill>
                <a:effectLst/>
                <a:uLnTx/>
                <a:uFillTx/>
                <a:latin typeface="Verdana"/>
                <a:ea typeface="+mn-ea"/>
                <a:cs typeface="+mn-cs"/>
              </a:rPr>
              <a:t> </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srgbClr val="000000"/>
                </a:solidFill>
                <a:effectLst/>
                <a:uLnTx/>
                <a:uFillTx/>
                <a:latin typeface="Verdana"/>
                <a:ea typeface="+mn-ea"/>
                <a:cs typeface="+mn-cs"/>
              </a:rPr>
              <a:t>Automation in integration difficult to implement</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IN" sz="1100" b="1" i="0" u="none" strike="noStrike" kern="1200" cap="none" spc="0" normalizeH="0" baseline="0" noProof="0">
                <a:ln>
                  <a:noFill/>
                </a:ln>
                <a:solidFill>
                  <a:srgbClr val="2B0A3D">
                    <a:lumMod val="90000"/>
                    <a:lumOff val="10000"/>
                  </a:srgbClr>
                </a:solidFill>
                <a:effectLst/>
                <a:uLnTx/>
                <a:uFillTx/>
                <a:latin typeface="Verdana"/>
                <a:ea typeface="+mn-ea"/>
                <a:cs typeface="+mn-cs"/>
              </a:rPr>
              <a:t>CURRENT LIMITATIONS</a:t>
            </a:r>
            <a:endParaRPr kumimoji="0" lang="en-IN" sz="1100" b="0" i="0" u="none" strike="noStrike" kern="1200" cap="none" spc="0" normalizeH="0" baseline="0" noProof="0">
              <a:ln>
                <a:noFill/>
              </a:ln>
              <a:solidFill>
                <a:srgbClr val="2B0A3D">
                  <a:lumMod val="90000"/>
                  <a:lumOff val="10000"/>
                </a:srgbClr>
              </a:solidFill>
              <a:effectLst/>
              <a:uLnTx/>
              <a:uFillTx/>
              <a:latin typeface="Verdana"/>
              <a:ea typeface="+mn-ea"/>
              <a:cs typeface="+mn-cs"/>
            </a:endParaRP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srgbClr val="000000"/>
                </a:solidFill>
                <a:effectLst/>
                <a:uLnTx/>
                <a:uFillTx/>
                <a:latin typeface="Verdana"/>
                <a:ea typeface="+mn-ea"/>
                <a:cs typeface="+mn-cs"/>
              </a:rPr>
              <a:t>Code base is old</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srgbClr val="000000"/>
                </a:solidFill>
                <a:effectLst/>
                <a:uLnTx/>
                <a:uFillTx/>
                <a:latin typeface="Verdana"/>
                <a:ea typeface="+mn-ea"/>
                <a:cs typeface="+mn-cs"/>
              </a:rPr>
              <a:t>Does not support latest browsers</a:t>
            </a:r>
          </a:p>
        </p:txBody>
      </p:sp>
      <p:grpSp>
        <p:nvGrpSpPr>
          <p:cNvPr id="44" name="Group 43">
            <a:extLst>
              <a:ext uri="{FF2B5EF4-FFF2-40B4-BE49-F238E27FC236}">
                <a16:creationId xmlns:a16="http://schemas.microsoft.com/office/drawing/2014/main" id="{2928C79E-8AB5-4894-90B5-88461F608B0B}"/>
              </a:ext>
            </a:extLst>
          </p:cNvPr>
          <p:cNvGrpSpPr/>
          <p:nvPr/>
        </p:nvGrpSpPr>
        <p:grpSpPr>
          <a:xfrm>
            <a:off x="2932131" y="2235300"/>
            <a:ext cx="3624614" cy="2406148"/>
            <a:chOff x="2932131" y="2235300"/>
            <a:chExt cx="3624614" cy="2787468"/>
          </a:xfrm>
        </p:grpSpPr>
        <p:sp>
          <p:nvSpPr>
            <p:cNvPr id="32" name="Freeform: Shape 31">
              <a:extLst>
                <a:ext uri="{FF2B5EF4-FFF2-40B4-BE49-F238E27FC236}">
                  <a16:creationId xmlns:a16="http://schemas.microsoft.com/office/drawing/2014/main" id="{261236D9-9066-4C55-9A6A-416430C8F69D}"/>
                </a:ext>
              </a:extLst>
            </p:cNvPr>
            <p:cNvSpPr/>
            <p:nvPr/>
          </p:nvSpPr>
          <p:spPr>
            <a:xfrm>
              <a:off x="3502003" y="2235300"/>
              <a:ext cx="3054742" cy="536051"/>
            </a:xfrm>
            <a:custGeom>
              <a:avLst/>
              <a:gdLst>
                <a:gd name="connsiteX0" fmla="*/ 0 w 2184865"/>
                <a:gd name="connsiteY0" fmla="*/ 0 h 536051"/>
                <a:gd name="connsiteX1" fmla="*/ 2184865 w 2184865"/>
                <a:gd name="connsiteY1" fmla="*/ 0 h 536051"/>
                <a:gd name="connsiteX2" fmla="*/ 2184865 w 2184865"/>
                <a:gd name="connsiteY2" fmla="*/ 536051 h 536051"/>
                <a:gd name="connsiteX3" fmla="*/ 0 w 2184865"/>
                <a:gd name="connsiteY3" fmla="*/ 536051 h 536051"/>
                <a:gd name="connsiteX4" fmla="*/ 0 w 2184865"/>
                <a:gd name="connsiteY4" fmla="*/ 0 h 53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865" h="536051">
                  <a:moveTo>
                    <a:pt x="0" y="0"/>
                  </a:moveTo>
                  <a:lnTo>
                    <a:pt x="2184865" y="0"/>
                  </a:lnTo>
                  <a:lnTo>
                    <a:pt x="2184865" y="536051"/>
                  </a:lnTo>
                  <a:lnTo>
                    <a:pt x="0" y="536051"/>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IN" sz="1200" b="1"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Accelerate Turnaround</a:t>
              </a:r>
            </a:p>
          </p:txBody>
        </p:sp>
        <p:sp>
          <p:nvSpPr>
            <p:cNvPr id="33" name="Rectangle: Rounded Corners 32">
              <a:extLst>
                <a:ext uri="{FF2B5EF4-FFF2-40B4-BE49-F238E27FC236}">
                  <a16:creationId xmlns:a16="http://schemas.microsoft.com/office/drawing/2014/main" id="{6CD8BA61-B87E-4B41-96B0-02FE03248EB7}"/>
                </a:ext>
              </a:extLst>
            </p:cNvPr>
            <p:cNvSpPr/>
            <p:nvPr/>
          </p:nvSpPr>
          <p:spPr>
            <a:xfrm>
              <a:off x="2932131" y="2235300"/>
              <a:ext cx="463376" cy="536051"/>
            </a:xfrm>
            <a:prstGeom prst="roundRect">
              <a:avLst/>
            </a:prstGeom>
            <a:solidFill>
              <a:schemeClr val="accent1"/>
            </a:solidFill>
            <a:ln>
              <a:noFill/>
            </a:ln>
          </p:spPr>
          <p:style>
            <a:lnRef idx="2">
              <a:schemeClr val="accent1">
                <a:shade val="80000"/>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49033" tIns="49033" rIns="49033" bIns="2286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1</a:t>
              </a:r>
            </a:p>
          </p:txBody>
        </p:sp>
        <p:sp>
          <p:nvSpPr>
            <p:cNvPr id="34" name="Freeform: Shape 33">
              <a:extLst>
                <a:ext uri="{FF2B5EF4-FFF2-40B4-BE49-F238E27FC236}">
                  <a16:creationId xmlns:a16="http://schemas.microsoft.com/office/drawing/2014/main" id="{B5C9D146-CD7A-4673-A55D-6782D912307C}"/>
                </a:ext>
              </a:extLst>
            </p:cNvPr>
            <p:cNvSpPr/>
            <p:nvPr/>
          </p:nvSpPr>
          <p:spPr>
            <a:xfrm>
              <a:off x="3502003" y="2798154"/>
              <a:ext cx="3054742" cy="536051"/>
            </a:xfrm>
            <a:custGeom>
              <a:avLst/>
              <a:gdLst>
                <a:gd name="connsiteX0" fmla="*/ 0 w 2184865"/>
                <a:gd name="connsiteY0" fmla="*/ 0 h 536051"/>
                <a:gd name="connsiteX1" fmla="*/ 2184865 w 2184865"/>
                <a:gd name="connsiteY1" fmla="*/ 0 h 536051"/>
                <a:gd name="connsiteX2" fmla="*/ 2184865 w 2184865"/>
                <a:gd name="connsiteY2" fmla="*/ 536051 h 536051"/>
                <a:gd name="connsiteX3" fmla="*/ 0 w 2184865"/>
                <a:gd name="connsiteY3" fmla="*/ 536051 h 536051"/>
                <a:gd name="connsiteX4" fmla="*/ 0 w 2184865"/>
                <a:gd name="connsiteY4" fmla="*/ 0 h 53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865" h="536051">
                  <a:moveTo>
                    <a:pt x="0" y="0"/>
                  </a:moveTo>
                  <a:lnTo>
                    <a:pt x="2184865" y="0"/>
                  </a:lnTo>
                  <a:lnTo>
                    <a:pt x="2184865" y="536051"/>
                  </a:lnTo>
                  <a:lnTo>
                    <a:pt x="0" y="536051"/>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IN" sz="1200" b="1"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Fault Tolerance, Isolation &amp; Resilience</a:t>
              </a:r>
            </a:p>
          </p:txBody>
        </p:sp>
        <p:sp>
          <p:nvSpPr>
            <p:cNvPr id="35" name="Rectangle: Rounded Corners 34">
              <a:extLst>
                <a:ext uri="{FF2B5EF4-FFF2-40B4-BE49-F238E27FC236}">
                  <a16:creationId xmlns:a16="http://schemas.microsoft.com/office/drawing/2014/main" id="{8CEC8B7D-6946-4BF9-8BF8-1CC16002C693}"/>
                </a:ext>
              </a:extLst>
            </p:cNvPr>
            <p:cNvSpPr/>
            <p:nvPr/>
          </p:nvSpPr>
          <p:spPr>
            <a:xfrm>
              <a:off x="2932131" y="2798154"/>
              <a:ext cx="463376" cy="536051"/>
            </a:xfrm>
            <a:prstGeom prst="roundRect">
              <a:avLst/>
            </a:prstGeom>
            <a:solidFill>
              <a:schemeClr val="accent1"/>
            </a:solidFill>
            <a:ln>
              <a:noFill/>
            </a:ln>
          </p:spPr>
          <p:style>
            <a:lnRef idx="2">
              <a:schemeClr val="accent1">
                <a:shade val="80000"/>
                <a:hueOff val="187725"/>
                <a:satOff val="-16593"/>
                <a:lumOff val="9548"/>
                <a:alphaOff val="0"/>
              </a:schemeClr>
            </a:lnRef>
            <a:fillRef idx="1">
              <a:schemeClr val="accent1">
                <a:shade val="80000"/>
                <a:hueOff val="187725"/>
                <a:satOff val="-16593"/>
                <a:lumOff val="9548"/>
                <a:alphaOff val="0"/>
              </a:schemeClr>
            </a:fillRef>
            <a:effectRef idx="0">
              <a:schemeClr val="accent1">
                <a:shade val="80000"/>
                <a:hueOff val="187725"/>
                <a:satOff val="-16593"/>
                <a:lumOff val="9548"/>
                <a:alphaOff val="0"/>
              </a:schemeClr>
            </a:effectRef>
            <a:fontRef idx="minor">
              <a:schemeClr val="lt1"/>
            </a:fontRef>
          </p:style>
          <p:txBody>
            <a:bodyPr spcFirstLastPara="0" vert="horz" wrap="square" lIns="49033" tIns="49033" rIns="49033" bIns="2286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2</a:t>
              </a:r>
            </a:p>
          </p:txBody>
        </p:sp>
        <p:sp>
          <p:nvSpPr>
            <p:cNvPr id="36" name="Freeform: Shape 35">
              <a:extLst>
                <a:ext uri="{FF2B5EF4-FFF2-40B4-BE49-F238E27FC236}">
                  <a16:creationId xmlns:a16="http://schemas.microsoft.com/office/drawing/2014/main" id="{23E86606-36F1-48D9-A6FB-99D6876E9D29}"/>
                </a:ext>
              </a:extLst>
            </p:cNvPr>
            <p:cNvSpPr/>
            <p:nvPr/>
          </p:nvSpPr>
          <p:spPr>
            <a:xfrm>
              <a:off x="3502003" y="3361009"/>
              <a:ext cx="3054742" cy="536051"/>
            </a:xfrm>
            <a:custGeom>
              <a:avLst/>
              <a:gdLst>
                <a:gd name="connsiteX0" fmla="*/ 0 w 2184865"/>
                <a:gd name="connsiteY0" fmla="*/ 0 h 536051"/>
                <a:gd name="connsiteX1" fmla="*/ 2184865 w 2184865"/>
                <a:gd name="connsiteY1" fmla="*/ 0 h 536051"/>
                <a:gd name="connsiteX2" fmla="*/ 2184865 w 2184865"/>
                <a:gd name="connsiteY2" fmla="*/ 536051 h 536051"/>
                <a:gd name="connsiteX3" fmla="*/ 0 w 2184865"/>
                <a:gd name="connsiteY3" fmla="*/ 536051 h 536051"/>
                <a:gd name="connsiteX4" fmla="*/ 0 w 2184865"/>
                <a:gd name="connsiteY4" fmla="*/ 0 h 53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865" h="536051">
                  <a:moveTo>
                    <a:pt x="0" y="0"/>
                  </a:moveTo>
                  <a:lnTo>
                    <a:pt x="2184865" y="0"/>
                  </a:lnTo>
                  <a:lnTo>
                    <a:pt x="2184865" y="536051"/>
                  </a:lnTo>
                  <a:lnTo>
                    <a:pt x="0" y="536051"/>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IN" sz="1200" b="1"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On Demand Flexibility &amp; Scaling</a:t>
              </a:r>
            </a:p>
          </p:txBody>
        </p:sp>
        <p:sp>
          <p:nvSpPr>
            <p:cNvPr id="37" name="Rectangle: Rounded Corners 36">
              <a:extLst>
                <a:ext uri="{FF2B5EF4-FFF2-40B4-BE49-F238E27FC236}">
                  <a16:creationId xmlns:a16="http://schemas.microsoft.com/office/drawing/2014/main" id="{CE49538F-62E4-4634-984D-2112A65FA905}"/>
                </a:ext>
              </a:extLst>
            </p:cNvPr>
            <p:cNvSpPr/>
            <p:nvPr/>
          </p:nvSpPr>
          <p:spPr>
            <a:xfrm>
              <a:off x="2932131" y="3361009"/>
              <a:ext cx="463376" cy="536051"/>
            </a:xfrm>
            <a:prstGeom prst="roundRect">
              <a:avLst/>
            </a:prstGeom>
            <a:solidFill>
              <a:schemeClr val="accent1"/>
            </a:solidFill>
            <a:ln>
              <a:noFill/>
            </a:ln>
          </p:spPr>
          <p:style>
            <a:lnRef idx="2">
              <a:schemeClr val="accent1">
                <a:shade val="80000"/>
                <a:hueOff val="375450"/>
                <a:satOff val="-33186"/>
                <a:lumOff val="19095"/>
                <a:alphaOff val="0"/>
              </a:schemeClr>
            </a:lnRef>
            <a:fillRef idx="1">
              <a:schemeClr val="accent1">
                <a:shade val="80000"/>
                <a:hueOff val="375450"/>
                <a:satOff val="-33186"/>
                <a:lumOff val="19095"/>
                <a:alphaOff val="0"/>
              </a:schemeClr>
            </a:fillRef>
            <a:effectRef idx="0">
              <a:schemeClr val="accent1">
                <a:shade val="80000"/>
                <a:hueOff val="375450"/>
                <a:satOff val="-33186"/>
                <a:lumOff val="19095"/>
                <a:alphaOff val="0"/>
              </a:schemeClr>
            </a:effectRef>
            <a:fontRef idx="minor">
              <a:schemeClr val="lt1"/>
            </a:fontRef>
          </p:style>
          <p:txBody>
            <a:bodyPr spcFirstLastPara="0" vert="horz" wrap="square" lIns="49033" tIns="49033" rIns="49033" bIns="2286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3</a:t>
              </a:r>
            </a:p>
          </p:txBody>
        </p:sp>
        <p:sp>
          <p:nvSpPr>
            <p:cNvPr id="38" name="Freeform: Shape 37">
              <a:extLst>
                <a:ext uri="{FF2B5EF4-FFF2-40B4-BE49-F238E27FC236}">
                  <a16:creationId xmlns:a16="http://schemas.microsoft.com/office/drawing/2014/main" id="{80F250B4-72D5-4823-A5CB-FCF31E5855D2}"/>
                </a:ext>
              </a:extLst>
            </p:cNvPr>
            <p:cNvSpPr/>
            <p:nvPr/>
          </p:nvSpPr>
          <p:spPr>
            <a:xfrm>
              <a:off x="3502003" y="3923863"/>
              <a:ext cx="3054742" cy="536051"/>
            </a:xfrm>
            <a:custGeom>
              <a:avLst/>
              <a:gdLst>
                <a:gd name="connsiteX0" fmla="*/ 0 w 2184865"/>
                <a:gd name="connsiteY0" fmla="*/ 0 h 536051"/>
                <a:gd name="connsiteX1" fmla="*/ 2184865 w 2184865"/>
                <a:gd name="connsiteY1" fmla="*/ 0 h 536051"/>
                <a:gd name="connsiteX2" fmla="*/ 2184865 w 2184865"/>
                <a:gd name="connsiteY2" fmla="*/ 536051 h 536051"/>
                <a:gd name="connsiteX3" fmla="*/ 0 w 2184865"/>
                <a:gd name="connsiteY3" fmla="*/ 536051 h 536051"/>
                <a:gd name="connsiteX4" fmla="*/ 0 w 2184865"/>
                <a:gd name="connsiteY4" fmla="*/ 0 h 53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865" h="536051">
                  <a:moveTo>
                    <a:pt x="0" y="0"/>
                  </a:moveTo>
                  <a:lnTo>
                    <a:pt x="2184865" y="0"/>
                  </a:lnTo>
                  <a:lnTo>
                    <a:pt x="2184865" y="536051"/>
                  </a:lnTo>
                  <a:lnTo>
                    <a:pt x="0" y="536051"/>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IN" sz="1200" b="1"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Cost Effective Change</a:t>
              </a:r>
            </a:p>
          </p:txBody>
        </p:sp>
        <p:sp>
          <p:nvSpPr>
            <p:cNvPr id="39" name="Rectangle: Rounded Corners 38">
              <a:extLst>
                <a:ext uri="{FF2B5EF4-FFF2-40B4-BE49-F238E27FC236}">
                  <a16:creationId xmlns:a16="http://schemas.microsoft.com/office/drawing/2014/main" id="{9ED288E7-9A48-4628-92A1-0B948DFF476B}"/>
                </a:ext>
              </a:extLst>
            </p:cNvPr>
            <p:cNvSpPr/>
            <p:nvPr/>
          </p:nvSpPr>
          <p:spPr>
            <a:xfrm>
              <a:off x="2932131" y="3923863"/>
              <a:ext cx="463376" cy="536051"/>
            </a:xfrm>
            <a:prstGeom prst="roundRect">
              <a:avLst/>
            </a:prstGeom>
            <a:solidFill>
              <a:schemeClr val="accent1"/>
            </a:solidFill>
            <a:ln>
              <a:noFill/>
            </a:ln>
          </p:spPr>
          <p:style>
            <a:lnRef idx="2">
              <a:schemeClr val="accent1">
                <a:shade val="80000"/>
                <a:hueOff val="563176"/>
                <a:satOff val="-49779"/>
                <a:lumOff val="28642"/>
                <a:alphaOff val="0"/>
              </a:schemeClr>
            </a:lnRef>
            <a:fillRef idx="1">
              <a:schemeClr val="accent1">
                <a:shade val="80000"/>
                <a:hueOff val="563176"/>
                <a:satOff val="-49779"/>
                <a:lumOff val="28642"/>
                <a:alphaOff val="0"/>
              </a:schemeClr>
            </a:fillRef>
            <a:effectRef idx="0">
              <a:schemeClr val="accent1">
                <a:shade val="80000"/>
                <a:hueOff val="563176"/>
                <a:satOff val="-49779"/>
                <a:lumOff val="28642"/>
                <a:alphaOff val="0"/>
              </a:schemeClr>
            </a:effectRef>
            <a:fontRef idx="minor">
              <a:schemeClr val="lt1"/>
            </a:fontRef>
          </p:style>
          <p:txBody>
            <a:bodyPr spcFirstLastPara="0" vert="horz" wrap="square" lIns="49033" tIns="49033" rIns="49033" bIns="2286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4</a:t>
              </a:r>
            </a:p>
          </p:txBody>
        </p:sp>
        <p:sp>
          <p:nvSpPr>
            <p:cNvPr id="40" name="Freeform: Shape 39">
              <a:extLst>
                <a:ext uri="{FF2B5EF4-FFF2-40B4-BE49-F238E27FC236}">
                  <a16:creationId xmlns:a16="http://schemas.microsoft.com/office/drawing/2014/main" id="{D43F8DD0-407B-4836-82C9-52B9ACD73071}"/>
                </a:ext>
              </a:extLst>
            </p:cNvPr>
            <p:cNvSpPr/>
            <p:nvPr/>
          </p:nvSpPr>
          <p:spPr>
            <a:xfrm>
              <a:off x="3502003" y="4486717"/>
              <a:ext cx="3054742" cy="536051"/>
            </a:xfrm>
            <a:custGeom>
              <a:avLst/>
              <a:gdLst>
                <a:gd name="connsiteX0" fmla="*/ 0 w 2184865"/>
                <a:gd name="connsiteY0" fmla="*/ 0 h 536051"/>
                <a:gd name="connsiteX1" fmla="*/ 2184865 w 2184865"/>
                <a:gd name="connsiteY1" fmla="*/ 0 h 536051"/>
                <a:gd name="connsiteX2" fmla="*/ 2184865 w 2184865"/>
                <a:gd name="connsiteY2" fmla="*/ 536051 h 536051"/>
                <a:gd name="connsiteX3" fmla="*/ 0 w 2184865"/>
                <a:gd name="connsiteY3" fmla="*/ 536051 h 536051"/>
                <a:gd name="connsiteX4" fmla="*/ 0 w 2184865"/>
                <a:gd name="connsiteY4" fmla="*/ 0 h 53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865" h="536051">
                  <a:moveTo>
                    <a:pt x="0" y="0"/>
                  </a:moveTo>
                  <a:lnTo>
                    <a:pt x="2184865" y="0"/>
                  </a:lnTo>
                  <a:lnTo>
                    <a:pt x="2184865" y="536051"/>
                  </a:lnTo>
                  <a:lnTo>
                    <a:pt x="0" y="536051"/>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IN" sz="1200" b="1" i="0" u="none" strike="noStrike" kern="1200" cap="none" spc="0" normalizeH="0" baseline="0" noProof="0">
                  <a:ln>
                    <a:noFill/>
                  </a:ln>
                  <a:solidFill>
                    <a:srgbClr val="000000">
                      <a:hueOff val="0"/>
                      <a:satOff val="0"/>
                      <a:lumOff val="0"/>
                      <a:alphaOff val="0"/>
                    </a:srgbClr>
                  </a:solidFill>
                  <a:effectLst/>
                  <a:uLnTx/>
                  <a:uFillTx/>
                  <a:latin typeface="Verdana"/>
                  <a:ea typeface="+mn-ea"/>
                  <a:cs typeface="+mn-cs"/>
                </a:rPr>
                <a:t>Agility &amp; Automation </a:t>
              </a:r>
            </a:p>
          </p:txBody>
        </p:sp>
        <p:sp>
          <p:nvSpPr>
            <p:cNvPr id="41" name="Rectangle: Rounded Corners 40">
              <a:extLst>
                <a:ext uri="{FF2B5EF4-FFF2-40B4-BE49-F238E27FC236}">
                  <a16:creationId xmlns:a16="http://schemas.microsoft.com/office/drawing/2014/main" id="{0B93A1C9-41D2-40B9-A766-36F31050D5CD}"/>
                </a:ext>
              </a:extLst>
            </p:cNvPr>
            <p:cNvSpPr/>
            <p:nvPr/>
          </p:nvSpPr>
          <p:spPr>
            <a:xfrm>
              <a:off x="2932131" y="4486717"/>
              <a:ext cx="463376" cy="536051"/>
            </a:xfrm>
            <a:prstGeom prst="roundRect">
              <a:avLst/>
            </a:prstGeom>
            <a:solidFill>
              <a:schemeClr val="accent1"/>
            </a:solidFill>
            <a:ln>
              <a:noFill/>
            </a:ln>
          </p:spPr>
          <p:style>
            <a:lnRef idx="2">
              <a:schemeClr val="accent1">
                <a:shade val="80000"/>
                <a:hueOff val="750901"/>
                <a:satOff val="-66372"/>
                <a:lumOff val="38190"/>
                <a:alphaOff val="0"/>
              </a:schemeClr>
            </a:lnRef>
            <a:fillRef idx="1">
              <a:schemeClr val="accent1">
                <a:shade val="80000"/>
                <a:hueOff val="750901"/>
                <a:satOff val="-66372"/>
                <a:lumOff val="38190"/>
                <a:alphaOff val="0"/>
              </a:schemeClr>
            </a:fillRef>
            <a:effectRef idx="0">
              <a:schemeClr val="accent1">
                <a:shade val="80000"/>
                <a:hueOff val="750901"/>
                <a:satOff val="-66372"/>
                <a:lumOff val="38190"/>
                <a:alphaOff val="0"/>
              </a:schemeClr>
            </a:effectRef>
            <a:fontRef idx="minor">
              <a:schemeClr val="lt1"/>
            </a:fontRef>
          </p:style>
          <p:txBody>
            <a:bodyPr spcFirstLastPara="0" vert="horz" wrap="square" lIns="49033" tIns="49033" rIns="49033" bIns="2286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5</a:t>
              </a:r>
            </a:p>
          </p:txBody>
        </p:sp>
      </p:grpSp>
      <p:sp>
        <p:nvSpPr>
          <p:cNvPr id="43" name="Rectangle 42">
            <a:extLst>
              <a:ext uri="{FF2B5EF4-FFF2-40B4-BE49-F238E27FC236}">
                <a16:creationId xmlns:a16="http://schemas.microsoft.com/office/drawing/2014/main" id="{57E53166-455D-4AAC-9C91-93861C9BC449}"/>
              </a:ext>
            </a:extLst>
          </p:cNvPr>
          <p:cNvSpPr/>
          <p:nvPr/>
        </p:nvSpPr>
        <p:spPr>
          <a:xfrm>
            <a:off x="381001" y="2044898"/>
            <a:ext cx="2084408" cy="2573401"/>
          </a:xfrm>
          <a:prstGeom prst="rect">
            <a:avLst/>
          </a:pr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Verdana"/>
              <a:ea typeface="+mn-ea"/>
              <a:cs typeface="+mn-cs"/>
            </a:endParaRPr>
          </a:p>
        </p:txBody>
      </p:sp>
      <p:sp>
        <p:nvSpPr>
          <p:cNvPr id="25" name="Rectangle 24">
            <a:extLst>
              <a:ext uri="{FF2B5EF4-FFF2-40B4-BE49-F238E27FC236}">
                <a16:creationId xmlns:a16="http://schemas.microsoft.com/office/drawing/2014/main" id="{CFD2BEF8-A969-4B21-8C59-2A581B3098B7}"/>
              </a:ext>
            </a:extLst>
          </p:cNvPr>
          <p:cNvSpPr/>
          <p:nvPr/>
        </p:nvSpPr>
        <p:spPr>
          <a:xfrm>
            <a:off x="3933063" y="5144263"/>
            <a:ext cx="2450602" cy="94897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IN" sz="1100" b="1" i="0" u="none" strike="noStrike" kern="1200" cap="none" spc="0" normalizeH="0" baseline="0" noProof="0">
                <a:ln>
                  <a:noFill/>
                </a:ln>
                <a:solidFill>
                  <a:srgbClr val="2B0A3D">
                    <a:lumMod val="90000"/>
                    <a:lumOff val="10000"/>
                  </a:srgbClr>
                </a:solidFill>
                <a:effectLst/>
                <a:uLnTx/>
                <a:uFillTx/>
                <a:latin typeface="Verdana"/>
                <a:ea typeface="+mn-ea"/>
                <a:cs typeface="+mn-cs"/>
              </a:rPr>
              <a:t>CURRENT PAIN POINTS</a:t>
            </a:r>
            <a:endParaRPr kumimoji="0" lang="en-IN" sz="1100" b="0" i="0" u="none" strike="noStrike" kern="1200" cap="none" spc="0" normalizeH="0" baseline="0" noProof="0">
              <a:ln>
                <a:noFill/>
              </a:ln>
              <a:solidFill>
                <a:srgbClr val="2B0A3D">
                  <a:lumMod val="90000"/>
                  <a:lumOff val="10000"/>
                </a:srgbClr>
              </a:solidFill>
              <a:effectLst/>
              <a:uLnTx/>
              <a:uFillTx/>
              <a:latin typeface="Verdana"/>
              <a:ea typeface="+mn-ea"/>
              <a:cs typeface="+mn-cs"/>
            </a:endParaRP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srgbClr val="000000"/>
                </a:solidFill>
                <a:effectLst/>
                <a:uLnTx/>
                <a:uFillTx/>
                <a:latin typeface="Verdana"/>
                <a:ea typeface="+mn-ea"/>
                <a:cs typeface="+mn-cs"/>
              </a:rPr>
              <a:t>Various different applications that are not integrated</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srgbClr val="000000"/>
                </a:solidFill>
                <a:effectLst/>
                <a:uLnTx/>
                <a:uFillTx/>
                <a:latin typeface="Verdana"/>
                <a:ea typeface="+mn-ea"/>
                <a:cs typeface="+mn-cs"/>
              </a:rPr>
              <a:t>Technology being old, revise cycles are long</a:t>
            </a:r>
          </a:p>
        </p:txBody>
      </p:sp>
    </p:spTree>
    <p:extLst>
      <p:ext uri="{BB962C8B-B14F-4D97-AF65-F5344CB8AC3E}">
        <p14:creationId xmlns:p14="http://schemas.microsoft.com/office/powerpoint/2010/main" val="2529704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115D9E5-EEA2-4745-8961-3FBC4A2C592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6" name="think-cell Slide" r:id="rId5" imgW="216" imgH="216" progId="TCLayout.ActiveDocument.1">
                  <p:embed/>
                </p:oleObj>
              </mc:Choice>
              <mc:Fallback>
                <p:oleObj name="think-cell Slide" r:id="rId5" imgW="216" imgH="216" progId="TCLayout.ActiveDocument.1">
                  <p:embed/>
                  <p:pic>
                    <p:nvPicPr>
                      <p:cNvPr id="4" name="Object 3" hidden="1">
                        <a:extLst>
                          <a:ext uri="{FF2B5EF4-FFF2-40B4-BE49-F238E27FC236}">
                            <a16:creationId xmlns:a16="http://schemas.microsoft.com/office/drawing/2014/main" id="{A115D9E5-EEA2-4745-8961-3FBC4A2C59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AF323AC-2CF1-4D62-9D4C-01DA4E80DF75}"/>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 name="Title 1"/>
          <p:cNvSpPr>
            <a:spLocks noGrp="1"/>
          </p:cNvSpPr>
          <p:nvPr>
            <p:ph type="title"/>
          </p:nvPr>
        </p:nvSpPr>
        <p:spPr/>
        <p:txBody>
          <a:bodyPr/>
          <a:lstStyle/>
          <a:p>
            <a:r>
              <a:rPr lang="en-US" dirty="0"/>
              <a:t>Sogeti Powered OneNative Development Framework</a:t>
            </a:r>
          </a:p>
        </p:txBody>
      </p:sp>
      <p:grpSp>
        <p:nvGrpSpPr>
          <p:cNvPr id="9" name="Group 8">
            <a:extLst>
              <a:ext uri="{FF2B5EF4-FFF2-40B4-BE49-F238E27FC236}">
                <a16:creationId xmlns:a16="http://schemas.microsoft.com/office/drawing/2014/main" id="{47A6CBF4-F610-4698-89B7-0F3EDE637EB6}"/>
              </a:ext>
            </a:extLst>
          </p:cNvPr>
          <p:cNvGrpSpPr/>
          <p:nvPr/>
        </p:nvGrpSpPr>
        <p:grpSpPr>
          <a:xfrm>
            <a:off x="381000" y="1175815"/>
            <a:ext cx="11430000" cy="5062506"/>
            <a:chOff x="407560" y="1268413"/>
            <a:chExt cx="11391150" cy="5062506"/>
          </a:xfrm>
        </p:grpSpPr>
        <p:sp>
          <p:nvSpPr>
            <p:cNvPr id="39" name="Rectangle 13">
              <a:extLst>
                <a:ext uri="{FF2B5EF4-FFF2-40B4-BE49-F238E27FC236}">
                  <a16:creationId xmlns:a16="http://schemas.microsoft.com/office/drawing/2014/main" id="{E489A534-3122-4D28-85CC-4259E0C6C7FF}"/>
                </a:ext>
              </a:extLst>
            </p:cNvPr>
            <p:cNvSpPr>
              <a:spLocks noChangeArrowheads="1"/>
            </p:cNvSpPr>
            <p:nvPr/>
          </p:nvSpPr>
          <p:spPr bwMode="gray">
            <a:xfrm>
              <a:off x="407560" y="1268413"/>
              <a:ext cx="3378659" cy="2487168"/>
            </a:xfrm>
            <a:prstGeom prst="roundRect">
              <a:avLst>
                <a:gd name="adj" fmla="val 5484"/>
              </a:avLst>
            </a:prstGeom>
            <a:noFill/>
            <a:ln w="6350">
              <a:solidFill>
                <a:schemeClr val="accent1"/>
              </a:solidFill>
              <a:prstDash val="dash"/>
              <a:miter lim="800000"/>
              <a:headEnd/>
              <a:tailEnd/>
            </a:ln>
          </p:spPr>
          <p:txBody>
            <a:bodyPr wrap="square" lIns="274320" tIns="91440" rIns="274320" bIns="91440" anchor="ctr" anchorCtr="0">
              <a:noAutofit/>
            </a:bodyPr>
            <a:lstStyle/>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Identify Right Stake holders</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Assessment &amp; Initiation</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Design Review Process</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Implementation Process</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Code Review Process</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Testing Process</a:t>
              </a:r>
            </a:p>
          </p:txBody>
        </p:sp>
        <p:sp>
          <p:nvSpPr>
            <p:cNvPr id="41" name="Rectangle 13">
              <a:extLst>
                <a:ext uri="{FF2B5EF4-FFF2-40B4-BE49-F238E27FC236}">
                  <a16:creationId xmlns:a16="http://schemas.microsoft.com/office/drawing/2014/main" id="{B4141C25-B273-4A82-986C-3EA578321941}"/>
                </a:ext>
              </a:extLst>
            </p:cNvPr>
            <p:cNvSpPr>
              <a:spLocks noChangeArrowheads="1"/>
            </p:cNvSpPr>
            <p:nvPr/>
          </p:nvSpPr>
          <p:spPr bwMode="gray">
            <a:xfrm>
              <a:off x="8399113" y="1268413"/>
              <a:ext cx="3399597" cy="2487168"/>
            </a:xfrm>
            <a:prstGeom prst="roundRect">
              <a:avLst>
                <a:gd name="adj" fmla="val 5484"/>
              </a:avLst>
            </a:prstGeom>
            <a:noFill/>
            <a:ln w="6350">
              <a:solidFill>
                <a:schemeClr val="accent1"/>
              </a:solidFill>
              <a:prstDash val="dash"/>
              <a:miter lim="800000"/>
              <a:headEnd/>
              <a:tailEnd/>
            </a:ln>
          </p:spPr>
          <p:txBody>
            <a:bodyPr wrap="square" lIns="274320" tIns="91440" rIns="274320" bIns="91440" anchor="ctr" anchorCtr="0">
              <a:noAutofit/>
            </a:bodyPr>
            <a:lstStyle/>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Cloud Reference Architecture (RA)</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Cloud Security Principles</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RA Reusable Component </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Cloud Design Principles</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dirty="0">
                  <a:ln>
                    <a:noFill/>
                  </a:ln>
                  <a:solidFill>
                    <a:srgbClr val="000000"/>
                  </a:solidFill>
                  <a:effectLst/>
                  <a:uLnTx/>
                  <a:uFillTx/>
                  <a:latin typeface="Verdana"/>
                  <a:ea typeface="+mn-ea"/>
                  <a:cs typeface="+mn-cs"/>
                </a:rPr>
                <a:t>Coding Best Practices</a:t>
              </a:r>
            </a:p>
          </p:txBody>
        </p:sp>
        <p:sp>
          <p:nvSpPr>
            <p:cNvPr id="42" name="Rectangle 13">
              <a:extLst>
                <a:ext uri="{FF2B5EF4-FFF2-40B4-BE49-F238E27FC236}">
                  <a16:creationId xmlns:a16="http://schemas.microsoft.com/office/drawing/2014/main" id="{388810CF-F974-4D2C-960E-5C7E0815A5C0}"/>
                </a:ext>
              </a:extLst>
            </p:cNvPr>
            <p:cNvSpPr>
              <a:spLocks noChangeArrowheads="1"/>
            </p:cNvSpPr>
            <p:nvPr/>
          </p:nvSpPr>
          <p:spPr bwMode="gray">
            <a:xfrm>
              <a:off x="407560" y="3842639"/>
              <a:ext cx="3378659" cy="2487168"/>
            </a:xfrm>
            <a:prstGeom prst="roundRect">
              <a:avLst>
                <a:gd name="adj" fmla="val 5484"/>
              </a:avLst>
            </a:prstGeom>
            <a:noFill/>
            <a:ln w="6350">
              <a:solidFill>
                <a:schemeClr val="accent1"/>
              </a:solidFill>
              <a:prstDash val="dash"/>
              <a:miter lim="800000"/>
              <a:headEnd/>
              <a:tailEnd/>
            </a:ln>
          </p:spPr>
          <p:txBody>
            <a:bodyPr wrap="square" lIns="274320" tIns="91440" rIns="274320" bIns="91440" anchor="ctr" anchorCtr="0">
              <a:noAutofit/>
            </a:bodyPr>
            <a:lstStyle/>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OneNative Reference Architecture</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OneNative Design Principles</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CloudBoost</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AcceleRight</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OneDeploy</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OneShare</a:t>
              </a:r>
            </a:p>
          </p:txBody>
        </p:sp>
        <p:sp>
          <p:nvSpPr>
            <p:cNvPr id="43" name="Rectangle 13">
              <a:extLst>
                <a:ext uri="{FF2B5EF4-FFF2-40B4-BE49-F238E27FC236}">
                  <a16:creationId xmlns:a16="http://schemas.microsoft.com/office/drawing/2014/main" id="{01169098-E677-4C9E-8066-E8B1378796F3}"/>
                </a:ext>
              </a:extLst>
            </p:cNvPr>
            <p:cNvSpPr>
              <a:spLocks noChangeArrowheads="1"/>
            </p:cNvSpPr>
            <p:nvPr/>
          </p:nvSpPr>
          <p:spPr bwMode="gray">
            <a:xfrm>
              <a:off x="8399113" y="3842639"/>
              <a:ext cx="3399597" cy="2487168"/>
            </a:xfrm>
            <a:prstGeom prst="roundRect">
              <a:avLst>
                <a:gd name="adj" fmla="val 5484"/>
              </a:avLst>
            </a:prstGeom>
            <a:noFill/>
            <a:ln w="6350">
              <a:solidFill>
                <a:schemeClr val="accent1"/>
              </a:solidFill>
              <a:prstDash val="dash"/>
              <a:miter lim="800000"/>
              <a:headEnd/>
              <a:tailEnd/>
            </a:ln>
          </p:spPr>
          <p:txBody>
            <a:bodyPr wrap="square" lIns="274320" tIns="91440" rIns="274320" bIns="91440" anchor="ctr" anchorCtr="0">
              <a:noAutofit/>
            </a:bodyPr>
            <a:lstStyle/>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Highly Scalable Design</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Highly Available Design</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Health Monitoring Enabled</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Easily Interoperable Design</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Innovative technical Solution</a:t>
              </a:r>
            </a:p>
            <a:p>
              <a:pPr marL="169863" marR="0" lvl="1" indent="-168275" algn="l" defTabSz="914400" rtl="0" eaLnBrk="1" fontAlgn="auto" latinLnBrk="0" hangingPunct="1">
                <a:lnSpc>
                  <a:spcPct val="100000"/>
                </a:lnSpc>
                <a:spcBef>
                  <a:spcPts val="600"/>
                </a:spcBef>
                <a:spcAft>
                  <a:spcPts val="0"/>
                </a:spcAft>
                <a:buClr>
                  <a:srgbClr val="0070AD"/>
                </a:buClr>
                <a:buSzTx/>
                <a:buFont typeface="Wingdings" pitchFamily="2" charset="2"/>
                <a:buChar char="§"/>
                <a:tabLst/>
                <a:defRPr/>
              </a:pPr>
              <a:r>
                <a:rPr kumimoji="0" lang="en-US" sz="1300" b="0" i="0" u="none" strike="noStrike" kern="1200" cap="none" spc="0" normalizeH="0" baseline="0" noProof="0">
                  <a:ln>
                    <a:noFill/>
                  </a:ln>
                  <a:solidFill>
                    <a:srgbClr val="000000"/>
                  </a:solidFill>
                  <a:effectLst/>
                  <a:uLnTx/>
                  <a:uFillTx/>
                  <a:latin typeface="Verdana"/>
                  <a:ea typeface="+mn-ea"/>
                  <a:cs typeface="+mn-cs"/>
                </a:rPr>
                <a:t>Extensible &amp; Flexible Solution</a:t>
              </a:r>
            </a:p>
          </p:txBody>
        </p:sp>
        <p:sp>
          <p:nvSpPr>
            <p:cNvPr id="52" name="Rounded Rectangle 6">
              <a:extLst>
                <a:ext uri="{FF2B5EF4-FFF2-40B4-BE49-F238E27FC236}">
                  <a16:creationId xmlns:a16="http://schemas.microsoft.com/office/drawing/2014/main" id="{48374F9A-A7C1-411B-9A0B-65270B6E9533}"/>
                </a:ext>
              </a:extLst>
            </p:cNvPr>
            <p:cNvSpPr>
              <a:spLocks/>
            </p:cNvSpPr>
            <p:nvPr/>
          </p:nvSpPr>
          <p:spPr>
            <a:xfrm>
              <a:off x="6114770" y="3817201"/>
              <a:ext cx="2234442" cy="2513718"/>
            </a:xfrm>
            <a:prstGeom prst="roundRect">
              <a:avLst>
                <a:gd name="adj" fmla="val 7170"/>
              </a:avLst>
            </a:prstGeom>
            <a:solidFill>
              <a:schemeClr val="bg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53" name="Rounded Rectangle 107">
              <a:extLst>
                <a:ext uri="{FF2B5EF4-FFF2-40B4-BE49-F238E27FC236}">
                  <a16:creationId xmlns:a16="http://schemas.microsoft.com/office/drawing/2014/main" id="{151347BB-8AC1-44D9-8093-33F1B1DBE36C}"/>
                </a:ext>
              </a:extLst>
            </p:cNvPr>
            <p:cNvSpPr>
              <a:spLocks/>
            </p:cNvSpPr>
            <p:nvPr/>
          </p:nvSpPr>
          <p:spPr>
            <a:xfrm>
              <a:off x="3854364" y="1272782"/>
              <a:ext cx="2234442" cy="2508237"/>
            </a:xfrm>
            <a:prstGeom prst="roundRect">
              <a:avLst>
                <a:gd name="adj" fmla="val 7170"/>
              </a:avLst>
            </a:prstGeom>
            <a:solidFill>
              <a:schemeClr val="bg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54" name="Rounded Rectangle 116">
              <a:extLst>
                <a:ext uri="{FF2B5EF4-FFF2-40B4-BE49-F238E27FC236}">
                  <a16:creationId xmlns:a16="http://schemas.microsoft.com/office/drawing/2014/main" id="{21272E9F-D17A-40D3-8E1D-39F86A2E0ED0}"/>
                </a:ext>
              </a:extLst>
            </p:cNvPr>
            <p:cNvSpPr>
              <a:spLocks/>
            </p:cNvSpPr>
            <p:nvPr/>
          </p:nvSpPr>
          <p:spPr>
            <a:xfrm>
              <a:off x="6114770" y="1272782"/>
              <a:ext cx="2234442" cy="2508237"/>
            </a:xfrm>
            <a:prstGeom prst="roundRect">
              <a:avLst>
                <a:gd name="adj" fmla="val 7170"/>
              </a:avLst>
            </a:prstGeom>
            <a:solidFill>
              <a:schemeClr val="bg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55" name="Rounded Rectangle 124">
              <a:extLst>
                <a:ext uri="{FF2B5EF4-FFF2-40B4-BE49-F238E27FC236}">
                  <a16:creationId xmlns:a16="http://schemas.microsoft.com/office/drawing/2014/main" id="{1ACCC212-9BC9-4918-A272-D2B11D57FEE4}"/>
                </a:ext>
              </a:extLst>
            </p:cNvPr>
            <p:cNvSpPr>
              <a:spLocks/>
            </p:cNvSpPr>
            <p:nvPr/>
          </p:nvSpPr>
          <p:spPr>
            <a:xfrm>
              <a:off x="3854364" y="3817201"/>
              <a:ext cx="2234442" cy="2513718"/>
            </a:xfrm>
            <a:prstGeom prst="roundRect">
              <a:avLst>
                <a:gd name="adj" fmla="val 7170"/>
              </a:avLst>
            </a:prstGeom>
            <a:solidFill>
              <a:schemeClr val="bg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70AD">
                    <a:lumMod val="50000"/>
                  </a:srgbClr>
                </a:solidFill>
                <a:effectLst/>
                <a:uLnTx/>
                <a:uFillTx/>
                <a:latin typeface="Verdana"/>
                <a:ea typeface="+mn-ea"/>
                <a:cs typeface="+mn-cs"/>
              </a:endParaRPr>
            </a:p>
          </p:txBody>
        </p:sp>
        <p:grpSp>
          <p:nvGrpSpPr>
            <p:cNvPr id="6" name="Group 5">
              <a:extLst>
                <a:ext uri="{FF2B5EF4-FFF2-40B4-BE49-F238E27FC236}">
                  <a16:creationId xmlns:a16="http://schemas.microsoft.com/office/drawing/2014/main" id="{9136E6E5-14A8-4E7C-9F0B-DD9246DBE880}"/>
                </a:ext>
              </a:extLst>
            </p:cNvPr>
            <p:cNvGrpSpPr/>
            <p:nvPr/>
          </p:nvGrpSpPr>
          <p:grpSpPr>
            <a:xfrm>
              <a:off x="4288165" y="1994006"/>
              <a:ext cx="3616970" cy="3616972"/>
              <a:chOff x="4586737" y="2292578"/>
              <a:chExt cx="3019826" cy="3019828"/>
            </a:xfrm>
          </p:grpSpPr>
          <p:sp>
            <p:nvSpPr>
              <p:cNvPr id="56" name="Block Arc 55">
                <a:extLst>
                  <a:ext uri="{FF2B5EF4-FFF2-40B4-BE49-F238E27FC236}">
                    <a16:creationId xmlns:a16="http://schemas.microsoft.com/office/drawing/2014/main" id="{5E4627ED-5E75-44E4-A4E1-946CE0300DD1}"/>
                  </a:ext>
                </a:extLst>
              </p:cNvPr>
              <p:cNvSpPr>
                <a:spLocks/>
              </p:cNvSpPr>
              <p:nvPr/>
            </p:nvSpPr>
            <p:spPr>
              <a:xfrm flipH="1" flipV="1">
                <a:off x="4636061" y="2341906"/>
                <a:ext cx="2970502" cy="2970500"/>
              </a:xfrm>
              <a:prstGeom prst="blockArc">
                <a:avLst>
                  <a:gd name="adj1" fmla="val 10800000"/>
                  <a:gd name="adj2" fmla="val 16216708"/>
                  <a:gd name="adj3" fmla="val 30904"/>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57" name="Block Arc 56">
                <a:extLst>
                  <a:ext uri="{FF2B5EF4-FFF2-40B4-BE49-F238E27FC236}">
                    <a16:creationId xmlns:a16="http://schemas.microsoft.com/office/drawing/2014/main" id="{53C8FD9F-EFA4-4CDE-AE47-553F6FF4DF91}"/>
                  </a:ext>
                </a:extLst>
              </p:cNvPr>
              <p:cNvSpPr>
                <a:spLocks/>
              </p:cNvSpPr>
              <p:nvPr/>
            </p:nvSpPr>
            <p:spPr>
              <a:xfrm>
                <a:off x="4586737" y="2292578"/>
                <a:ext cx="2970502" cy="2970500"/>
              </a:xfrm>
              <a:prstGeom prst="blockArc">
                <a:avLst>
                  <a:gd name="adj1" fmla="val 10800000"/>
                  <a:gd name="adj2" fmla="val 16216708"/>
                  <a:gd name="adj3" fmla="val 3090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58" name="Block Arc 57">
                <a:extLst>
                  <a:ext uri="{FF2B5EF4-FFF2-40B4-BE49-F238E27FC236}">
                    <a16:creationId xmlns:a16="http://schemas.microsoft.com/office/drawing/2014/main" id="{12468DE3-C2EE-40E6-98C3-C1BE096F157B}"/>
                  </a:ext>
                </a:extLst>
              </p:cNvPr>
              <p:cNvSpPr>
                <a:spLocks/>
              </p:cNvSpPr>
              <p:nvPr/>
            </p:nvSpPr>
            <p:spPr>
              <a:xfrm flipH="1">
                <a:off x="4636061" y="2292578"/>
                <a:ext cx="2970502" cy="2970500"/>
              </a:xfrm>
              <a:prstGeom prst="blockArc">
                <a:avLst>
                  <a:gd name="adj1" fmla="val 10800000"/>
                  <a:gd name="adj2" fmla="val 16216708"/>
                  <a:gd name="adj3" fmla="val 309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59" name="Block Arc 58">
                <a:extLst>
                  <a:ext uri="{FF2B5EF4-FFF2-40B4-BE49-F238E27FC236}">
                    <a16:creationId xmlns:a16="http://schemas.microsoft.com/office/drawing/2014/main" id="{7CD31685-D6B2-4334-AC91-B5C6940BC858}"/>
                  </a:ext>
                </a:extLst>
              </p:cNvPr>
              <p:cNvSpPr>
                <a:spLocks/>
              </p:cNvSpPr>
              <p:nvPr/>
            </p:nvSpPr>
            <p:spPr>
              <a:xfrm flipV="1">
                <a:off x="4586737" y="2341906"/>
                <a:ext cx="2970502" cy="2970500"/>
              </a:xfrm>
              <a:prstGeom prst="blockArc">
                <a:avLst>
                  <a:gd name="adj1" fmla="val 10800000"/>
                  <a:gd name="adj2" fmla="val 16216708"/>
                  <a:gd name="adj3" fmla="val 3090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AD">
                      <a:lumMod val="50000"/>
                    </a:srgbClr>
                  </a:solidFill>
                  <a:effectLst/>
                  <a:uLnTx/>
                  <a:uFillTx/>
                  <a:latin typeface="Verdana"/>
                  <a:ea typeface="+mn-ea"/>
                  <a:cs typeface="+mn-cs"/>
                </a:endParaRPr>
              </a:p>
            </p:txBody>
          </p:sp>
        </p:grpSp>
        <p:sp>
          <p:nvSpPr>
            <p:cNvPr id="61" name="Rectangle 60">
              <a:extLst>
                <a:ext uri="{FF2B5EF4-FFF2-40B4-BE49-F238E27FC236}">
                  <a16:creationId xmlns:a16="http://schemas.microsoft.com/office/drawing/2014/main" id="{D906F5D0-D592-43C9-9631-CEBF3107093B}"/>
                </a:ext>
              </a:extLst>
            </p:cNvPr>
            <p:cNvSpPr/>
            <p:nvPr/>
          </p:nvSpPr>
          <p:spPr>
            <a:xfrm>
              <a:off x="3938417" y="1387512"/>
              <a:ext cx="1882939" cy="523220"/>
            </a:xfrm>
            <a:prstGeom prst="rect">
              <a:avLst/>
            </a:prstGeom>
          </p:spPr>
          <p:txBody>
            <a:bodyPr wrap="square"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304C"/>
                  </a:solidFill>
                  <a:effectLst/>
                  <a:uLnTx/>
                  <a:uFillTx/>
                  <a:latin typeface="Verdana"/>
                  <a:ea typeface="Open Sans" panose="020B0606030504020204" pitchFamily="34" charset="0"/>
                  <a:cs typeface="Open Sans" panose="020B0606030504020204" pitchFamily="34" charset="0"/>
                </a:rPr>
                <a:t>Strategy &amp;</a:t>
              </a:r>
              <a:br>
                <a:rPr kumimoji="0" lang="en-US" sz="1400" b="1" i="0" u="none" strike="noStrike" kern="1200" cap="none" spc="0" normalizeH="0" baseline="0" noProof="0">
                  <a:ln>
                    <a:noFill/>
                  </a:ln>
                  <a:solidFill>
                    <a:srgbClr val="FF304C"/>
                  </a:solidFill>
                  <a:effectLst/>
                  <a:uLnTx/>
                  <a:uFillTx/>
                  <a:latin typeface="Verdana"/>
                  <a:ea typeface="Open Sans" panose="020B0606030504020204" pitchFamily="34" charset="0"/>
                  <a:cs typeface="Open Sans" panose="020B0606030504020204" pitchFamily="34" charset="0"/>
                </a:rPr>
              </a:br>
              <a:r>
                <a:rPr kumimoji="0" lang="en-US" sz="1400" b="1" i="0" u="none" strike="noStrike" kern="1200" cap="none" spc="0" normalizeH="0" baseline="0" noProof="0">
                  <a:ln>
                    <a:noFill/>
                  </a:ln>
                  <a:solidFill>
                    <a:srgbClr val="FF304C"/>
                  </a:solidFill>
                  <a:effectLst/>
                  <a:uLnTx/>
                  <a:uFillTx/>
                  <a:latin typeface="Verdana"/>
                  <a:ea typeface="Open Sans" panose="020B0606030504020204" pitchFamily="34" charset="0"/>
                  <a:cs typeface="Open Sans" panose="020B0606030504020204" pitchFamily="34" charset="0"/>
                </a:rPr>
                <a:t>Approach</a:t>
              </a:r>
            </a:p>
          </p:txBody>
        </p:sp>
        <p:sp>
          <p:nvSpPr>
            <p:cNvPr id="65" name="Rectangle 64">
              <a:extLst>
                <a:ext uri="{FF2B5EF4-FFF2-40B4-BE49-F238E27FC236}">
                  <a16:creationId xmlns:a16="http://schemas.microsoft.com/office/drawing/2014/main" id="{86C00276-61F5-4BD2-A5B0-C1275D13F383}"/>
                </a:ext>
              </a:extLst>
            </p:cNvPr>
            <p:cNvSpPr/>
            <p:nvPr/>
          </p:nvSpPr>
          <p:spPr>
            <a:xfrm>
              <a:off x="6466273" y="1387512"/>
              <a:ext cx="1882939" cy="523220"/>
            </a:xfrm>
            <a:prstGeom prst="rect">
              <a:avLst/>
            </a:prstGeom>
          </p:spPr>
          <p:txBody>
            <a:bodyPr wrap="square"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2ABDB"/>
                  </a:solidFill>
                  <a:effectLst/>
                  <a:uLnTx/>
                  <a:uFillTx/>
                  <a:latin typeface="Verdana"/>
                  <a:ea typeface="Open Sans" panose="020B0606030504020204" pitchFamily="34" charset="0"/>
                  <a:cs typeface="Open Sans" panose="020B0606030504020204" pitchFamily="34" charset="0"/>
                </a:rPr>
                <a:t>Re Write</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2ABDB"/>
                  </a:solidFill>
                  <a:effectLst/>
                  <a:uLnTx/>
                  <a:uFillTx/>
                  <a:latin typeface="Verdana"/>
                  <a:ea typeface="Open Sans" panose="020B0606030504020204" pitchFamily="34" charset="0"/>
                  <a:cs typeface="Open Sans" panose="020B0606030504020204" pitchFamily="34" charset="0"/>
                </a:rPr>
                <a:t> Best Practices</a:t>
              </a:r>
            </a:p>
          </p:txBody>
        </p:sp>
        <p:sp>
          <p:nvSpPr>
            <p:cNvPr id="66" name="Rectangle 65">
              <a:extLst>
                <a:ext uri="{FF2B5EF4-FFF2-40B4-BE49-F238E27FC236}">
                  <a16:creationId xmlns:a16="http://schemas.microsoft.com/office/drawing/2014/main" id="{9BFD754D-131F-4F98-AC07-E7C7DD781F2B}"/>
                </a:ext>
              </a:extLst>
            </p:cNvPr>
            <p:cNvSpPr/>
            <p:nvPr/>
          </p:nvSpPr>
          <p:spPr>
            <a:xfrm>
              <a:off x="3938417" y="5782483"/>
              <a:ext cx="2052870" cy="307777"/>
            </a:xfrm>
            <a:prstGeom prst="rect">
              <a:avLst/>
            </a:prstGeom>
          </p:spPr>
          <p:txBody>
            <a:bodyPr wrap="square" anchor="ctr">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5E616">
                      <a:lumMod val="75000"/>
                    </a:srgbClr>
                  </a:solidFill>
                  <a:effectLst/>
                  <a:uLnTx/>
                  <a:uFillTx/>
                  <a:latin typeface="Verdana"/>
                  <a:ea typeface="Open Sans" panose="020B0606030504020204" pitchFamily="34" charset="0"/>
                  <a:cs typeface="Open Sans" panose="020B0606030504020204" pitchFamily="34" charset="0"/>
                </a:rPr>
                <a:t>Value Adds</a:t>
              </a:r>
            </a:p>
          </p:txBody>
        </p:sp>
        <p:sp>
          <p:nvSpPr>
            <p:cNvPr id="67" name="Rectangle 66">
              <a:extLst>
                <a:ext uri="{FF2B5EF4-FFF2-40B4-BE49-F238E27FC236}">
                  <a16:creationId xmlns:a16="http://schemas.microsoft.com/office/drawing/2014/main" id="{8E60A57F-FF46-4967-8329-EABCE3F7A82E}"/>
                </a:ext>
              </a:extLst>
            </p:cNvPr>
            <p:cNvSpPr/>
            <p:nvPr/>
          </p:nvSpPr>
          <p:spPr>
            <a:xfrm>
              <a:off x="6342790" y="5674761"/>
              <a:ext cx="1882939" cy="523220"/>
            </a:xfrm>
            <a:prstGeom prst="rect">
              <a:avLst/>
            </a:prstGeom>
          </p:spPr>
          <p:txBody>
            <a:bodyPr wrap="square"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0A3D">
                      <a:lumMod val="90000"/>
                      <a:lumOff val="10000"/>
                    </a:srgbClr>
                  </a:solidFill>
                  <a:effectLst/>
                  <a:uLnTx/>
                  <a:uFillTx/>
                  <a:latin typeface="Verdana"/>
                  <a:ea typeface="Open Sans" panose="020B0606030504020204" pitchFamily="34" charset="0"/>
                  <a:cs typeface="Open Sans" panose="020B0606030504020204" pitchFamily="34" charset="0"/>
                </a:rPr>
                <a:t>Technology </a:t>
              </a:r>
              <a:br>
                <a:rPr kumimoji="0" lang="en-US" sz="1400" b="1" i="0" u="none" strike="noStrike" kern="1200" cap="none" spc="0" normalizeH="0" baseline="0" noProof="0">
                  <a:ln>
                    <a:noFill/>
                  </a:ln>
                  <a:solidFill>
                    <a:srgbClr val="2B0A3D">
                      <a:lumMod val="90000"/>
                      <a:lumOff val="10000"/>
                    </a:srgbClr>
                  </a:solidFill>
                  <a:effectLst/>
                  <a:uLnTx/>
                  <a:uFillTx/>
                  <a:latin typeface="Verdana"/>
                  <a:ea typeface="Open Sans" panose="020B0606030504020204" pitchFamily="34" charset="0"/>
                  <a:cs typeface="Open Sans" panose="020B0606030504020204" pitchFamily="34" charset="0"/>
                </a:rPr>
              </a:br>
              <a:r>
                <a:rPr kumimoji="0" lang="en-US" sz="1400" b="1" i="0" u="none" strike="noStrike" kern="1200" cap="none" spc="0" normalizeH="0" baseline="0" noProof="0">
                  <a:ln>
                    <a:noFill/>
                  </a:ln>
                  <a:solidFill>
                    <a:srgbClr val="2B0A3D">
                      <a:lumMod val="90000"/>
                      <a:lumOff val="10000"/>
                    </a:srgbClr>
                  </a:solidFill>
                  <a:effectLst/>
                  <a:uLnTx/>
                  <a:uFillTx/>
                  <a:latin typeface="Verdana"/>
                  <a:ea typeface="Open Sans" panose="020B0606030504020204" pitchFamily="34" charset="0"/>
                  <a:cs typeface="Open Sans" panose="020B0606030504020204" pitchFamily="34" charset="0"/>
                </a:rPr>
                <a:t>Excellence</a:t>
              </a:r>
            </a:p>
          </p:txBody>
        </p:sp>
        <p:sp>
          <p:nvSpPr>
            <p:cNvPr id="137" name="Oval 136">
              <a:extLst>
                <a:ext uri="{FF2B5EF4-FFF2-40B4-BE49-F238E27FC236}">
                  <a16:creationId xmlns:a16="http://schemas.microsoft.com/office/drawing/2014/main" id="{93B1E4E2-C81F-4768-902C-1CA3EEFCF1D9}"/>
                </a:ext>
              </a:extLst>
            </p:cNvPr>
            <p:cNvSpPr/>
            <p:nvPr/>
          </p:nvSpPr>
          <p:spPr>
            <a:xfrm>
              <a:off x="5240543" y="2932758"/>
              <a:ext cx="1750192" cy="1750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7" name="Rectangle 6">
              <a:extLst>
                <a:ext uri="{FF2B5EF4-FFF2-40B4-BE49-F238E27FC236}">
                  <a16:creationId xmlns:a16="http://schemas.microsoft.com/office/drawing/2014/main" id="{DC82ABBB-ECBC-4BBE-BFCC-745D0412D187}"/>
                </a:ext>
              </a:extLst>
            </p:cNvPr>
            <p:cNvSpPr/>
            <p:nvPr/>
          </p:nvSpPr>
          <p:spPr>
            <a:xfrm>
              <a:off x="5093110" y="3419926"/>
              <a:ext cx="1986116" cy="738664"/>
            </a:xfrm>
            <a:prstGeom prst="rect">
              <a:avLst/>
            </a:prstGeom>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AD"/>
                  </a:solidFill>
                  <a:effectLst/>
                  <a:uLnTx/>
                  <a:uFillTx/>
                  <a:latin typeface="Verdana"/>
                  <a:ea typeface="+mn-ea"/>
                  <a:cs typeface="+mn-cs"/>
                </a:rPr>
                <a:t>OneNative</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AD"/>
                  </a:solidFill>
                  <a:effectLst/>
                  <a:uLnTx/>
                  <a:uFillTx/>
                  <a:latin typeface="Verdana"/>
                  <a:ea typeface="+mn-ea"/>
                  <a:cs typeface="+mn-cs"/>
                </a:rPr>
                <a:t>Development Framework</a:t>
              </a:r>
            </a:p>
          </p:txBody>
        </p:sp>
        <p:sp>
          <p:nvSpPr>
            <p:cNvPr id="29" name="Arrow: Chevron 28">
              <a:extLst>
                <a:ext uri="{FF2B5EF4-FFF2-40B4-BE49-F238E27FC236}">
                  <a16:creationId xmlns:a16="http://schemas.microsoft.com/office/drawing/2014/main" id="{E1A5AE75-82FB-4079-ACAD-CF0920DD96B6}"/>
                </a:ext>
              </a:extLst>
            </p:cNvPr>
            <p:cNvSpPr/>
            <p:nvPr/>
          </p:nvSpPr>
          <p:spPr>
            <a:xfrm flipH="1">
              <a:off x="3707471" y="2317132"/>
              <a:ext cx="363793" cy="570270"/>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0" name="Arrow: Chevron 29">
              <a:extLst>
                <a:ext uri="{FF2B5EF4-FFF2-40B4-BE49-F238E27FC236}">
                  <a16:creationId xmlns:a16="http://schemas.microsoft.com/office/drawing/2014/main" id="{352C50DF-AC2D-48BA-A697-4CB686F94783}"/>
                </a:ext>
              </a:extLst>
            </p:cNvPr>
            <p:cNvSpPr/>
            <p:nvPr/>
          </p:nvSpPr>
          <p:spPr>
            <a:xfrm>
              <a:off x="8167315" y="2317132"/>
              <a:ext cx="363793" cy="570270"/>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1" name="Arrow: Chevron 30">
              <a:extLst>
                <a:ext uri="{FF2B5EF4-FFF2-40B4-BE49-F238E27FC236}">
                  <a16:creationId xmlns:a16="http://schemas.microsoft.com/office/drawing/2014/main" id="{70ED79EB-DFBF-4D3F-9D7B-A53127C2A7C2}"/>
                </a:ext>
              </a:extLst>
            </p:cNvPr>
            <p:cNvSpPr/>
            <p:nvPr/>
          </p:nvSpPr>
          <p:spPr>
            <a:xfrm flipH="1">
              <a:off x="3707471" y="4804260"/>
              <a:ext cx="363793" cy="570270"/>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32" name="Arrow: Chevron 31">
              <a:extLst>
                <a:ext uri="{FF2B5EF4-FFF2-40B4-BE49-F238E27FC236}">
                  <a16:creationId xmlns:a16="http://schemas.microsoft.com/office/drawing/2014/main" id="{753A633C-2FBF-44EA-A1B2-5CF02AA1B073}"/>
                </a:ext>
              </a:extLst>
            </p:cNvPr>
            <p:cNvSpPr/>
            <p:nvPr/>
          </p:nvSpPr>
          <p:spPr>
            <a:xfrm>
              <a:off x="8167315" y="4804260"/>
              <a:ext cx="363793" cy="570270"/>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grpSp>
    </p:spTree>
    <p:extLst>
      <p:ext uri="{BB962C8B-B14F-4D97-AF65-F5344CB8AC3E}">
        <p14:creationId xmlns:p14="http://schemas.microsoft.com/office/powerpoint/2010/main" val="460342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a:extLst>
              <a:ext uri="{FF2B5EF4-FFF2-40B4-BE49-F238E27FC236}">
                <a16:creationId xmlns:a16="http://schemas.microsoft.com/office/drawing/2014/main" id="{B4044A4A-4AEA-486F-92D3-6A1C4E3FFCA8}"/>
              </a:ext>
            </a:extLst>
          </p:cNvPr>
          <p:cNvSpPr>
            <a:spLocks noGrp="1"/>
          </p:cNvSpPr>
          <p:nvPr>
            <p:ph type="title"/>
          </p:nvPr>
        </p:nvSpPr>
        <p:spPr/>
        <p:txBody>
          <a:bodyPr/>
          <a:lstStyle/>
          <a:p>
            <a:r>
              <a:rPr lang="en-US" dirty="0"/>
              <a:t>Cloud Native Implementation Approach</a:t>
            </a:r>
          </a:p>
        </p:txBody>
      </p:sp>
      <p:grpSp>
        <p:nvGrpSpPr>
          <p:cNvPr id="3" name="Group 2">
            <a:extLst>
              <a:ext uri="{FF2B5EF4-FFF2-40B4-BE49-F238E27FC236}">
                <a16:creationId xmlns:a16="http://schemas.microsoft.com/office/drawing/2014/main" id="{FC0F042E-A769-40B8-9BE3-271374872E8D}"/>
              </a:ext>
            </a:extLst>
          </p:cNvPr>
          <p:cNvGrpSpPr/>
          <p:nvPr/>
        </p:nvGrpSpPr>
        <p:grpSpPr>
          <a:xfrm>
            <a:off x="381000" y="1088021"/>
            <a:ext cx="11430000" cy="5255020"/>
            <a:chOff x="409858" y="1429358"/>
            <a:chExt cx="11430000" cy="4974452"/>
          </a:xfrm>
        </p:grpSpPr>
        <p:sp>
          <p:nvSpPr>
            <p:cNvPr id="161" name="Round Same Side Corner Rectangle 3">
              <a:extLst>
                <a:ext uri="{FF2B5EF4-FFF2-40B4-BE49-F238E27FC236}">
                  <a16:creationId xmlns:a16="http://schemas.microsoft.com/office/drawing/2014/main" id="{794C9466-180F-4B3D-A495-1D0933C50FAB}"/>
                </a:ext>
              </a:extLst>
            </p:cNvPr>
            <p:cNvSpPr/>
            <p:nvPr/>
          </p:nvSpPr>
          <p:spPr>
            <a:xfrm>
              <a:off x="424553" y="1429358"/>
              <a:ext cx="11365493" cy="369330"/>
            </a:xfrm>
            <a:prstGeom prst="round2SameRect">
              <a:avLst/>
            </a:prstGeom>
            <a:solidFill>
              <a:schemeClr val="accent3">
                <a:lumMod val="90000"/>
                <a:lumOff val="1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67495" tIns="0" rIns="67495" bIns="0" rtlCol="0" anchor="ctr"/>
            <a:lstStyle>
              <a:defPPr>
                <a:defRPr lang="de-DE"/>
              </a:defPPr>
              <a:lvl1pPr marL="0" algn="l" defTabSz="957756" rtl="0" eaLnBrk="1" latinLnBrk="0" hangingPunct="1">
                <a:defRPr sz="1900" kern="1200">
                  <a:solidFill>
                    <a:schemeClr val="lt1"/>
                  </a:solidFill>
                  <a:latin typeface="+mn-lt"/>
                  <a:ea typeface="+mn-ea"/>
                  <a:cs typeface="+mn-cs"/>
                </a:defRPr>
              </a:lvl1pPr>
              <a:lvl2pPr marL="478878" algn="l" defTabSz="957756" rtl="0" eaLnBrk="1" latinLnBrk="0" hangingPunct="1">
                <a:defRPr sz="1900" kern="1200">
                  <a:solidFill>
                    <a:schemeClr val="lt1"/>
                  </a:solidFill>
                  <a:latin typeface="+mn-lt"/>
                  <a:ea typeface="+mn-ea"/>
                  <a:cs typeface="+mn-cs"/>
                </a:defRPr>
              </a:lvl2pPr>
              <a:lvl3pPr marL="957756" algn="l" defTabSz="957756" rtl="0" eaLnBrk="1" latinLnBrk="0" hangingPunct="1">
                <a:defRPr sz="1900" kern="1200">
                  <a:solidFill>
                    <a:schemeClr val="lt1"/>
                  </a:solidFill>
                  <a:latin typeface="+mn-lt"/>
                  <a:ea typeface="+mn-ea"/>
                  <a:cs typeface="+mn-cs"/>
                </a:defRPr>
              </a:lvl3pPr>
              <a:lvl4pPr marL="1436634" algn="l" defTabSz="957756" rtl="0" eaLnBrk="1" latinLnBrk="0" hangingPunct="1">
                <a:defRPr sz="1900" kern="1200">
                  <a:solidFill>
                    <a:schemeClr val="lt1"/>
                  </a:solidFill>
                  <a:latin typeface="+mn-lt"/>
                  <a:ea typeface="+mn-ea"/>
                  <a:cs typeface="+mn-cs"/>
                </a:defRPr>
              </a:lvl4pPr>
              <a:lvl5pPr marL="1915510" algn="l" defTabSz="957756" rtl="0" eaLnBrk="1" latinLnBrk="0" hangingPunct="1">
                <a:defRPr sz="1900" kern="1200">
                  <a:solidFill>
                    <a:schemeClr val="lt1"/>
                  </a:solidFill>
                  <a:latin typeface="+mn-lt"/>
                  <a:ea typeface="+mn-ea"/>
                  <a:cs typeface="+mn-cs"/>
                </a:defRPr>
              </a:lvl5pPr>
              <a:lvl6pPr marL="2394388" algn="l" defTabSz="957756" rtl="0" eaLnBrk="1" latinLnBrk="0" hangingPunct="1">
                <a:defRPr sz="1900" kern="1200">
                  <a:solidFill>
                    <a:schemeClr val="lt1"/>
                  </a:solidFill>
                  <a:latin typeface="+mn-lt"/>
                  <a:ea typeface="+mn-ea"/>
                  <a:cs typeface="+mn-cs"/>
                </a:defRPr>
              </a:lvl6pPr>
              <a:lvl7pPr marL="2873265" algn="l" defTabSz="957756" rtl="0" eaLnBrk="1" latinLnBrk="0" hangingPunct="1">
                <a:defRPr sz="1900" kern="1200">
                  <a:solidFill>
                    <a:schemeClr val="lt1"/>
                  </a:solidFill>
                  <a:latin typeface="+mn-lt"/>
                  <a:ea typeface="+mn-ea"/>
                  <a:cs typeface="+mn-cs"/>
                </a:defRPr>
              </a:lvl7pPr>
              <a:lvl8pPr marL="3352143" algn="l" defTabSz="957756" rtl="0" eaLnBrk="1" latinLnBrk="0" hangingPunct="1">
                <a:defRPr sz="1900" kern="1200">
                  <a:solidFill>
                    <a:schemeClr val="lt1"/>
                  </a:solidFill>
                  <a:latin typeface="+mn-lt"/>
                  <a:ea typeface="+mn-ea"/>
                  <a:cs typeface="+mn-cs"/>
                </a:defRPr>
              </a:lvl8pPr>
              <a:lvl9pPr marL="3831021" algn="l" defTabSz="957756" rtl="0" eaLnBrk="1" latinLnBrk="0" hangingPunct="1">
                <a:defRPr sz="1900" kern="1200">
                  <a:solidFill>
                    <a:schemeClr val="lt1"/>
                  </a:solidFill>
                  <a:latin typeface="+mn-lt"/>
                  <a:ea typeface="+mn-ea"/>
                  <a:cs typeface="+mn-cs"/>
                </a:defRPr>
              </a:lvl9pPr>
            </a:lstStyle>
            <a:p>
              <a:pPr marL="0" marR="0" lvl="0" indent="-171437" algn="ctr" defTabSz="957756" rtl="0" eaLnBrk="1" fontAlgn="auto" latinLnBrk="0" hangingPunct="1">
                <a:lnSpc>
                  <a:spcPct val="100000"/>
                </a:lnSpc>
                <a:spcBef>
                  <a:spcPct val="0"/>
                </a:spcBef>
                <a:spcAft>
                  <a:spcPts val="0"/>
                </a:spcAft>
                <a:buClr>
                  <a:srgbClr val="009BCC"/>
                </a:buClr>
                <a:buSzTx/>
                <a:buFontTx/>
                <a:buNone/>
                <a:tabLst/>
                <a:defRPr/>
              </a:pPr>
              <a:r>
                <a:rPr kumimoji="0" lang="en-US" altLang="en-US" sz="1200" b="1" i="0" u="none" strike="noStrike" kern="1200" cap="none" spc="0" normalizeH="0" baseline="0" noProof="0">
                  <a:ln>
                    <a:noFill/>
                  </a:ln>
                  <a:solidFill>
                    <a:prstClr val="white"/>
                  </a:solidFill>
                  <a:effectLst/>
                  <a:uLnTx/>
                  <a:uFillTx/>
                  <a:latin typeface="Verdana"/>
                  <a:ea typeface="+mn-ea"/>
                  <a:cs typeface="+mn-cs"/>
                </a:rPr>
                <a:t>Our comprehensive build approach with a fully industrialized factory at the core </a:t>
              </a:r>
              <a:endParaRPr kumimoji="0" lang="en-GB" altLang="en-US" sz="900" b="1" i="0" u="none" strike="noStrike" kern="1200" cap="none" spc="0" normalizeH="0" baseline="0" noProof="0">
                <a:ln>
                  <a:noFill/>
                </a:ln>
                <a:solidFill>
                  <a:prstClr val="white"/>
                </a:solidFill>
                <a:effectLst/>
                <a:uLnTx/>
                <a:uFillTx/>
                <a:latin typeface="Verdana"/>
                <a:ea typeface="+mn-ea"/>
                <a:cs typeface="+mn-cs"/>
              </a:endParaRPr>
            </a:p>
          </p:txBody>
        </p:sp>
        <p:sp>
          <p:nvSpPr>
            <p:cNvPr id="162" name="Right Brace 161">
              <a:extLst>
                <a:ext uri="{FF2B5EF4-FFF2-40B4-BE49-F238E27FC236}">
                  <a16:creationId xmlns:a16="http://schemas.microsoft.com/office/drawing/2014/main" id="{920FC56E-F81B-49AE-B9B3-66AEE34E1541}"/>
                </a:ext>
              </a:extLst>
            </p:cNvPr>
            <p:cNvSpPr>
              <a:spLocks/>
            </p:cNvSpPr>
            <p:nvPr/>
          </p:nvSpPr>
          <p:spPr bwMode="auto">
            <a:xfrm rot="5400000">
              <a:off x="3091531" y="1754977"/>
              <a:ext cx="186017" cy="814485"/>
            </a:xfrm>
            <a:prstGeom prst="rightBrace">
              <a:avLst>
                <a:gd name="adj1" fmla="val 35119"/>
                <a:gd name="adj2" fmla="val 50000"/>
              </a:avLst>
            </a:prstGeom>
            <a:solidFill>
              <a:schemeClr val="bg2">
                <a:lumMod val="75000"/>
              </a:schemeClr>
            </a:solidFill>
            <a:ln w="6350" cap="flat" cmpd="sng" algn="ctr">
              <a:noFill/>
              <a:prstDash val="solid"/>
              <a:round/>
              <a:headEnd type="none" w="med" len="med"/>
              <a:tailEnd type="none" w="med" len="med"/>
            </a:ln>
            <a:effectLst/>
          </p:spPr>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Verdana"/>
                <a:ea typeface="+mn-ea"/>
                <a:cs typeface="+mn-cs"/>
              </a:endParaRPr>
            </a:p>
          </p:txBody>
        </p:sp>
        <p:sp>
          <p:nvSpPr>
            <p:cNvPr id="163" name="Rounded Rectangle 63">
              <a:extLst>
                <a:ext uri="{FF2B5EF4-FFF2-40B4-BE49-F238E27FC236}">
                  <a16:creationId xmlns:a16="http://schemas.microsoft.com/office/drawing/2014/main" id="{C501FBDC-71FF-4EFB-9516-9DC2A2773415}"/>
                </a:ext>
              </a:extLst>
            </p:cNvPr>
            <p:cNvSpPr/>
            <p:nvPr/>
          </p:nvSpPr>
          <p:spPr>
            <a:xfrm>
              <a:off x="2269106" y="1833919"/>
              <a:ext cx="1870286" cy="277948"/>
            </a:xfrm>
            <a:prstGeom prst="round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Detailed Design</a:t>
              </a:r>
            </a:p>
          </p:txBody>
        </p:sp>
        <p:sp>
          <p:nvSpPr>
            <p:cNvPr id="164" name="Right Brace 163">
              <a:extLst>
                <a:ext uri="{FF2B5EF4-FFF2-40B4-BE49-F238E27FC236}">
                  <a16:creationId xmlns:a16="http://schemas.microsoft.com/office/drawing/2014/main" id="{4658B9D7-EAEB-4A0C-A048-BCA49829B7A1}"/>
                </a:ext>
              </a:extLst>
            </p:cNvPr>
            <p:cNvSpPr>
              <a:spLocks/>
            </p:cNvSpPr>
            <p:nvPr/>
          </p:nvSpPr>
          <p:spPr bwMode="auto">
            <a:xfrm rot="5400000">
              <a:off x="7381538" y="244237"/>
              <a:ext cx="186017" cy="3835965"/>
            </a:xfrm>
            <a:prstGeom prst="rightBrace">
              <a:avLst>
                <a:gd name="adj1" fmla="val 35119"/>
                <a:gd name="adj2" fmla="val 50000"/>
              </a:avLst>
            </a:prstGeom>
            <a:solidFill>
              <a:schemeClr val="bg2">
                <a:lumMod val="75000"/>
              </a:schemeClr>
            </a:solidFill>
            <a:ln w="6350" cap="flat" cmpd="sng" algn="ctr">
              <a:noFill/>
              <a:prstDash val="solid"/>
              <a:round/>
              <a:headEnd type="none" w="med" len="med"/>
              <a:tailEnd type="none" w="med" len="med"/>
            </a:ln>
            <a:effectLst/>
          </p:spPr>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Verdana"/>
                <a:ea typeface="+mn-ea"/>
                <a:cs typeface="+mn-cs"/>
              </a:endParaRPr>
            </a:p>
          </p:txBody>
        </p:sp>
        <p:sp>
          <p:nvSpPr>
            <p:cNvPr id="165" name="Rounded Rectangle 65">
              <a:extLst>
                <a:ext uri="{FF2B5EF4-FFF2-40B4-BE49-F238E27FC236}">
                  <a16:creationId xmlns:a16="http://schemas.microsoft.com/office/drawing/2014/main" id="{F6168AA5-6B39-4944-B8B5-43EC3098EB22}"/>
                </a:ext>
              </a:extLst>
            </p:cNvPr>
            <p:cNvSpPr/>
            <p:nvPr/>
          </p:nvSpPr>
          <p:spPr>
            <a:xfrm>
              <a:off x="4188669" y="1833919"/>
              <a:ext cx="6591466" cy="277948"/>
            </a:xfrm>
            <a:prstGeom prst="round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Build - Agile Development, Factory Processes.</a:t>
              </a:r>
              <a:endParaRPr kumimoji="0" lang="en-GB" sz="900" b="1" i="0" u="none" strike="noStrike" kern="1200" cap="none" spc="0" normalizeH="0" baseline="0" noProof="0">
                <a:ln>
                  <a:noFill/>
                </a:ln>
                <a:solidFill>
                  <a:prstClr val="white"/>
                </a:solidFill>
                <a:effectLst/>
                <a:uLnTx/>
                <a:uFillTx/>
                <a:latin typeface="Verdana"/>
                <a:ea typeface="+mn-ea"/>
                <a:cs typeface="+mn-cs"/>
              </a:endParaRPr>
            </a:p>
          </p:txBody>
        </p:sp>
        <p:sp>
          <p:nvSpPr>
            <p:cNvPr id="166" name="Right Brace 165">
              <a:extLst>
                <a:ext uri="{FF2B5EF4-FFF2-40B4-BE49-F238E27FC236}">
                  <a16:creationId xmlns:a16="http://schemas.microsoft.com/office/drawing/2014/main" id="{1658F7DE-DC2B-4385-A954-9583597B289A}"/>
                </a:ext>
              </a:extLst>
            </p:cNvPr>
            <p:cNvSpPr>
              <a:spLocks/>
            </p:cNvSpPr>
            <p:nvPr/>
          </p:nvSpPr>
          <p:spPr bwMode="auto">
            <a:xfrm rot="5400000">
              <a:off x="11216721" y="1754977"/>
              <a:ext cx="186017" cy="814485"/>
            </a:xfrm>
            <a:prstGeom prst="rightBrace">
              <a:avLst>
                <a:gd name="adj1" fmla="val 35119"/>
                <a:gd name="adj2" fmla="val 50000"/>
              </a:avLst>
            </a:prstGeom>
            <a:solidFill>
              <a:schemeClr val="bg2">
                <a:lumMod val="75000"/>
              </a:schemeClr>
            </a:solidFill>
            <a:ln w="6350" cap="flat" cmpd="sng" algn="ctr">
              <a:noFill/>
              <a:prstDash val="solid"/>
              <a:round/>
              <a:headEnd type="none" w="med" len="med"/>
              <a:tailEnd type="none" w="med" len="med"/>
            </a:ln>
            <a:effectLst/>
          </p:spPr>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Verdana"/>
                <a:ea typeface="+mn-ea"/>
                <a:cs typeface="+mn-cs"/>
              </a:endParaRPr>
            </a:p>
          </p:txBody>
        </p:sp>
        <p:sp>
          <p:nvSpPr>
            <p:cNvPr id="167" name="Rounded Rectangle 67">
              <a:extLst>
                <a:ext uri="{FF2B5EF4-FFF2-40B4-BE49-F238E27FC236}">
                  <a16:creationId xmlns:a16="http://schemas.microsoft.com/office/drawing/2014/main" id="{699DB221-2350-4EBC-97E8-B6BC3830E40C}"/>
                </a:ext>
              </a:extLst>
            </p:cNvPr>
            <p:cNvSpPr/>
            <p:nvPr/>
          </p:nvSpPr>
          <p:spPr>
            <a:xfrm>
              <a:off x="10829412" y="1833919"/>
              <a:ext cx="960634" cy="277948"/>
            </a:xfrm>
            <a:prstGeom prst="round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Run</a:t>
              </a:r>
            </a:p>
          </p:txBody>
        </p:sp>
        <p:grpSp>
          <p:nvGrpSpPr>
            <p:cNvPr id="168" name="Group 167"/>
            <p:cNvGrpSpPr/>
            <p:nvPr/>
          </p:nvGrpSpPr>
          <p:grpSpPr>
            <a:xfrm>
              <a:off x="409858" y="5865094"/>
              <a:ext cx="11430000" cy="538716"/>
              <a:chOff x="409792" y="5769722"/>
              <a:chExt cx="11481286" cy="439247"/>
            </a:xfrm>
          </p:grpSpPr>
          <p:sp>
            <p:nvSpPr>
              <p:cNvPr id="143" name="Freeform 4">
                <a:extLst>
                  <a:ext uri="{FF2B5EF4-FFF2-40B4-BE49-F238E27FC236}">
                    <a16:creationId xmlns:a16="http://schemas.microsoft.com/office/drawing/2014/main" id="{DE993590-490E-4D68-BDF9-DDFA4921AB26}"/>
                  </a:ext>
                </a:extLst>
              </p:cNvPr>
              <p:cNvSpPr/>
              <p:nvPr/>
            </p:nvSpPr>
            <p:spPr>
              <a:xfrm flipH="1">
                <a:off x="409792" y="5769722"/>
                <a:ext cx="11481286" cy="439247"/>
              </a:xfrm>
              <a:prstGeom prst="roundRect">
                <a:avLst/>
              </a:prstGeom>
              <a:gradFill flip="none" rotWithShape="1">
                <a:gsLst>
                  <a:gs pos="49000">
                    <a:schemeClr val="accent6">
                      <a:lumMod val="75000"/>
                    </a:schemeClr>
                  </a:gs>
                  <a:gs pos="51000">
                    <a:schemeClr val="accent6"/>
                  </a:gs>
                </a:gsLst>
                <a:lin ang="27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170" name="TextBox 169">
                <a:extLst>
                  <a:ext uri="{FF2B5EF4-FFF2-40B4-BE49-F238E27FC236}">
                    <a16:creationId xmlns:a16="http://schemas.microsoft.com/office/drawing/2014/main" id="{A66FF687-286B-4A5D-9DCE-588D9FEA60AC}"/>
                  </a:ext>
                </a:extLst>
              </p:cNvPr>
              <p:cNvSpPr txBox="1"/>
              <p:nvPr/>
            </p:nvSpPr>
            <p:spPr>
              <a:xfrm>
                <a:off x="460283" y="5931867"/>
                <a:ext cx="2237563" cy="187407"/>
              </a:xfrm>
              <a:prstGeom prst="roundRect">
                <a:avLst/>
              </a:prstGeom>
              <a:noFill/>
              <a:ln>
                <a:solidFill>
                  <a:schemeClr val="bg1"/>
                </a:solidFill>
                <a:prstDash val="dash"/>
              </a:ln>
            </p:spPr>
            <p:txBody>
              <a:bodyPr wrap="square" lIns="68575" tIns="34288" rIns="68575" bIns="34288"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Current Operating Model </a:t>
                </a:r>
              </a:p>
            </p:txBody>
          </p:sp>
          <p:sp>
            <p:nvSpPr>
              <p:cNvPr id="172" name="TextBox 171">
                <a:extLst>
                  <a:ext uri="{FF2B5EF4-FFF2-40B4-BE49-F238E27FC236}">
                    <a16:creationId xmlns:a16="http://schemas.microsoft.com/office/drawing/2014/main" id="{90F5A314-FC8F-47D9-B0CB-E936607CA916}"/>
                  </a:ext>
                </a:extLst>
              </p:cNvPr>
              <p:cNvSpPr txBox="1"/>
              <p:nvPr/>
            </p:nvSpPr>
            <p:spPr>
              <a:xfrm>
                <a:off x="9309134" y="5867368"/>
                <a:ext cx="2322393" cy="187407"/>
              </a:xfrm>
              <a:prstGeom prst="roundRect">
                <a:avLst/>
              </a:prstGeom>
              <a:noFill/>
              <a:ln>
                <a:solidFill>
                  <a:schemeClr val="bg1"/>
                </a:solidFill>
                <a:prstDash val="dash"/>
              </a:ln>
            </p:spPr>
            <p:txBody>
              <a:bodyPr wrap="square" lIns="68575" tIns="34288" rIns="68575" bIns="34288"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Cloud (Future) Operating Model</a:t>
                </a:r>
              </a:p>
            </p:txBody>
          </p:sp>
        </p:grpSp>
        <p:sp>
          <p:nvSpPr>
            <p:cNvPr id="173" name="TextBox 172">
              <a:extLst>
                <a:ext uri="{FF2B5EF4-FFF2-40B4-BE49-F238E27FC236}">
                  <a16:creationId xmlns:a16="http://schemas.microsoft.com/office/drawing/2014/main" id="{06044365-7142-4B63-A2AD-EDA31E5BDCB4}"/>
                </a:ext>
              </a:extLst>
            </p:cNvPr>
            <p:cNvSpPr txBox="1"/>
            <p:nvPr/>
          </p:nvSpPr>
          <p:spPr>
            <a:xfrm>
              <a:off x="2054679" y="3965628"/>
              <a:ext cx="1693394" cy="327759"/>
            </a:xfrm>
            <a:prstGeom prst="rect">
              <a:avLst/>
            </a:prstGeom>
            <a:noFill/>
          </p:spPr>
          <p:txBody>
            <a:bodyPr wrap="square" lIns="68575" tIns="34288" rIns="68575" bIns="34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Verdana"/>
                  <a:ea typeface="+mn-ea"/>
                  <a:cs typeface="+mn-cs"/>
                </a:rPr>
                <a:t>Detailed Design Architecture</a:t>
              </a:r>
            </a:p>
          </p:txBody>
        </p:sp>
        <p:sp>
          <p:nvSpPr>
            <p:cNvPr id="174" name="Rounded Rectangle 8">
              <a:extLst>
                <a:ext uri="{FF2B5EF4-FFF2-40B4-BE49-F238E27FC236}">
                  <a16:creationId xmlns:a16="http://schemas.microsoft.com/office/drawing/2014/main" id="{B55F746C-D64F-4824-9328-150F5F81AC0B}"/>
                </a:ext>
              </a:extLst>
            </p:cNvPr>
            <p:cNvSpPr/>
            <p:nvPr/>
          </p:nvSpPr>
          <p:spPr>
            <a:xfrm>
              <a:off x="2117837" y="2779727"/>
              <a:ext cx="1415563" cy="1221238"/>
            </a:xfrm>
            <a:prstGeom prst="roundRect">
              <a:avLst>
                <a:gd name="adj" fmla="val 8692"/>
              </a:avLst>
            </a:prstGeom>
            <a:solidFill>
              <a:schemeClr val="bg2"/>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178" name="TextBox 177">
              <a:extLst>
                <a:ext uri="{FF2B5EF4-FFF2-40B4-BE49-F238E27FC236}">
                  <a16:creationId xmlns:a16="http://schemas.microsoft.com/office/drawing/2014/main" id="{7167CF4D-7A69-4E33-8E65-2F4B3D3A5639}"/>
                </a:ext>
              </a:extLst>
            </p:cNvPr>
            <p:cNvSpPr txBox="1"/>
            <p:nvPr/>
          </p:nvSpPr>
          <p:spPr>
            <a:xfrm>
              <a:off x="2133599" y="3217761"/>
              <a:ext cx="949428" cy="207745"/>
            </a:xfrm>
            <a:prstGeom prst="rect">
              <a:avLst/>
            </a:prstGeom>
            <a:noFill/>
          </p:spPr>
          <p:txBody>
            <a:bodyPr wrap="square" lIns="68575" tIns="34288" rIns="68575" bIns="34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a:ea typeface="+mn-ea"/>
                  <a:cs typeface="+mn-cs"/>
                </a:rPr>
                <a:t>Microservices</a:t>
              </a:r>
            </a:p>
          </p:txBody>
        </p:sp>
        <p:sp>
          <p:nvSpPr>
            <p:cNvPr id="179" name="TextBox 178">
              <a:extLst>
                <a:ext uri="{FF2B5EF4-FFF2-40B4-BE49-F238E27FC236}">
                  <a16:creationId xmlns:a16="http://schemas.microsoft.com/office/drawing/2014/main" id="{2E32F980-E4CB-41A3-9D99-6A0CD4BC58A8}"/>
                </a:ext>
              </a:extLst>
            </p:cNvPr>
            <p:cNvSpPr txBox="1"/>
            <p:nvPr/>
          </p:nvSpPr>
          <p:spPr>
            <a:xfrm>
              <a:off x="2133599" y="3460133"/>
              <a:ext cx="949428" cy="207745"/>
            </a:xfrm>
            <a:prstGeom prst="rect">
              <a:avLst/>
            </a:prstGeom>
            <a:noFill/>
          </p:spPr>
          <p:txBody>
            <a:bodyPr wrap="square" lIns="68575" tIns="34288" rIns="68575" bIns="34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a:ea typeface="+mn-ea"/>
                  <a:cs typeface="+mn-cs"/>
                </a:rPr>
                <a:t>Sequence</a:t>
              </a:r>
            </a:p>
          </p:txBody>
        </p:sp>
        <p:sp>
          <p:nvSpPr>
            <p:cNvPr id="180" name="Rectangle 179">
              <a:extLst>
                <a:ext uri="{FF2B5EF4-FFF2-40B4-BE49-F238E27FC236}">
                  <a16:creationId xmlns:a16="http://schemas.microsoft.com/office/drawing/2014/main" id="{583B4AE1-96CF-4D9A-B9D0-62D37C4877CC}"/>
                </a:ext>
              </a:extLst>
            </p:cNvPr>
            <p:cNvSpPr/>
            <p:nvPr/>
          </p:nvSpPr>
          <p:spPr>
            <a:xfrm>
              <a:off x="3217089" y="3236704"/>
              <a:ext cx="189215" cy="169858"/>
            </a:xfrm>
            <a:prstGeom prst="rect">
              <a:avLst/>
            </a:prstGeom>
            <a:solidFill>
              <a:schemeClr val="bg1"/>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181" name="Rectangle 180">
              <a:extLst>
                <a:ext uri="{FF2B5EF4-FFF2-40B4-BE49-F238E27FC236}">
                  <a16:creationId xmlns:a16="http://schemas.microsoft.com/office/drawing/2014/main" id="{2EC5C7BB-D2C9-4122-A392-59398195C45B}"/>
                </a:ext>
              </a:extLst>
            </p:cNvPr>
            <p:cNvSpPr/>
            <p:nvPr/>
          </p:nvSpPr>
          <p:spPr>
            <a:xfrm>
              <a:off x="3217089" y="3481690"/>
              <a:ext cx="189215" cy="169858"/>
            </a:xfrm>
            <a:prstGeom prst="rect">
              <a:avLst/>
            </a:prstGeom>
            <a:solidFill>
              <a:schemeClr val="bg1"/>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185" name="TextBox 184">
              <a:extLst>
                <a:ext uri="{FF2B5EF4-FFF2-40B4-BE49-F238E27FC236}">
                  <a16:creationId xmlns:a16="http://schemas.microsoft.com/office/drawing/2014/main" id="{D607F7CE-3824-496C-B4E8-32C8EB588E4B}"/>
                </a:ext>
              </a:extLst>
            </p:cNvPr>
            <p:cNvSpPr txBox="1"/>
            <p:nvPr/>
          </p:nvSpPr>
          <p:spPr>
            <a:xfrm>
              <a:off x="9912816" y="3136389"/>
              <a:ext cx="1025283" cy="346245"/>
            </a:xfrm>
            <a:prstGeom prst="rect">
              <a:avLst/>
            </a:prstGeom>
            <a:noFill/>
          </p:spPr>
          <p:txBody>
            <a:bodyPr wrap="square" lIns="68575" tIns="34288" rIns="68575" bIns="34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Verdana"/>
                  <a:ea typeface="+mn-ea"/>
                  <a:cs typeface="+mn-cs"/>
                </a:rPr>
                <a:t>Production Deployment</a:t>
              </a:r>
            </a:p>
          </p:txBody>
        </p:sp>
        <p:sp>
          <p:nvSpPr>
            <p:cNvPr id="186" name="TextBox 185">
              <a:extLst>
                <a:ext uri="{FF2B5EF4-FFF2-40B4-BE49-F238E27FC236}">
                  <a16:creationId xmlns:a16="http://schemas.microsoft.com/office/drawing/2014/main" id="{E1E4C895-0BE4-428F-9741-9DAA92098E7C}"/>
                </a:ext>
              </a:extLst>
            </p:cNvPr>
            <p:cNvSpPr txBox="1"/>
            <p:nvPr/>
          </p:nvSpPr>
          <p:spPr>
            <a:xfrm>
              <a:off x="10845531" y="3136389"/>
              <a:ext cx="991973" cy="346245"/>
            </a:xfrm>
            <a:prstGeom prst="rect">
              <a:avLst/>
            </a:prstGeom>
            <a:noFill/>
          </p:spPr>
          <p:txBody>
            <a:bodyPr wrap="square" lIns="68575" tIns="34288" rIns="68575" bIns="34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Verdana"/>
                  <a:ea typeface="+mn-ea"/>
                  <a:cs typeface="+mn-cs"/>
                </a:rPr>
                <a:t>Learn &amp; Optimize</a:t>
              </a:r>
            </a:p>
          </p:txBody>
        </p:sp>
        <p:cxnSp>
          <p:nvCxnSpPr>
            <p:cNvPr id="206" name="Straight Arrow Connector 205">
              <a:extLst>
                <a:ext uri="{FF2B5EF4-FFF2-40B4-BE49-F238E27FC236}">
                  <a16:creationId xmlns:a16="http://schemas.microsoft.com/office/drawing/2014/main" id="{3C077CA2-78E9-42D9-B2C1-E323FADA1252}"/>
                </a:ext>
              </a:extLst>
            </p:cNvPr>
            <p:cNvCxnSpPr>
              <a:cxnSpLocks/>
            </p:cNvCxnSpPr>
            <p:nvPr/>
          </p:nvCxnSpPr>
          <p:spPr>
            <a:xfrm>
              <a:off x="10462660" y="4363733"/>
              <a:ext cx="0" cy="1093050"/>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07" name="TextBox 206">
              <a:extLst>
                <a:ext uri="{FF2B5EF4-FFF2-40B4-BE49-F238E27FC236}">
                  <a16:creationId xmlns:a16="http://schemas.microsoft.com/office/drawing/2014/main" id="{46CC80C8-C2E0-4962-BFAC-2118258AE144}"/>
                </a:ext>
              </a:extLst>
            </p:cNvPr>
            <p:cNvSpPr txBox="1"/>
            <p:nvPr/>
          </p:nvSpPr>
          <p:spPr>
            <a:xfrm>
              <a:off x="10540203" y="4996236"/>
              <a:ext cx="1195045" cy="346245"/>
            </a:xfrm>
            <a:prstGeom prst="rect">
              <a:avLst/>
            </a:prstGeom>
            <a:noFill/>
            <a:ln>
              <a:noFill/>
            </a:ln>
          </p:spPr>
          <p:txBody>
            <a:bodyPr wrap="square" lIns="68575" tIns="34288" rIns="68575" bIns="34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Verdana"/>
                  <a:ea typeface="+mn-ea"/>
                  <a:cs typeface="+mn-cs"/>
                </a:rPr>
                <a:t>Service Introduction</a:t>
              </a:r>
            </a:p>
          </p:txBody>
        </p:sp>
        <p:cxnSp>
          <p:nvCxnSpPr>
            <p:cNvPr id="208" name="Straight Arrow Connector 207">
              <a:extLst>
                <a:ext uri="{FF2B5EF4-FFF2-40B4-BE49-F238E27FC236}">
                  <a16:creationId xmlns:a16="http://schemas.microsoft.com/office/drawing/2014/main" id="{E45CBED8-95C2-4245-BDEF-B67EF1D2F0C0}"/>
                </a:ext>
              </a:extLst>
            </p:cNvPr>
            <p:cNvCxnSpPr/>
            <p:nvPr/>
          </p:nvCxnSpPr>
          <p:spPr>
            <a:xfrm>
              <a:off x="10781900" y="3896062"/>
              <a:ext cx="215856" cy="0"/>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aphicFrame>
          <p:nvGraphicFramePr>
            <p:cNvPr id="209" name="Diagram 208">
              <a:extLst>
                <a:ext uri="{FF2B5EF4-FFF2-40B4-BE49-F238E27FC236}">
                  <a16:creationId xmlns:a16="http://schemas.microsoft.com/office/drawing/2014/main" id="{C0AA55F7-0490-4A6A-8BDD-21FF4E291BDC}"/>
                </a:ext>
              </a:extLst>
            </p:cNvPr>
            <p:cNvGraphicFramePr/>
            <p:nvPr/>
          </p:nvGraphicFramePr>
          <p:xfrm>
            <a:off x="4318136" y="2204029"/>
            <a:ext cx="4789522" cy="2739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0" name="Rectangle 229">
              <a:extLst>
                <a:ext uri="{FF2B5EF4-FFF2-40B4-BE49-F238E27FC236}">
                  <a16:creationId xmlns:a16="http://schemas.microsoft.com/office/drawing/2014/main" id="{31BE35EA-A127-43DD-9776-CC6FD055DDB2}"/>
                </a:ext>
              </a:extLst>
            </p:cNvPr>
            <p:cNvSpPr/>
            <p:nvPr/>
          </p:nvSpPr>
          <p:spPr>
            <a:xfrm>
              <a:off x="7971141" y="2685104"/>
              <a:ext cx="944259" cy="286576"/>
            </a:xfrm>
            <a:prstGeom prst="rect">
              <a:avLst/>
            </a:prstGeom>
            <a:solidFill>
              <a:schemeClr val="bg1">
                <a:lumMod val="95000"/>
              </a:schemeClr>
            </a:solidFill>
            <a:ln w="9525">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5" tIns="34288" rIns="40497" bIns="34288"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a:ea typeface="+mn-ea"/>
                  <a:cs typeface="+mn-cs"/>
                </a:rPr>
                <a:t>Security</a:t>
              </a:r>
            </a:p>
          </p:txBody>
        </p:sp>
        <p:cxnSp>
          <p:nvCxnSpPr>
            <p:cNvPr id="269" name="Straight Arrow Connector 268">
              <a:extLst>
                <a:ext uri="{FF2B5EF4-FFF2-40B4-BE49-F238E27FC236}">
                  <a16:creationId xmlns:a16="http://schemas.microsoft.com/office/drawing/2014/main" id="{01C8B79F-62A3-491F-8AF8-F8185A3D7368}"/>
                </a:ext>
              </a:extLst>
            </p:cNvPr>
            <p:cNvCxnSpPr/>
            <p:nvPr/>
          </p:nvCxnSpPr>
          <p:spPr>
            <a:xfrm>
              <a:off x="4876389" y="3214227"/>
              <a:ext cx="0" cy="262506"/>
            </a:xfrm>
            <a:prstGeom prst="straightConnector1">
              <a:avLst/>
            </a:prstGeom>
            <a:ln>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EB5DADB7-C8F4-4B28-9AB8-1213DB699F59}"/>
                </a:ext>
              </a:extLst>
            </p:cNvPr>
            <p:cNvCxnSpPr/>
            <p:nvPr/>
          </p:nvCxnSpPr>
          <p:spPr>
            <a:xfrm>
              <a:off x="4139221" y="3294249"/>
              <a:ext cx="508976" cy="0"/>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72" name="TextBox 271">
              <a:extLst>
                <a:ext uri="{FF2B5EF4-FFF2-40B4-BE49-F238E27FC236}">
                  <a16:creationId xmlns:a16="http://schemas.microsoft.com/office/drawing/2014/main" id="{E28947C0-4071-497D-B8D5-C0CBC1EA26E9}"/>
                </a:ext>
              </a:extLst>
            </p:cNvPr>
            <p:cNvSpPr txBox="1"/>
            <p:nvPr/>
          </p:nvSpPr>
          <p:spPr>
            <a:xfrm>
              <a:off x="5871652" y="3275279"/>
              <a:ext cx="1757262" cy="346245"/>
            </a:xfrm>
            <a:prstGeom prst="rect">
              <a:avLst/>
            </a:prstGeom>
            <a:noFill/>
            <a:ln>
              <a:noFill/>
            </a:ln>
          </p:spPr>
          <p:txBody>
            <a:bodyPr wrap="square" lIns="68575" tIns="34288" rIns="68575" bIns="34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95E616">
                      <a:lumMod val="75000"/>
                    </a:srgbClr>
                  </a:solidFill>
                  <a:effectLst/>
                  <a:uLnTx/>
                  <a:uFillTx/>
                  <a:latin typeface="Verdana"/>
                  <a:ea typeface="+mn-ea"/>
                  <a:cs typeface="+mn-cs"/>
                </a:rPr>
                <a:t>OneNative Development Framework</a:t>
              </a:r>
            </a:p>
          </p:txBody>
        </p:sp>
        <p:sp>
          <p:nvSpPr>
            <p:cNvPr id="275" name="Rounded Rectangle 8">
              <a:extLst>
                <a:ext uri="{FF2B5EF4-FFF2-40B4-BE49-F238E27FC236}">
                  <a16:creationId xmlns:a16="http://schemas.microsoft.com/office/drawing/2014/main" id="{786F56BB-1A7D-43D7-854B-1D834703BA8E}"/>
                </a:ext>
              </a:extLst>
            </p:cNvPr>
            <p:cNvSpPr/>
            <p:nvPr/>
          </p:nvSpPr>
          <p:spPr>
            <a:xfrm>
              <a:off x="2136028" y="4975985"/>
              <a:ext cx="1383689" cy="792672"/>
            </a:xfrm>
            <a:prstGeom prst="roundRect">
              <a:avLst>
                <a:gd name="adj" fmla="val 8692"/>
              </a:avLst>
            </a:prstGeom>
            <a:solidFill>
              <a:schemeClr val="bg2"/>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276" name="Rectangle 275">
              <a:extLst>
                <a:ext uri="{FF2B5EF4-FFF2-40B4-BE49-F238E27FC236}">
                  <a16:creationId xmlns:a16="http://schemas.microsoft.com/office/drawing/2014/main" id="{30BDBF23-583E-446B-839C-FF2E60D80182}"/>
                </a:ext>
              </a:extLst>
            </p:cNvPr>
            <p:cNvSpPr/>
            <p:nvPr/>
          </p:nvSpPr>
          <p:spPr>
            <a:xfrm>
              <a:off x="3217089" y="3718756"/>
              <a:ext cx="189215" cy="169858"/>
            </a:xfrm>
            <a:prstGeom prst="rect">
              <a:avLst/>
            </a:prstGeom>
            <a:solidFill>
              <a:schemeClr val="bg1"/>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277" name="TextBox 276">
              <a:extLst>
                <a:ext uri="{FF2B5EF4-FFF2-40B4-BE49-F238E27FC236}">
                  <a16:creationId xmlns:a16="http://schemas.microsoft.com/office/drawing/2014/main" id="{2FE1035C-FC23-40F2-8292-14BB78AD3117}"/>
                </a:ext>
              </a:extLst>
            </p:cNvPr>
            <p:cNvSpPr txBox="1"/>
            <p:nvPr/>
          </p:nvSpPr>
          <p:spPr>
            <a:xfrm>
              <a:off x="2133599" y="3699813"/>
              <a:ext cx="949428" cy="207745"/>
            </a:xfrm>
            <a:prstGeom prst="rect">
              <a:avLst/>
            </a:prstGeom>
            <a:noFill/>
          </p:spPr>
          <p:txBody>
            <a:bodyPr wrap="square" lIns="68575" tIns="34288" rIns="68575" bIns="34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a:ea typeface="+mn-ea"/>
                  <a:cs typeface="+mn-cs"/>
                </a:rPr>
                <a:t>Build</a:t>
              </a:r>
            </a:p>
          </p:txBody>
        </p:sp>
        <p:sp>
          <p:nvSpPr>
            <p:cNvPr id="278" name="Rectangle 277">
              <a:extLst>
                <a:ext uri="{FF2B5EF4-FFF2-40B4-BE49-F238E27FC236}">
                  <a16:creationId xmlns:a16="http://schemas.microsoft.com/office/drawing/2014/main" id="{0EC46120-C059-4010-B988-286895E8A472}"/>
                </a:ext>
              </a:extLst>
            </p:cNvPr>
            <p:cNvSpPr/>
            <p:nvPr/>
          </p:nvSpPr>
          <p:spPr>
            <a:xfrm>
              <a:off x="3217089" y="5122416"/>
              <a:ext cx="189215" cy="169858"/>
            </a:xfrm>
            <a:prstGeom prst="rect">
              <a:avLst/>
            </a:prstGeom>
            <a:solidFill>
              <a:schemeClr val="bg1"/>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279" name="TextBox 278">
              <a:extLst>
                <a:ext uri="{FF2B5EF4-FFF2-40B4-BE49-F238E27FC236}">
                  <a16:creationId xmlns:a16="http://schemas.microsoft.com/office/drawing/2014/main" id="{18809534-EE9B-4B8F-84DE-AFF66EABC0F4}"/>
                </a:ext>
              </a:extLst>
            </p:cNvPr>
            <p:cNvSpPr txBox="1"/>
            <p:nvPr/>
          </p:nvSpPr>
          <p:spPr>
            <a:xfrm>
              <a:off x="6015866" y="5253984"/>
              <a:ext cx="1468831" cy="346245"/>
            </a:xfrm>
            <a:prstGeom prst="rect">
              <a:avLst/>
            </a:prstGeom>
            <a:solidFill>
              <a:schemeClr val="accent5">
                <a:lumMod val="40000"/>
                <a:lumOff val="60000"/>
              </a:schemeClr>
            </a:solidFill>
            <a:ln>
              <a:solidFill>
                <a:schemeClr val="bg1"/>
              </a:solidFill>
            </a:ln>
          </p:spPr>
          <p:txBody>
            <a:bodyPr wrap="square" lIns="68575" tIns="34288" rIns="68575" bIns="34288" rtlCol="0" anchor="ctr" anchorCtr="0">
              <a:noAutofit/>
            </a:bodyPr>
            <a:lstStyle>
              <a:defPPr>
                <a:defRPr lang="pt-PT"/>
              </a:defPPr>
              <a:lvl1pPr algn="ctr">
                <a:defRPr sz="675"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srgbClr val="000000"/>
                  </a:solidFill>
                  <a:effectLst/>
                  <a:uLnTx/>
                  <a:uFillTx/>
                  <a:latin typeface="Verdana"/>
                  <a:ea typeface="+mn-ea"/>
                  <a:cs typeface="+mn-cs"/>
                </a:rPr>
                <a:t>Off the Shelf/COTS</a:t>
              </a:r>
            </a:p>
          </p:txBody>
        </p:sp>
        <p:cxnSp>
          <p:nvCxnSpPr>
            <p:cNvPr id="280" name="Straight Arrow Connector 279">
              <a:extLst>
                <a:ext uri="{FF2B5EF4-FFF2-40B4-BE49-F238E27FC236}">
                  <a16:creationId xmlns:a16="http://schemas.microsoft.com/office/drawing/2014/main" id="{DFC8B975-9D0D-44B7-8412-0C04DE71DCEA}"/>
                </a:ext>
              </a:extLst>
            </p:cNvPr>
            <p:cNvCxnSpPr>
              <a:stCxn id="275" idx="3"/>
              <a:endCxn id="279" idx="1"/>
            </p:cNvCxnSpPr>
            <p:nvPr/>
          </p:nvCxnSpPr>
          <p:spPr>
            <a:xfrm>
              <a:off x="3519717" y="5372321"/>
              <a:ext cx="2496149" cy="0"/>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81" name="Arrow: Up-Down 133">
              <a:extLst>
                <a:ext uri="{FF2B5EF4-FFF2-40B4-BE49-F238E27FC236}">
                  <a16:creationId xmlns:a16="http://schemas.microsoft.com/office/drawing/2014/main" id="{1ECC1CAD-38E2-450B-A605-8CE15246F8A4}"/>
                </a:ext>
              </a:extLst>
            </p:cNvPr>
            <p:cNvSpPr/>
            <p:nvPr/>
          </p:nvSpPr>
          <p:spPr>
            <a:xfrm>
              <a:off x="6654694" y="4823893"/>
              <a:ext cx="173009" cy="383452"/>
            </a:xfrm>
            <a:prstGeom prst="up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prstClr val="white"/>
                </a:solidFill>
                <a:effectLst/>
                <a:uLnTx/>
                <a:uFillTx/>
                <a:latin typeface="Verdana"/>
                <a:ea typeface="+mn-ea"/>
                <a:cs typeface="+mn-cs"/>
              </a:endParaRPr>
            </a:p>
          </p:txBody>
        </p:sp>
        <p:sp>
          <p:nvSpPr>
            <p:cNvPr id="283" name="TextBox 282">
              <a:extLst>
                <a:ext uri="{FF2B5EF4-FFF2-40B4-BE49-F238E27FC236}">
                  <a16:creationId xmlns:a16="http://schemas.microsoft.com/office/drawing/2014/main" id="{23359BE7-9B42-4D41-BAD2-B62EBDF4EBFE}"/>
                </a:ext>
              </a:extLst>
            </p:cNvPr>
            <p:cNvSpPr txBox="1"/>
            <p:nvPr/>
          </p:nvSpPr>
          <p:spPr>
            <a:xfrm>
              <a:off x="6911650" y="4911747"/>
              <a:ext cx="1457566" cy="207745"/>
            </a:xfrm>
            <a:prstGeom prst="rect">
              <a:avLst/>
            </a:prstGeom>
            <a:noFill/>
            <a:ln>
              <a:noFill/>
            </a:ln>
          </p:spPr>
          <p:txBody>
            <a:bodyPr wrap="square" lIns="68575" tIns="34288" rIns="68575" bIns="34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Verdana"/>
                  <a:ea typeface="+mn-ea"/>
                  <a:cs typeface="+mn-cs"/>
                </a:rPr>
                <a:t>COTS Integration</a:t>
              </a:r>
            </a:p>
          </p:txBody>
        </p:sp>
        <p:sp>
          <p:nvSpPr>
            <p:cNvPr id="284" name="Left Brace 283">
              <a:extLst>
                <a:ext uri="{FF2B5EF4-FFF2-40B4-BE49-F238E27FC236}">
                  <a16:creationId xmlns:a16="http://schemas.microsoft.com/office/drawing/2014/main" id="{C3F34237-526F-4743-921A-697EF68AB57B}"/>
                </a:ext>
              </a:extLst>
            </p:cNvPr>
            <p:cNvSpPr/>
            <p:nvPr/>
          </p:nvSpPr>
          <p:spPr>
            <a:xfrm>
              <a:off x="1839431" y="3413615"/>
              <a:ext cx="268155" cy="2013491"/>
            </a:xfrm>
            <a:prstGeom prst="leftBrace">
              <a:avLst>
                <a:gd name="adj1" fmla="val 35787"/>
                <a:gd name="adj2" fmla="val 49273"/>
              </a:avLst>
            </a:prstGeom>
            <a:gradFill flip="none" rotWithShape="1">
              <a:gsLst>
                <a:gs pos="100000">
                  <a:schemeClr val="bg1"/>
                </a:gs>
                <a:gs pos="0">
                  <a:schemeClr val="bg1">
                    <a:lumMod val="50000"/>
                  </a:schemeClr>
                </a:gs>
              </a:gsLst>
              <a:lin ang="0" scaled="1"/>
              <a:tileRect/>
            </a:gradFill>
            <a:ln w="12700">
              <a:no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
          <p:nvSpPr>
            <p:cNvPr id="285" name="Rectangle 284">
              <a:extLst>
                <a:ext uri="{FF2B5EF4-FFF2-40B4-BE49-F238E27FC236}">
                  <a16:creationId xmlns:a16="http://schemas.microsoft.com/office/drawing/2014/main" id="{F9E35F6E-4FE6-495E-93A0-297692762582}"/>
                </a:ext>
              </a:extLst>
            </p:cNvPr>
            <p:cNvSpPr/>
            <p:nvPr/>
          </p:nvSpPr>
          <p:spPr>
            <a:xfrm>
              <a:off x="3217089" y="5465706"/>
              <a:ext cx="189215" cy="169858"/>
            </a:xfrm>
            <a:prstGeom prst="rect">
              <a:avLst/>
            </a:prstGeom>
            <a:solidFill>
              <a:schemeClr val="bg1"/>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286" name="TextBox 285">
              <a:extLst>
                <a:ext uri="{FF2B5EF4-FFF2-40B4-BE49-F238E27FC236}">
                  <a16:creationId xmlns:a16="http://schemas.microsoft.com/office/drawing/2014/main" id="{4994E66B-4033-4115-994E-BDD9227F043C}"/>
                </a:ext>
              </a:extLst>
            </p:cNvPr>
            <p:cNvSpPr txBox="1"/>
            <p:nvPr/>
          </p:nvSpPr>
          <p:spPr>
            <a:xfrm>
              <a:off x="2133599" y="5055386"/>
              <a:ext cx="833129" cy="196653"/>
            </a:xfrm>
            <a:prstGeom prst="rect">
              <a:avLst/>
            </a:prstGeom>
            <a:noFill/>
          </p:spPr>
          <p:txBody>
            <a:bodyPr wrap="square" lIns="68575" tIns="34288" rIns="68575" bIns="34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Verdana"/>
                  <a:ea typeface="+mn-ea"/>
                  <a:cs typeface="+mn-cs"/>
                </a:rPr>
                <a:t>Buy</a:t>
              </a:r>
            </a:p>
          </p:txBody>
        </p:sp>
        <p:sp>
          <p:nvSpPr>
            <p:cNvPr id="287" name="TextBox 286">
              <a:extLst>
                <a:ext uri="{FF2B5EF4-FFF2-40B4-BE49-F238E27FC236}">
                  <a16:creationId xmlns:a16="http://schemas.microsoft.com/office/drawing/2014/main" id="{CFB30CA1-8D7D-434E-9F2C-6C4FB72438F4}"/>
                </a:ext>
              </a:extLst>
            </p:cNvPr>
            <p:cNvSpPr txBox="1"/>
            <p:nvPr/>
          </p:nvSpPr>
          <p:spPr>
            <a:xfrm>
              <a:off x="2133599" y="5231323"/>
              <a:ext cx="1108185" cy="484744"/>
            </a:xfrm>
            <a:prstGeom prst="rect">
              <a:avLst/>
            </a:prstGeom>
            <a:noFill/>
          </p:spPr>
          <p:txBody>
            <a:bodyPr wrap="square" lIns="68575" tIns="34288" rIns="68575" bIns="34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Verdana"/>
                  <a:ea typeface="+mn-ea"/>
                  <a:cs typeface="+mn-cs"/>
                </a:rPr>
                <a:t>Compatibility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Verdana"/>
                  <a:ea typeface="+mn-ea"/>
                  <a:cs typeface="+mn-cs"/>
                </a:rPr>
                <a:t>&amp; Feature Verification</a:t>
              </a:r>
            </a:p>
          </p:txBody>
        </p:sp>
        <p:sp>
          <p:nvSpPr>
            <p:cNvPr id="288" name="Right Brace 287">
              <a:extLst>
                <a:ext uri="{FF2B5EF4-FFF2-40B4-BE49-F238E27FC236}">
                  <a16:creationId xmlns:a16="http://schemas.microsoft.com/office/drawing/2014/main" id="{990DC4A5-0CA5-4E93-858E-570DD798025E}"/>
                </a:ext>
              </a:extLst>
            </p:cNvPr>
            <p:cNvSpPr>
              <a:spLocks/>
            </p:cNvSpPr>
            <p:nvPr/>
          </p:nvSpPr>
          <p:spPr bwMode="auto">
            <a:xfrm rot="5400000">
              <a:off x="1229183" y="1754978"/>
              <a:ext cx="186017" cy="814485"/>
            </a:xfrm>
            <a:prstGeom prst="rightBrace">
              <a:avLst>
                <a:gd name="adj1" fmla="val 35119"/>
                <a:gd name="adj2" fmla="val 50000"/>
              </a:avLst>
            </a:prstGeom>
            <a:solidFill>
              <a:schemeClr val="bg2">
                <a:lumMod val="75000"/>
              </a:schemeClr>
            </a:solidFill>
            <a:ln w="6350" cap="flat" cmpd="sng" algn="ctr">
              <a:noFill/>
              <a:prstDash val="solid"/>
              <a:round/>
              <a:headEnd type="none" w="med" len="med"/>
              <a:tailEnd type="none" w="med" len="med"/>
            </a:ln>
            <a:effectLst/>
          </p:spPr>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Verdana"/>
                <a:ea typeface="+mn-ea"/>
                <a:cs typeface="+mn-cs"/>
              </a:endParaRPr>
            </a:p>
          </p:txBody>
        </p:sp>
        <p:sp>
          <p:nvSpPr>
            <p:cNvPr id="289" name="Rounded Rectangle 63">
              <a:extLst>
                <a:ext uri="{FF2B5EF4-FFF2-40B4-BE49-F238E27FC236}">
                  <a16:creationId xmlns:a16="http://schemas.microsoft.com/office/drawing/2014/main" id="{271BBC20-21B6-4BCF-A65A-CC32A33B1DA2}"/>
                </a:ext>
              </a:extLst>
            </p:cNvPr>
            <p:cNvSpPr/>
            <p:nvPr/>
          </p:nvSpPr>
          <p:spPr>
            <a:xfrm>
              <a:off x="424553" y="1829804"/>
              <a:ext cx="1795276" cy="265131"/>
            </a:xfrm>
            <a:prstGeom prst="round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Initiation &amp; Analysis</a:t>
              </a:r>
            </a:p>
          </p:txBody>
        </p:sp>
        <p:sp>
          <p:nvSpPr>
            <p:cNvPr id="290" name="Rectangle 289">
              <a:extLst>
                <a:ext uri="{FF2B5EF4-FFF2-40B4-BE49-F238E27FC236}">
                  <a16:creationId xmlns:a16="http://schemas.microsoft.com/office/drawing/2014/main" id="{31BE35EA-A127-43DD-9776-CC6FD055DDB2}"/>
                </a:ext>
              </a:extLst>
            </p:cNvPr>
            <p:cNvSpPr/>
            <p:nvPr/>
          </p:nvSpPr>
          <p:spPr>
            <a:xfrm>
              <a:off x="10840408" y="4226200"/>
              <a:ext cx="944259" cy="286576"/>
            </a:xfrm>
            <a:prstGeom prst="rect">
              <a:avLst/>
            </a:prstGeom>
            <a:solidFill>
              <a:schemeClr val="bg1">
                <a:lumMod val="95000"/>
              </a:schemeClr>
            </a:solidFill>
            <a:ln w="9525">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75" tIns="34288" rIns="40497" bIns="34288"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a:ea typeface="+mn-ea"/>
                  <a:cs typeface="+mn-cs"/>
                </a:rPr>
                <a:t>Monitor</a:t>
              </a:r>
            </a:p>
          </p:txBody>
        </p:sp>
        <p:sp>
          <p:nvSpPr>
            <p:cNvPr id="291" name="Rectangle 290">
              <a:extLst>
                <a:ext uri="{FF2B5EF4-FFF2-40B4-BE49-F238E27FC236}">
                  <a16:creationId xmlns:a16="http://schemas.microsoft.com/office/drawing/2014/main" id="{31BE35EA-A127-43DD-9776-CC6FD055DDB2}"/>
                </a:ext>
              </a:extLst>
            </p:cNvPr>
            <p:cNvSpPr/>
            <p:nvPr/>
          </p:nvSpPr>
          <p:spPr>
            <a:xfrm>
              <a:off x="10840408" y="4624340"/>
              <a:ext cx="944259" cy="286576"/>
            </a:xfrm>
            <a:prstGeom prst="rect">
              <a:avLst/>
            </a:prstGeom>
            <a:solidFill>
              <a:schemeClr val="bg1">
                <a:lumMod val="95000"/>
              </a:schemeClr>
            </a:solidFill>
            <a:ln w="9525">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75" tIns="34288" rIns="40497" bIns="34288"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Verdana"/>
                  <a:ea typeface="+mn-ea"/>
                  <a:cs typeface="+mn-cs"/>
                </a:rPr>
                <a:t>Back-Up</a:t>
              </a:r>
            </a:p>
          </p:txBody>
        </p:sp>
        <p:sp>
          <p:nvSpPr>
            <p:cNvPr id="292" name="Rounded Rectangle 8">
              <a:extLst>
                <a:ext uri="{FF2B5EF4-FFF2-40B4-BE49-F238E27FC236}">
                  <a16:creationId xmlns:a16="http://schemas.microsoft.com/office/drawing/2014/main" id="{A6313113-58E1-4EC5-B232-1154E0ADA83D}"/>
                </a:ext>
              </a:extLst>
            </p:cNvPr>
            <p:cNvSpPr/>
            <p:nvPr/>
          </p:nvSpPr>
          <p:spPr>
            <a:xfrm>
              <a:off x="412213" y="2530364"/>
              <a:ext cx="1427219" cy="3175952"/>
            </a:xfrm>
            <a:prstGeom prst="roundRect">
              <a:avLst>
                <a:gd name="adj" fmla="val 8692"/>
              </a:avLst>
            </a:prstGeom>
            <a:solidFill>
              <a:schemeClr val="accent2">
                <a:lumMod val="20000"/>
                <a:lumOff val="80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68575" tIns="34288" rIns="68575" bIns="34288" rtlCol="0" anchor="ctr"/>
            <a:lstStyle/>
            <a:p>
              <a:pPr marL="171450" marR="0" lvl="0" indent="-171450" algn="l" defTabSz="914400" rtl="0" eaLnBrk="1" fontAlgn="auto" latinLnBrk="0" hangingPunct="1">
                <a:lnSpc>
                  <a:spcPct val="100000"/>
                </a:lnSpc>
                <a:spcBef>
                  <a:spcPts val="600"/>
                </a:spcBef>
                <a:spcAft>
                  <a:spcPts val="600"/>
                </a:spcAft>
                <a:buClr>
                  <a:srgbClr val="0070AD"/>
                </a:buClr>
                <a:buSzTx/>
                <a:buFont typeface="Wingdings" panose="05000000000000000000" pitchFamily="2" charset="2"/>
                <a:buChar char="§"/>
                <a:tabLst/>
                <a:defRPr/>
              </a:pPr>
              <a:r>
                <a:rPr kumimoji="0" lang="en-US" sz="900" b="0" i="0" u="none" strike="noStrike" kern="1200" cap="none" spc="0" normalizeH="0" baseline="0" noProof="0">
                  <a:ln>
                    <a:noFill/>
                  </a:ln>
                  <a:solidFill>
                    <a:srgbClr val="000000"/>
                  </a:solidFill>
                  <a:effectLst/>
                  <a:uLnTx/>
                  <a:uFillTx/>
                  <a:latin typeface="Verdana"/>
                  <a:ea typeface="+mn-ea"/>
                  <a:cs typeface="+mn-cs"/>
                </a:rPr>
                <a:t>Requirement Gathering</a:t>
              </a:r>
            </a:p>
            <a:p>
              <a:pPr marL="171450" marR="0" lvl="0" indent="-171450" algn="l" defTabSz="914400" rtl="0" eaLnBrk="1" fontAlgn="auto" latinLnBrk="0" hangingPunct="1">
                <a:lnSpc>
                  <a:spcPct val="100000"/>
                </a:lnSpc>
                <a:spcBef>
                  <a:spcPts val="600"/>
                </a:spcBef>
                <a:spcAft>
                  <a:spcPts val="600"/>
                </a:spcAft>
                <a:buClr>
                  <a:srgbClr val="0070AD"/>
                </a:buClr>
                <a:buSzTx/>
                <a:buFont typeface="Wingdings" panose="05000000000000000000" pitchFamily="2" charset="2"/>
                <a:buChar char="§"/>
                <a:tabLst/>
                <a:defRPr/>
              </a:pPr>
              <a:r>
                <a:rPr kumimoji="0" lang="en-US" sz="900" b="0" i="0" u="none" strike="noStrike" kern="1200" cap="none" spc="0" normalizeH="0" baseline="0" noProof="0">
                  <a:ln>
                    <a:noFill/>
                  </a:ln>
                  <a:solidFill>
                    <a:srgbClr val="000000"/>
                  </a:solidFill>
                  <a:effectLst/>
                  <a:uLnTx/>
                  <a:uFillTx/>
                  <a:latin typeface="Verdana"/>
                  <a:ea typeface="+mn-ea"/>
                  <a:cs typeface="+mn-cs"/>
                </a:rPr>
                <a:t>Analyse &amp; Review</a:t>
              </a:r>
            </a:p>
            <a:p>
              <a:pPr marL="171450" marR="0" lvl="0" indent="-171450" algn="l" defTabSz="914400" rtl="0" eaLnBrk="1" fontAlgn="auto" latinLnBrk="0" hangingPunct="1">
                <a:lnSpc>
                  <a:spcPct val="100000"/>
                </a:lnSpc>
                <a:spcBef>
                  <a:spcPts val="600"/>
                </a:spcBef>
                <a:spcAft>
                  <a:spcPts val="600"/>
                </a:spcAft>
                <a:buClr>
                  <a:srgbClr val="0070AD"/>
                </a:buClr>
                <a:buSzTx/>
                <a:buFont typeface="Wingdings" panose="05000000000000000000" pitchFamily="2" charset="2"/>
                <a:buChar char="§"/>
                <a:tabLst/>
                <a:defRPr/>
              </a:pPr>
              <a:r>
                <a:rPr kumimoji="0" lang="en-US" sz="900" b="0" i="0" u="none" strike="noStrike" kern="1200" cap="none" spc="0" normalizeH="0" baseline="0" noProof="0">
                  <a:ln>
                    <a:noFill/>
                  </a:ln>
                  <a:solidFill>
                    <a:srgbClr val="000000"/>
                  </a:solidFill>
                  <a:effectLst/>
                  <a:uLnTx/>
                  <a:uFillTx/>
                  <a:latin typeface="Verdana"/>
                  <a:ea typeface="+mn-ea"/>
                  <a:cs typeface="+mn-cs"/>
                </a:rPr>
                <a:t>Conceptual Architecture</a:t>
              </a:r>
            </a:p>
            <a:p>
              <a:pPr marL="171450" marR="0" lvl="0" indent="-171450" algn="l" defTabSz="914400" rtl="0" eaLnBrk="1" fontAlgn="auto" latinLnBrk="0" hangingPunct="1">
                <a:lnSpc>
                  <a:spcPct val="100000"/>
                </a:lnSpc>
                <a:spcBef>
                  <a:spcPts val="600"/>
                </a:spcBef>
                <a:spcAft>
                  <a:spcPts val="600"/>
                </a:spcAft>
                <a:buClr>
                  <a:srgbClr val="0070AD"/>
                </a:buClr>
                <a:buSzTx/>
                <a:buFont typeface="Wingdings" panose="05000000000000000000" pitchFamily="2" charset="2"/>
                <a:buChar char="§"/>
                <a:tabLst/>
                <a:defRPr/>
              </a:pPr>
              <a:r>
                <a:rPr kumimoji="0" lang="en-US" sz="900" b="0" i="0" u="none" strike="noStrike" kern="1200" cap="none" spc="0" normalizeH="0" baseline="0" noProof="0">
                  <a:ln>
                    <a:noFill/>
                  </a:ln>
                  <a:solidFill>
                    <a:srgbClr val="000000"/>
                  </a:solidFill>
                  <a:effectLst/>
                  <a:uLnTx/>
                  <a:uFillTx/>
                  <a:latin typeface="Verdana"/>
                  <a:ea typeface="+mn-ea"/>
                  <a:cs typeface="+mn-cs"/>
                </a:rPr>
                <a:t>Buy vs Build vs Leverage Decisions</a:t>
              </a:r>
              <a:endParaRPr kumimoji="0" lang="en-GB" sz="900" b="0" i="0" u="none" strike="noStrike" kern="1200" cap="none" spc="0" normalizeH="0" baseline="0" noProof="0">
                <a:ln>
                  <a:noFill/>
                </a:ln>
                <a:solidFill>
                  <a:srgbClr val="000000"/>
                </a:solidFill>
                <a:effectLst/>
                <a:uLnTx/>
                <a:uFillTx/>
                <a:latin typeface="Verdana"/>
                <a:ea typeface="+mn-ea"/>
                <a:cs typeface="+mn-cs"/>
              </a:endParaRPr>
            </a:p>
          </p:txBody>
        </p:sp>
        <p:sp>
          <p:nvSpPr>
            <p:cNvPr id="305" name="Freeform 211">
              <a:extLst>
                <a:ext uri="{FF2B5EF4-FFF2-40B4-BE49-F238E27FC236}">
                  <a16:creationId xmlns:a16="http://schemas.microsoft.com/office/drawing/2014/main" id="{05FE8A50-35B1-4A45-9E56-5C8410F0BC00}"/>
                </a:ext>
              </a:extLst>
            </p:cNvPr>
            <p:cNvSpPr>
              <a:spLocks/>
            </p:cNvSpPr>
            <p:nvPr/>
          </p:nvSpPr>
          <p:spPr bwMode="auto">
            <a:xfrm>
              <a:off x="2551915" y="2835455"/>
              <a:ext cx="547406" cy="442210"/>
            </a:xfrm>
            <a:custGeom>
              <a:avLst/>
              <a:gdLst>
                <a:gd name="T0" fmla="*/ 114 w 119"/>
                <a:gd name="T1" fmla="*/ 52 h 96"/>
                <a:gd name="T2" fmla="*/ 91 w 119"/>
                <a:gd name="T3" fmla="*/ 18 h 96"/>
                <a:gd name="T4" fmla="*/ 83 w 119"/>
                <a:gd name="T5" fmla="*/ 19 h 96"/>
                <a:gd name="T6" fmla="*/ 55 w 119"/>
                <a:gd name="T7" fmla="*/ 0 h 96"/>
                <a:gd name="T8" fmla="*/ 24 w 119"/>
                <a:gd name="T9" fmla="*/ 28 h 96"/>
                <a:gd name="T10" fmla="*/ 25 w 119"/>
                <a:gd name="T11" fmla="*/ 29 h 96"/>
                <a:gd name="T12" fmla="*/ 24 w 119"/>
                <a:gd name="T13" fmla="*/ 29 h 96"/>
                <a:gd name="T14" fmla="*/ 7 w 119"/>
                <a:gd name="T15" fmla="*/ 55 h 96"/>
                <a:gd name="T16" fmla="*/ 114 w 119"/>
                <a:gd name="T17"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96">
                  <a:moveTo>
                    <a:pt x="114" y="52"/>
                  </a:moveTo>
                  <a:cubicBezTo>
                    <a:pt x="119" y="28"/>
                    <a:pt x="102" y="16"/>
                    <a:pt x="91" y="18"/>
                  </a:cubicBezTo>
                  <a:cubicBezTo>
                    <a:pt x="88" y="18"/>
                    <a:pt x="85" y="18"/>
                    <a:pt x="83" y="19"/>
                  </a:cubicBezTo>
                  <a:cubicBezTo>
                    <a:pt x="79" y="8"/>
                    <a:pt x="68" y="0"/>
                    <a:pt x="55" y="0"/>
                  </a:cubicBezTo>
                  <a:cubicBezTo>
                    <a:pt x="38" y="0"/>
                    <a:pt x="24" y="13"/>
                    <a:pt x="24" y="28"/>
                  </a:cubicBezTo>
                  <a:cubicBezTo>
                    <a:pt x="24" y="29"/>
                    <a:pt x="24" y="29"/>
                    <a:pt x="25" y="29"/>
                  </a:cubicBezTo>
                  <a:cubicBezTo>
                    <a:pt x="24" y="29"/>
                    <a:pt x="24" y="29"/>
                    <a:pt x="24" y="29"/>
                  </a:cubicBezTo>
                  <a:cubicBezTo>
                    <a:pt x="14" y="29"/>
                    <a:pt x="0" y="38"/>
                    <a:pt x="7" y="55"/>
                  </a:cubicBezTo>
                  <a:cubicBezTo>
                    <a:pt x="18" y="51"/>
                    <a:pt x="106" y="96"/>
                    <a:pt x="114" y="5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06" name="Freeform 211">
              <a:extLst>
                <a:ext uri="{FF2B5EF4-FFF2-40B4-BE49-F238E27FC236}">
                  <a16:creationId xmlns:a16="http://schemas.microsoft.com/office/drawing/2014/main" id="{05FE8A50-35B1-4A45-9E56-5C8410F0BC00}"/>
                </a:ext>
              </a:extLst>
            </p:cNvPr>
            <p:cNvSpPr>
              <a:spLocks/>
            </p:cNvSpPr>
            <p:nvPr/>
          </p:nvSpPr>
          <p:spPr bwMode="auto">
            <a:xfrm>
              <a:off x="3572716" y="2835455"/>
              <a:ext cx="547406" cy="442210"/>
            </a:xfrm>
            <a:custGeom>
              <a:avLst/>
              <a:gdLst>
                <a:gd name="T0" fmla="*/ 114 w 119"/>
                <a:gd name="T1" fmla="*/ 52 h 96"/>
                <a:gd name="T2" fmla="*/ 91 w 119"/>
                <a:gd name="T3" fmla="*/ 18 h 96"/>
                <a:gd name="T4" fmla="*/ 83 w 119"/>
                <a:gd name="T5" fmla="*/ 19 h 96"/>
                <a:gd name="T6" fmla="*/ 55 w 119"/>
                <a:gd name="T7" fmla="*/ 0 h 96"/>
                <a:gd name="T8" fmla="*/ 24 w 119"/>
                <a:gd name="T9" fmla="*/ 28 h 96"/>
                <a:gd name="T10" fmla="*/ 25 w 119"/>
                <a:gd name="T11" fmla="*/ 29 h 96"/>
                <a:gd name="T12" fmla="*/ 24 w 119"/>
                <a:gd name="T13" fmla="*/ 29 h 96"/>
                <a:gd name="T14" fmla="*/ 7 w 119"/>
                <a:gd name="T15" fmla="*/ 55 h 96"/>
                <a:gd name="T16" fmla="*/ 114 w 119"/>
                <a:gd name="T17"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96">
                  <a:moveTo>
                    <a:pt x="114" y="52"/>
                  </a:moveTo>
                  <a:cubicBezTo>
                    <a:pt x="119" y="28"/>
                    <a:pt x="102" y="16"/>
                    <a:pt x="91" y="18"/>
                  </a:cubicBezTo>
                  <a:cubicBezTo>
                    <a:pt x="88" y="18"/>
                    <a:pt x="85" y="18"/>
                    <a:pt x="83" y="19"/>
                  </a:cubicBezTo>
                  <a:cubicBezTo>
                    <a:pt x="79" y="8"/>
                    <a:pt x="68" y="0"/>
                    <a:pt x="55" y="0"/>
                  </a:cubicBezTo>
                  <a:cubicBezTo>
                    <a:pt x="38" y="0"/>
                    <a:pt x="24" y="13"/>
                    <a:pt x="24" y="28"/>
                  </a:cubicBezTo>
                  <a:cubicBezTo>
                    <a:pt x="24" y="29"/>
                    <a:pt x="24" y="29"/>
                    <a:pt x="25" y="29"/>
                  </a:cubicBezTo>
                  <a:cubicBezTo>
                    <a:pt x="24" y="29"/>
                    <a:pt x="24" y="29"/>
                    <a:pt x="24" y="29"/>
                  </a:cubicBezTo>
                  <a:cubicBezTo>
                    <a:pt x="14" y="29"/>
                    <a:pt x="0" y="38"/>
                    <a:pt x="7" y="55"/>
                  </a:cubicBezTo>
                  <a:cubicBezTo>
                    <a:pt x="18" y="51"/>
                    <a:pt x="106" y="96"/>
                    <a:pt x="114" y="52"/>
                  </a:cubicBezTo>
                  <a:close/>
                </a:path>
              </a:pathLst>
            </a:custGeom>
            <a:solidFill>
              <a:srgbClr val="00B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07" name="Freeform 211">
              <a:extLst>
                <a:ext uri="{FF2B5EF4-FFF2-40B4-BE49-F238E27FC236}">
                  <a16:creationId xmlns:a16="http://schemas.microsoft.com/office/drawing/2014/main" id="{05FE8A50-35B1-4A45-9E56-5C8410F0BC00}"/>
                </a:ext>
              </a:extLst>
            </p:cNvPr>
            <p:cNvSpPr>
              <a:spLocks/>
            </p:cNvSpPr>
            <p:nvPr/>
          </p:nvSpPr>
          <p:spPr bwMode="auto">
            <a:xfrm>
              <a:off x="3572716" y="3209338"/>
              <a:ext cx="547406" cy="442210"/>
            </a:xfrm>
            <a:custGeom>
              <a:avLst/>
              <a:gdLst>
                <a:gd name="T0" fmla="*/ 114 w 119"/>
                <a:gd name="T1" fmla="*/ 52 h 96"/>
                <a:gd name="T2" fmla="*/ 91 w 119"/>
                <a:gd name="T3" fmla="*/ 18 h 96"/>
                <a:gd name="T4" fmla="*/ 83 w 119"/>
                <a:gd name="T5" fmla="*/ 19 h 96"/>
                <a:gd name="T6" fmla="*/ 55 w 119"/>
                <a:gd name="T7" fmla="*/ 0 h 96"/>
                <a:gd name="T8" fmla="*/ 24 w 119"/>
                <a:gd name="T9" fmla="*/ 28 h 96"/>
                <a:gd name="T10" fmla="*/ 25 w 119"/>
                <a:gd name="T11" fmla="*/ 29 h 96"/>
                <a:gd name="T12" fmla="*/ 24 w 119"/>
                <a:gd name="T13" fmla="*/ 29 h 96"/>
                <a:gd name="T14" fmla="*/ 7 w 119"/>
                <a:gd name="T15" fmla="*/ 55 h 96"/>
                <a:gd name="T16" fmla="*/ 114 w 119"/>
                <a:gd name="T17"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96">
                  <a:moveTo>
                    <a:pt x="114" y="52"/>
                  </a:moveTo>
                  <a:cubicBezTo>
                    <a:pt x="119" y="28"/>
                    <a:pt x="102" y="16"/>
                    <a:pt x="91" y="18"/>
                  </a:cubicBezTo>
                  <a:cubicBezTo>
                    <a:pt x="88" y="18"/>
                    <a:pt x="85" y="18"/>
                    <a:pt x="83" y="19"/>
                  </a:cubicBezTo>
                  <a:cubicBezTo>
                    <a:pt x="79" y="8"/>
                    <a:pt x="68" y="0"/>
                    <a:pt x="55" y="0"/>
                  </a:cubicBezTo>
                  <a:cubicBezTo>
                    <a:pt x="38" y="0"/>
                    <a:pt x="24" y="13"/>
                    <a:pt x="24" y="28"/>
                  </a:cubicBezTo>
                  <a:cubicBezTo>
                    <a:pt x="24" y="29"/>
                    <a:pt x="24" y="29"/>
                    <a:pt x="25" y="29"/>
                  </a:cubicBezTo>
                  <a:cubicBezTo>
                    <a:pt x="24" y="29"/>
                    <a:pt x="24" y="29"/>
                    <a:pt x="24" y="29"/>
                  </a:cubicBezTo>
                  <a:cubicBezTo>
                    <a:pt x="14" y="29"/>
                    <a:pt x="0" y="38"/>
                    <a:pt x="7" y="55"/>
                  </a:cubicBezTo>
                  <a:cubicBezTo>
                    <a:pt x="18" y="51"/>
                    <a:pt x="106" y="96"/>
                    <a:pt x="114" y="5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08" name="Freeform 211">
              <a:extLst>
                <a:ext uri="{FF2B5EF4-FFF2-40B4-BE49-F238E27FC236}">
                  <a16:creationId xmlns:a16="http://schemas.microsoft.com/office/drawing/2014/main" id="{05FE8A50-35B1-4A45-9E56-5C8410F0BC00}"/>
                </a:ext>
              </a:extLst>
            </p:cNvPr>
            <p:cNvSpPr>
              <a:spLocks/>
            </p:cNvSpPr>
            <p:nvPr/>
          </p:nvSpPr>
          <p:spPr bwMode="auto">
            <a:xfrm>
              <a:off x="3572716" y="3602742"/>
              <a:ext cx="547406" cy="442210"/>
            </a:xfrm>
            <a:custGeom>
              <a:avLst/>
              <a:gdLst>
                <a:gd name="T0" fmla="*/ 114 w 119"/>
                <a:gd name="T1" fmla="*/ 52 h 96"/>
                <a:gd name="T2" fmla="*/ 91 w 119"/>
                <a:gd name="T3" fmla="*/ 18 h 96"/>
                <a:gd name="T4" fmla="*/ 83 w 119"/>
                <a:gd name="T5" fmla="*/ 19 h 96"/>
                <a:gd name="T6" fmla="*/ 55 w 119"/>
                <a:gd name="T7" fmla="*/ 0 h 96"/>
                <a:gd name="T8" fmla="*/ 24 w 119"/>
                <a:gd name="T9" fmla="*/ 28 h 96"/>
                <a:gd name="T10" fmla="*/ 25 w 119"/>
                <a:gd name="T11" fmla="*/ 29 h 96"/>
                <a:gd name="T12" fmla="*/ 24 w 119"/>
                <a:gd name="T13" fmla="*/ 29 h 96"/>
                <a:gd name="T14" fmla="*/ 7 w 119"/>
                <a:gd name="T15" fmla="*/ 55 h 96"/>
                <a:gd name="T16" fmla="*/ 114 w 119"/>
                <a:gd name="T17"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96">
                  <a:moveTo>
                    <a:pt x="114" y="52"/>
                  </a:moveTo>
                  <a:cubicBezTo>
                    <a:pt x="119" y="28"/>
                    <a:pt x="102" y="16"/>
                    <a:pt x="91" y="18"/>
                  </a:cubicBezTo>
                  <a:cubicBezTo>
                    <a:pt x="88" y="18"/>
                    <a:pt x="85" y="18"/>
                    <a:pt x="83" y="19"/>
                  </a:cubicBezTo>
                  <a:cubicBezTo>
                    <a:pt x="79" y="8"/>
                    <a:pt x="68" y="0"/>
                    <a:pt x="55" y="0"/>
                  </a:cubicBezTo>
                  <a:cubicBezTo>
                    <a:pt x="38" y="0"/>
                    <a:pt x="24" y="13"/>
                    <a:pt x="24" y="28"/>
                  </a:cubicBezTo>
                  <a:cubicBezTo>
                    <a:pt x="24" y="29"/>
                    <a:pt x="24" y="29"/>
                    <a:pt x="25" y="29"/>
                  </a:cubicBezTo>
                  <a:cubicBezTo>
                    <a:pt x="24" y="29"/>
                    <a:pt x="24" y="29"/>
                    <a:pt x="24" y="29"/>
                  </a:cubicBezTo>
                  <a:cubicBezTo>
                    <a:pt x="14" y="29"/>
                    <a:pt x="0" y="38"/>
                    <a:pt x="7" y="55"/>
                  </a:cubicBezTo>
                  <a:cubicBezTo>
                    <a:pt x="18" y="51"/>
                    <a:pt x="106" y="96"/>
                    <a:pt x="114" y="5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309" name="Groupe 228">
              <a:extLst>
                <a:ext uri="{FF2B5EF4-FFF2-40B4-BE49-F238E27FC236}">
                  <a16:creationId xmlns:a16="http://schemas.microsoft.com/office/drawing/2014/main" id="{9B82065F-301D-4EE5-9F82-7EC33609586E}"/>
                </a:ext>
              </a:extLst>
            </p:cNvPr>
            <p:cNvGrpSpPr/>
            <p:nvPr/>
          </p:nvGrpSpPr>
          <p:grpSpPr>
            <a:xfrm>
              <a:off x="4626869" y="2879086"/>
              <a:ext cx="249520" cy="320276"/>
              <a:chOff x="6207126" y="2290763"/>
              <a:chExt cx="319088" cy="409575"/>
            </a:xfrm>
          </p:grpSpPr>
          <p:sp>
            <p:nvSpPr>
              <p:cNvPr id="310" name="Freeform 126">
                <a:extLst>
                  <a:ext uri="{FF2B5EF4-FFF2-40B4-BE49-F238E27FC236}">
                    <a16:creationId xmlns:a16="http://schemas.microsoft.com/office/drawing/2014/main" id="{BB4197B3-F90E-41D1-A1C9-FCE214691A99}"/>
                  </a:ext>
                </a:extLst>
              </p:cNvPr>
              <p:cNvSpPr>
                <a:spLocks/>
              </p:cNvSpPr>
              <p:nvPr/>
            </p:nvSpPr>
            <p:spPr bwMode="auto">
              <a:xfrm>
                <a:off x="6281738" y="2290763"/>
                <a:ext cx="169863" cy="180975"/>
              </a:xfrm>
              <a:custGeom>
                <a:avLst/>
                <a:gdLst>
                  <a:gd name="T0" fmla="*/ 24 w 45"/>
                  <a:gd name="T1" fmla="*/ 47 h 48"/>
                  <a:gd name="T2" fmla="*/ 45 w 45"/>
                  <a:gd name="T3" fmla="*/ 22 h 48"/>
                  <a:gd name="T4" fmla="*/ 23 w 45"/>
                  <a:gd name="T5" fmla="*/ 0 h 48"/>
                  <a:gd name="T6" fmla="*/ 1 w 45"/>
                  <a:gd name="T7" fmla="*/ 25 h 48"/>
                  <a:gd name="T8" fmla="*/ 24 w 45"/>
                  <a:gd name="T9" fmla="*/ 47 h 48"/>
                </a:gdLst>
                <a:ahLst/>
                <a:cxnLst>
                  <a:cxn ang="0">
                    <a:pos x="T0" y="T1"/>
                  </a:cxn>
                  <a:cxn ang="0">
                    <a:pos x="T2" y="T3"/>
                  </a:cxn>
                  <a:cxn ang="0">
                    <a:pos x="T4" y="T5"/>
                  </a:cxn>
                  <a:cxn ang="0">
                    <a:pos x="T6" y="T7"/>
                  </a:cxn>
                  <a:cxn ang="0">
                    <a:pos x="T8" y="T9"/>
                  </a:cxn>
                </a:cxnLst>
                <a:rect l="0" t="0" r="r" b="b"/>
                <a:pathLst>
                  <a:path w="45" h="48">
                    <a:moveTo>
                      <a:pt x="24" y="47"/>
                    </a:moveTo>
                    <a:cubicBezTo>
                      <a:pt x="37" y="46"/>
                      <a:pt x="45" y="35"/>
                      <a:pt x="45" y="22"/>
                    </a:cubicBezTo>
                    <a:cubicBezTo>
                      <a:pt x="45" y="10"/>
                      <a:pt x="36" y="0"/>
                      <a:pt x="23" y="0"/>
                    </a:cubicBezTo>
                    <a:cubicBezTo>
                      <a:pt x="10" y="1"/>
                      <a:pt x="0" y="12"/>
                      <a:pt x="1" y="25"/>
                    </a:cubicBezTo>
                    <a:cubicBezTo>
                      <a:pt x="1" y="38"/>
                      <a:pt x="11" y="48"/>
                      <a:pt x="24" y="47"/>
                    </a:cubicBezTo>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
            <p:nvSpPr>
              <p:cNvPr id="311" name="Freeform 127">
                <a:extLst>
                  <a:ext uri="{FF2B5EF4-FFF2-40B4-BE49-F238E27FC236}">
                    <a16:creationId xmlns:a16="http://schemas.microsoft.com/office/drawing/2014/main" id="{A88E92F6-C850-4B29-9F3C-A20FBBA93703}"/>
                  </a:ext>
                </a:extLst>
              </p:cNvPr>
              <p:cNvSpPr>
                <a:spLocks/>
              </p:cNvSpPr>
              <p:nvPr/>
            </p:nvSpPr>
            <p:spPr bwMode="auto">
              <a:xfrm>
                <a:off x="6207126" y="2493963"/>
                <a:ext cx="319088" cy="206375"/>
              </a:xfrm>
              <a:custGeom>
                <a:avLst/>
                <a:gdLst>
                  <a:gd name="T0" fmla="*/ 0 w 85"/>
                  <a:gd name="T1" fmla="*/ 47 h 55"/>
                  <a:gd name="T2" fmla="*/ 1 w 85"/>
                  <a:gd name="T3" fmla="*/ 37 h 55"/>
                  <a:gd name="T4" fmla="*/ 32 w 85"/>
                  <a:gd name="T5" fmla="*/ 6 h 55"/>
                  <a:gd name="T6" fmla="*/ 82 w 85"/>
                  <a:gd name="T7" fmla="*/ 30 h 55"/>
                  <a:gd name="T8" fmla="*/ 70 w 85"/>
                  <a:gd name="T9" fmla="*/ 50 h 55"/>
                  <a:gd name="T10" fmla="*/ 0 w 85"/>
                  <a:gd name="T11" fmla="*/ 47 h 55"/>
                </a:gdLst>
                <a:ahLst/>
                <a:cxnLst>
                  <a:cxn ang="0">
                    <a:pos x="T0" y="T1"/>
                  </a:cxn>
                  <a:cxn ang="0">
                    <a:pos x="T2" y="T3"/>
                  </a:cxn>
                  <a:cxn ang="0">
                    <a:pos x="T4" y="T5"/>
                  </a:cxn>
                  <a:cxn ang="0">
                    <a:pos x="T6" y="T7"/>
                  </a:cxn>
                  <a:cxn ang="0">
                    <a:pos x="T8" y="T9"/>
                  </a:cxn>
                  <a:cxn ang="0">
                    <a:pos x="T10" y="T11"/>
                  </a:cxn>
                </a:cxnLst>
                <a:rect l="0" t="0" r="r" b="b"/>
                <a:pathLst>
                  <a:path w="85" h="55">
                    <a:moveTo>
                      <a:pt x="0" y="47"/>
                    </a:moveTo>
                    <a:cubicBezTo>
                      <a:pt x="0" y="44"/>
                      <a:pt x="0" y="41"/>
                      <a:pt x="1" y="37"/>
                    </a:cubicBezTo>
                    <a:cubicBezTo>
                      <a:pt x="5" y="22"/>
                      <a:pt x="17" y="10"/>
                      <a:pt x="32" y="6"/>
                    </a:cubicBezTo>
                    <a:cubicBezTo>
                      <a:pt x="60" y="0"/>
                      <a:pt x="77" y="14"/>
                      <a:pt x="82" y="30"/>
                    </a:cubicBezTo>
                    <a:cubicBezTo>
                      <a:pt x="85" y="39"/>
                      <a:pt x="79" y="49"/>
                      <a:pt x="70" y="50"/>
                    </a:cubicBezTo>
                    <a:cubicBezTo>
                      <a:pt x="38" y="55"/>
                      <a:pt x="20" y="46"/>
                      <a:pt x="0" y="47"/>
                    </a:cubicBezTo>
                  </a:path>
                </a:pathLst>
              </a:custGeom>
              <a:solidFill>
                <a:srgbClr val="30B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312" name="Groupe 228">
              <a:extLst>
                <a:ext uri="{FF2B5EF4-FFF2-40B4-BE49-F238E27FC236}">
                  <a16:creationId xmlns:a16="http://schemas.microsoft.com/office/drawing/2014/main" id="{9B82065F-301D-4EE5-9F82-7EC33609586E}"/>
                </a:ext>
              </a:extLst>
            </p:cNvPr>
            <p:cNvGrpSpPr/>
            <p:nvPr/>
          </p:nvGrpSpPr>
          <p:grpSpPr>
            <a:xfrm>
              <a:off x="4626869" y="3430443"/>
              <a:ext cx="249520" cy="320276"/>
              <a:chOff x="6207126" y="2290763"/>
              <a:chExt cx="319088" cy="409575"/>
            </a:xfrm>
          </p:grpSpPr>
          <p:sp>
            <p:nvSpPr>
              <p:cNvPr id="313" name="Freeform 126">
                <a:extLst>
                  <a:ext uri="{FF2B5EF4-FFF2-40B4-BE49-F238E27FC236}">
                    <a16:creationId xmlns:a16="http://schemas.microsoft.com/office/drawing/2014/main" id="{BB4197B3-F90E-41D1-A1C9-FCE214691A99}"/>
                  </a:ext>
                </a:extLst>
              </p:cNvPr>
              <p:cNvSpPr>
                <a:spLocks/>
              </p:cNvSpPr>
              <p:nvPr/>
            </p:nvSpPr>
            <p:spPr bwMode="auto">
              <a:xfrm>
                <a:off x="6281738" y="2290763"/>
                <a:ext cx="169863" cy="180975"/>
              </a:xfrm>
              <a:custGeom>
                <a:avLst/>
                <a:gdLst>
                  <a:gd name="T0" fmla="*/ 24 w 45"/>
                  <a:gd name="T1" fmla="*/ 47 h 48"/>
                  <a:gd name="T2" fmla="*/ 45 w 45"/>
                  <a:gd name="T3" fmla="*/ 22 h 48"/>
                  <a:gd name="T4" fmla="*/ 23 w 45"/>
                  <a:gd name="T5" fmla="*/ 0 h 48"/>
                  <a:gd name="T6" fmla="*/ 1 w 45"/>
                  <a:gd name="T7" fmla="*/ 25 h 48"/>
                  <a:gd name="T8" fmla="*/ 24 w 45"/>
                  <a:gd name="T9" fmla="*/ 47 h 48"/>
                </a:gdLst>
                <a:ahLst/>
                <a:cxnLst>
                  <a:cxn ang="0">
                    <a:pos x="T0" y="T1"/>
                  </a:cxn>
                  <a:cxn ang="0">
                    <a:pos x="T2" y="T3"/>
                  </a:cxn>
                  <a:cxn ang="0">
                    <a:pos x="T4" y="T5"/>
                  </a:cxn>
                  <a:cxn ang="0">
                    <a:pos x="T6" y="T7"/>
                  </a:cxn>
                  <a:cxn ang="0">
                    <a:pos x="T8" y="T9"/>
                  </a:cxn>
                </a:cxnLst>
                <a:rect l="0" t="0" r="r" b="b"/>
                <a:pathLst>
                  <a:path w="45" h="48">
                    <a:moveTo>
                      <a:pt x="24" y="47"/>
                    </a:moveTo>
                    <a:cubicBezTo>
                      <a:pt x="37" y="46"/>
                      <a:pt x="45" y="35"/>
                      <a:pt x="45" y="22"/>
                    </a:cubicBezTo>
                    <a:cubicBezTo>
                      <a:pt x="45" y="10"/>
                      <a:pt x="36" y="0"/>
                      <a:pt x="23" y="0"/>
                    </a:cubicBezTo>
                    <a:cubicBezTo>
                      <a:pt x="10" y="1"/>
                      <a:pt x="0" y="12"/>
                      <a:pt x="1" y="25"/>
                    </a:cubicBezTo>
                    <a:cubicBezTo>
                      <a:pt x="1" y="38"/>
                      <a:pt x="11" y="48"/>
                      <a:pt x="24" y="47"/>
                    </a:cubicBezTo>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
            <p:nvSpPr>
              <p:cNvPr id="314" name="Freeform 127">
                <a:extLst>
                  <a:ext uri="{FF2B5EF4-FFF2-40B4-BE49-F238E27FC236}">
                    <a16:creationId xmlns:a16="http://schemas.microsoft.com/office/drawing/2014/main" id="{A88E92F6-C850-4B29-9F3C-A20FBBA93703}"/>
                  </a:ext>
                </a:extLst>
              </p:cNvPr>
              <p:cNvSpPr>
                <a:spLocks/>
              </p:cNvSpPr>
              <p:nvPr/>
            </p:nvSpPr>
            <p:spPr bwMode="auto">
              <a:xfrm>
                <a:off x="6207126" y="2493963"/>
                <a:ext cx="319088" cy="206375"/>
              </a:xfrm>
              <a:custGeom>
                <a:avLst/>
                <a:gdLst>
                  <a:gd name="T0" fmla="*/ 0 w 85"/>
                  <a:gd name="T1" fmla="*/ 47 h 55"/>
                  <a:gd name="T2" fmla="*/ 1 w 85"/>
                  <a:gd name="T3" fmla="*/ 37 h 55"/>
                  <a:gd name="T4" fmla="*/ 32 w 85"/>
                  <a:gd name="T5" fmla="*/ 6 h 55"/>
                  <a:gd name="T6" fmla="*/ 82 w 85"/>
                  <a:gd name="T7" fmla="*/ 30 h 55"/>
                  <a:gd name="T8" fmla="*/ 70 w 85"/>
                  <a:gd name="T9" fmla="*/ 50 h 55"/>
                  <a:gd name="T10" fmla="*/ 0 w 85"/>
                  <a:gd name="T11" fmla="*/ 47 h 55"/>
                </a:gdLst>
                <a:ahLst/>
                <a:cxnLst>
                  <a:cxn ang="0">
                    <a:pos x="T0" y="T1"/>
                  </a:cxn>
                  <a:cxn ang="0">
                    <a:pos x="T2" y="T3"/>
                  </a:cxn>
                  <a:cxn ang="0">
                    <a:pos x="T4" y="T5"/>
                  </a:cxn>
                  <a:cxn ang="0">
                    <a:pos x="T6" y="T7"/>
                  </a:cxn>
                  <a:cxn ang="0">
                    <a:pos x="T8" y="T9"/>
                  </a:cxn>
                  <a:cxn ang="0">
                    <a:pos x="T10" y="T11"/>
                  </a:cxn>
                </a:cxnLst>
                <a:rect l="0" t="0" r="r" b="b"/>
                <a:pathLst>
                  <a:path w="85" h="55">
                    <a:moveTo>
                      <a:pt x="0" y="47"/>
                    </a:moveTo>
                    <a:cubicBezTo>
                      <a:pt x="0" y="44"/>
                      <a:pt x="0" y="41"/>
                      <a:pt x="1" y="37"/>
                    </a:cubicBezTo>
                    <a:cubicBezTo>
                      <a:pt x="5" y="22"/>
                      <a:pt x="17" y="10"/>
                      <a:pt x="32" y="6"/>
                    </a:cubicBezTo>
                    <a:cubicBezTo>
                      <a:pt x="60" y="0"/>
                      <a:pt x="77" y="14"/>
                      <a:pt x="82" y="30"/>
                    </a:cubicBezTo>
                    <a:cubicBezTo>
                      <a:pt x="85" y="39"/>
                      <a:pt x="79" y="49"/>
                      <a:pt x="70" y="50"/>
                    </a:cubicBezTo>
                    <a:cubicBezTo>
                      <a:pt x="38" y="55"/>
                      <a:pt x="20" y="46"/>
                      <a:pt x="0" y="47"/>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315" name="Group 314"/>
            <p:cNvGrpSpPr/>
            <p:nvPr/>
          </p:nvGrpSpPr>
          <p:grpSpPr>
            <a:xfrm>
              <a:off x="4985113" y="3127048"/>
              <a:ext cx="298773" cy="485073"/>
              <a:chOff x="4942581" y="3265277"/>
              <a:chExt cx="298773" cy="485073"/>
            </a:xfrm>
          </p:grpSpPr>
          <p:sp>
            <p:nvSpPr>
              <p:cNvPr id="316" name="Rectangle 315">
                <a:extLst>
                  <a:ext uri="{FF2B5EF4-FFF2-40B4-BE49-F238E27FC236}">
                    <a16:creationId xmlns:a16="http://schemas.microsoft.com/office/drawing/2014/main" id="{838E2D0F-630F-4F66-BA86-09A62A2C2A8C}"/>
                  </a:ext>
                </a:extLst>
              </p:cNvPr>
              <p:cNvSpPr/>
              <p:nvPr/>
            </p:nvSpPr>
            <p:spPr>
              <a:xfrm>
                <a:off x="4942581" y="3265277"/>
                <a:ext cx="298773" cy="485073"/>
              </a:xfrm>
              <a:prstGeom prst="rect">
                <a:avLst/>
              </a:prstGeom>
              <a:solidFill>
                <a:schemeClr val="accent1">
                  <a:lumMod val="20000"/>
                  <a:lumOff val="8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grpSp>
            <p:nvGrpSpPr>
              <p:cNvPr id="317" name="Group 64">
                <a:extLst>
                  <a:ext uri="{FF2B5EF4-FFF2-40B4-BE49-F238E27FC236}">
                    <a16:creationId xmlns:a16="http://schemas.microsoft.com/office/drawing/2014/main" id="{723227AC-A23B-47A8-8260-019FF868A0A1}"/>
                  </a:ext>
                </a:extLst>
              </p:cNvPr>
              <p:cNvGrpSpPr/>
              <p:nvPr/>
            </p:nvGrpSpPr>
            <p:grpSpPr>
              <a:xfrm>
                <a:off x="4965999" y="3324222"/>
                <a:ext cx="258359" cy="58945"/>
                <a:chOff x="681644" y="2734887"/>
                <a:chExt cx="789709" cy="166254"/>
              </a:xfrm>
              <a:solidFill>
                <a:schemeClr val="bg1"/>
              </a:solidFill>
              <a:effectLst/>
            </p:grpSpPr>
            <p:sp>
              <p:nvSpPr>
                <p:cNvPr id="331" name="Rectangle 330">
                  <a:extLst>
                    <a:ext uri="{FF2B5EF4-FFF2-40B4-BE49-F238E27FC236}">
                      <a16:creationId xmlns:a16="http://schemas.microsoft.com/office/drawing/2014/main" id="{B3B992B9-D38D-4A05-AC94-152BDE49C30C}"/>
                    </a:ext>
                  </a:extLst>
                </p:cNvPr>
                <p:cNvSpPr/>
                <p:nvPr/>
              </p:nvSpPr>
              <p:spPr>
                <a:xfrm>
                  <a:off x="681644" y="2734887"/>
                  <a:ext cx="166254" cy="1662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332" name="Rectangle 331">
                  <a:extLst>
                    <a:ext uri="{FF2B5EF4-FFF2-40B4-BE49-F238E27FC236}">
                      <a16:creationId xmlns:a16="http://schemas.microsoft.com/office/drawing/2014/main" id="{40DC20FF-61E3-4D24-998C-75079636331A}"/>
                    </a:ext>
                  </a:extLst>
                </p:cNvPr>
                <p:cNvSpPr/>
                <p:nvPr/>
              </p:nvSpPr>
              <p:spPr>
                <a:xfrm>
                  <a:off x="889463" y="2734887"/>
                  <a:ext cx="166254" cy="1662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333" name="Rectangle 332">
                  <a:extLst>
                    <a:ext uri="{FF2B5EF4-FFF2-40B4-BE49-F238E27FC236}">
                      <a16:creationId xmlns:a16="http://schemas.microsoft.com/office/drawing/2014/main" id="{852D5281-E076-49B0-9F95-4A3DE7643E4B}"/>
                    </a:ext>
                  </a:extLst>
                </p:cNvPr>
                <p:cNvSpPr/>
                <p:nvPr/>
              </p:nvSpPr>
              <p:spPr>
                <a:xfrm>
                  <a:off x="1097280" y="2734887"/>
                  <a:ext cx="166254" cy="1662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334" name="Rectangle 333">
                  <a:extLst>
                    <a:ext uri="{FF2B5EF4-FFF2-40B4-BE49-F238E27FC236}">
                      <a16:creationId xmlns:a16="http://schemas.microsoft.com/office/drawing/2014/main" id="{180EAE90-2021-40D5-A011-78B14242DBD4}"/>
                    </a:ext>
                  </a:extLst>
                </p:cNvPr>
                <p:cNvSpPr/>
                <p:nvPr/>
              </p:nvSpPr>
              <p:spPr>
                <a:xfrm>
                  <a:off x="1305099" y="2734887"/>
                  <a:ext cx="166254" cy="1662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grpSp>
          <p:sp>
            <p:nvSpPr>
              <p:cNvPr id="318" name="Rectangle 317">
                <a:extLst>
                  <a:ext uri="{FF2B5EF4-FFF2-40B4-BE49-F238E27FC236}">
                    <a16:creationId xmlns:a16="http://schemas.microsoft.com/office/drawing/2014/main" id="{8364259A-F879-41D1-A084-549859A22122}"/>
                  </a:ext>
                </a:extLst>
              </p:cNvPr>
              <p:cNvSpPr/>
              <p:nvPr/>
            </p:nvSpPr>
            <p:spPr>
              <a:xfrm>
                <a:off x="5033989" y="3467901"/>
                <a:ext cx="54391" cy="5894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319" name="Rectangle 318">
                <a:extLst>
                  <a:ext uri="{FF2B5EF4-FFF2-40B4-BE49-F238E27FC236}">
                    <a16:creationId xmlns:a16="http://schemas.microsoft.com/office/drawing/2014/main" id="{42B2FCAE-5C7D-4E5E-92A5-4265F8C14EA8}"/>
                  </a:ext>
                </a:extLst>
              </p:cNvPr>
              <p:cNvSpPr/>
              <p:nvPr/>
            </p:nvSpPr>
            <p:spPr>
              <a:xfrm>
                <a:off x="5101978" y="3467901"/>
                <a:ext cx="54391" cy="5894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grpSp>
            <p:nvGrpSpPr>
              <p:cNvPr id="320" name="Group 70">
                <a:extLst>
                  <a:ext uri="{FF2B5EF4-FFF2-40B4-BE49-F238E27FC236}">
                    <a16:creationId xmlns:a16="http://schemas.microsoft.com/office/drawing/2014/main" id="{66EBFD31-7E20-4ED6-9F15-C89306EA0C51}"/>
                  </a:ext>
                </a:extLst>
              </p:cNvPr>
              <p:cNvGrpSpPr/>
              <p:nvPr/>
            </p:nvGrpSpPr>
            <p:grpSpPr>
              <a:xfrm>
                <a:off x="4996595" y="3607896"/>
                <a:ext cx="190369" cy="58945"/>
                <a:chOff x="681644" y="2734887"/>
                <a:chExt cx="581890" cy="166254"/>
              </a:xfrm>
              <a:solidFill>
                <a:schemeClr val="bg1"/>
              </a:solidFill>
              <a:effectLst/>
            </p:grpSpPr>
            <p:sp>
              <p:nvSpPr>
                <p:cNvPr id="328" name="Rectangle 327">
                  <a:extLst>
                    <a:ext uri="{FF2B5EF4-FFF2-40B4-BE49-F238E27FC236}">
                      <a16:creationId xmlns:a16="http://schemas.microsoft.com/office/drawing/2014/main" id="{6DBDB6D0-8160-48F9-92AC-49E786123042}"/>
                    </a:ext>
                  </a:extLst>
                </p:cNvPr>
                <p:cNvSpPr/>
                <p:nvPr/>
              </p:nvSpPr>
              <p:spPr>
                <a:xfrm>
                  <a:off x="681644" y="2734887"/>
                  <a:ext cx="166254" cy="1662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329" name="Rectangle 328">
                  <a:extLst>
                    <a:ext uri="{FF2B5EF4-FFF2-40B4-BE49-F238E27FC236}">
                      <a16:creationId xmlns:a16="http://schemas.microsoft.com/office/drawing/2014/main" id="{BC3DB971-7F34-4047-AD53-A6B3F1BC1775}"/>
                    </a:ext>
                  </a:extLst>
                </p:cNvPr>
                <p:cNvSpPr/>
                <p:nvPr/>
              </p:nvSpPr>
              <p:spPr>
                <a:xfrm>
                  <a:off x="889463" y="2734887"/>
                  <a:ext cx="166254" cy="1662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sp>
              <p:nvSpPr>
                <p:cNvPr id="330" name="Rectangle 329">
                  <a:extLst>
                    <a:ext uri="{FF2B5EF4-FFF2-40B4-BE49-F238E27FC236}">
                      <a16:creationId xmlns:a16="http://schemas.microsoft.com/office/drawing/2014/main" id="{1FA246B5-1558-43C5-992F-A27EE7BAD4D3}"/>
                    </a:ext>
                  </a:extLst>
                </p:cNvPr>
                <p:cNvSpPr/>
                <p:nvPr/>
              </p:nvSpPr>
              <p:spPr>
                <a:xfrm>
                  <a:off x="1097280" y="2734887"/>
                  <a:ext cx="166254" cy="16625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0070AD">
                        <a:lumMod val="50000"/>
                      </a:srgbClr>
                    </a:solidFill>
                    <a:effectLst/>
                    <a:uLnTx/>
                    <a:uFillTx/>
                    <a:latin typeface="Verdana"/>
                    <a:ea typeface="+mn-ea"/>
                    <a:cs typeface="+mn-cs"/>
                  </a:endParaRPr>
                </a:p>
              </p:txBody>
            </p:sp>
          </p:grpSp>
          <p:cxnSp>
            <p:nvCxnSpPr>
              <p:cNvPr id="321" name="Straight Connector 320">
                <a:extLst>
                  <a:ext uri="{FF2B5EF4-FFF2-40B4-BE49-F238E27FC236}">
                    <a16:creationId xmlns:a16="http://schemas.microsoft.com/office/drawing/2014/main" id="{60C28C90-31D8-459A-9772-26F6EC03F336}"/>
                  </a:ext>
                </a:extLst>
              </p:cNvPr>
              <p:cNvCxnSpPr>
                <a:stCxn id="331" idx="2"/>
                <a:endCxn id="318" idx="0"/>
              </p:cNvCxnSpPr>
              <p:nvPr/>
            </p:nvCxnSpPr>
            <p:spPr>
              <a:xfrm>
                <a:off x="4993195" y="3383168"/>
                <a:ext cx="67989" cy="84734"/>
              </a:xfrm>
              <a:prstGeom prst="line">
                <a:avLst/>
              </a:prstGeom>
              <a:ln>
                <a:solidFill>
                  <a:schemeClr val="accent3"/>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304D6EDE-F9C0-4F5C-803C-484670C46196}"/>
                  </a:ext>
                </a:extLst>
              </p:cNvPr>
              <p:cNvCxnSpPr>
                <a:stCxn id="318" idx="2"/>
                <a:endCxn id="328" idx="0"/>
              </p:cNvCxnSpPr>
              <p:nvPr/>
            </p:nvCxnSpPr>
            <p:spPr>
              <a:xfrm flipH="1">
                <a:off x="5023791" y="3526847"/>
                <a:ext cx="37393" cy="81050"/>
              </a:xfrm>
              <a:prstGeom prst="line">
                <a:avLst/>
              </a:prstGeom>
              <a:ln>
                <a:solidFill>
                  <a:schemeClr val="accent3"/>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CDC65E49-2E65-472A-B5F8-FBB1E819D392}"/>
                  </a:ext>
                </a:extLst>
              </p:cNvPr>
              <p:cNvCxnSpPr>
                <a:stCxn id="318" idx="2"/>
                <a:endCxn id="329" idx="0"/>
              </p:cNvCxnSpPr>
              <p:nvPr/>
            </p:nvCxnSpPr>
            <p:spPr>
              <a:xfrm>
                <a:off x="5061184" y="3526847"/>
                <a:ext cx="30596" cy="81050"/>
              </a:xfrm>
              <a:prstGeom prst="line">
                <a:avLst/>
              </a:prstGeom>
              <a:ln>
                <a:solidFill>
                  <a:schemeClr val="accent3"/>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6A5619EF-AC7D-42C2-83B9-8A14486FF809}"/>
                  </a:ext>
                </a:extLst>
              </p:cNvPr>
              <p:cNvCxnSpPr>
                <a:stCxn id="319" idx="2"/>
                <a:endCxn id="330" idx="0"/>
              </p:cNvCxnSpPr>
              <p:nvPr/>
            </p:nvCxnSpPr>
            <p:spPr>
              <a:xfrm>
                <a:off x="5129174" y="3526847"/>
                <a:ext cx="30596" cy="81050"/>
              </a:xfrm>
              <a:prstGeom prst="line">
                <a:avLst/>
              </a:prstGeom>
              <a:ln>
                <a:solidFill>
                  <a:schemeClr val="accent3"/>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2936FFE1-4288-4EEC-B2E9-D58D72041A9D}"/>
                  </a:ext>
                </a:extLst>
              </p:cNvPr>
              <p:cNvCxnSpPr>
                <a:stCxn id="319" idx="0"/>
                <a:endCxn id="332" idx="2"/>
              </p:cNvCxnSpPr>
              <p:nvPr/>
            </p:nvCxnSpPr>
            <p:spPr>
              <a:xfrm flipH="1" flipV="1">
                <a:off x="5061184" y="3383168"/>
                <a:ext cx="67989" cy="84734"/>
              </a:xfrm>
              <a:prstGeom prst="line">
                <a:avLst/>
              </a:prstGeom>
              <a:ln>
                <a:solidFill>
                  <a:schemeClr val="accent3"/>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5B8F8113-3BC3-4521-984F-D0356A705CA3}"/>
                  </a:ext>
                </a:extLst>
              </p:cNvPr>
              <p:cNvCxnSpPr>
                <a:stCxn id="319" idx="0"/>
                <a:endCxn id="333" idx="2"/>
              </p:cNvCxnSpPr>
              <p:nvPr/>
            </p:nvCxnSpPr>
            <p:spPr>
              <a:xfrm flipV="1">
                <a:off x="5129174" y="3383168"/>
                <a:ext cx="0" cy="84734"/>
              </a:xfrm>
              <a:prstGeom prst="line">
                <a:avLst/>
              </a:prstGeom>
              <a:ln>
                <a:solidFill>
                  <a:schemeClr val="accent3"/>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9F128AE5-B9B2-4EFA-8F70-ABA29542F2B3}"/>
                  </a:ext>
                </a:extLst>
              </p:cNvPr>
              <p:cNvCxnSpPr>
                <a:stCxn id="319" idx="0"/>
                <a:endCxn id="334" idx="2"/>
              </p:cNvCxnSpPr>
              <p:nvPr/>
            </p:nvCxnSpPr>
            <p:spPr>
              <a:xfrm flipV="1">
                <a:off x="5129174" y="3383168"/>
                <a:ext cx="67989" cy="84734"/>
              </a:xfrm>
              <a:prstGeom prst="line">
                <a:avLst/>
              </a:prstGeom>
              <a:ln>
                <a:solidFill>
                  <a:schemeClr val="accent3"/>
                </a:solidFill>
                <a:prstDash val="solid"/>
              </a:ln>
              <a:effectLst/>
            </p:spPr>
            <p:style>
              <a:lnRef idx="1">
                <a:schemeClr val="accent1"/>
              </a:lnRef>
              <a:fillRef idx="0">
                <a:schemeClr val="accent1"/>
              </a:fillRef>
              <a:effectRef idx="0">
                <a:schemeClr val="accent1"/>
              </a:effectRef>
              <a:fontRef idx="minor">
                <a:schemeClr val="tx1"/>
              </a:fontRef>
            </p:style>
          </p:cxnSp>
        </p:grpSp>
        <p:grpSp>
          <p:nvGrpSpPr>
            <p:cNvPr id="335" name="Groupe 226">
              <a:extLst>
                <a:ext uri="{FF2B5EF4-FFF2-40B4-BE49-F238E27FC236}">
                  <a16:creationId xmlns:a16="http://schemas.microsoft.com/office/drawing/2014/main" id="{88618994-BCB0-4E5E-BC5A-4B4BEF3D29F8}"/>
                </a:ext>
              </a:extLst>
            </p:cNvPr>
            <p:cNvGrpSpPr/>
            <p:nvPr/>
          </p:nvGrpSpPr>
          <p:grpSpPr>
            <a:xfrm>
              <a:off x="8250567" y="2315363"/>
              <a:ext cx="385405" cy="313529"/>
              <a:chOff x="5403850" y="1685925"/>
              <a:chExt cx="493713" cy="401638"/>
            </a:xfrm>
          </p:grpSpPr>
          <p:sp>
            <p:nvSpPr>
              <p:cNvPr id="336" name="Freeform 88">
                <a:extLst>
                  <a:ext uri="{FF2B5EF4-FFF2-40B4-BE49-F238E27FC236}">
                    <a16:creationId xmlns:a16="http://schemas.microsoft.com/office/drawing/2014/main" id="{3F59CB4F-328E-4071-A486-FEB15E0DA0CD}"/>
                  </a:ext>
                </a:extLst>
              </p:cNvPr>
              <p:cNvSpPr>
                <a:spLocks/>
              </p:cNvSpPr>
              <p:nvPr/>
            </p:nvSpPr>
            <p:spPr bwMode="auto">
              <a:xfrm>
                <a:off x="5438775" y="1741488"/>
                <a:ext cx="179388" cy="74612"/>
              </a:xfrm>
              <a:custGeom>
                <a:avLst/>
                <a:gdLst>
                  <a:gd name="T0" fmla="*/ 1 w 53"/>
                  <a:gd name="T1" fmla="*/ 18 h 22"/>
                  <a:gd name="T2" fmla="*/ 1 w 53"/>
                  <a:gd name="T3" fmla="*/ 6 h 22"/>
                  <a:gd name="T4" fmla="*/ 9 w 53"/>
                  <a:gd name="T5" fmla="*/ 0 h 22"/>
                  <a:gd name="T6" fmla="*/ 37 w 53"/>
                  <a:gd name="T7" fmla="*/ 1 h 22"/>
                  <a:gd name="T8" fmla="*/ 43 w 53"/>
                  <a:gd name="T9" fmla="*/ 4 h 22"/>
                  <a:gd name="T10" fmla="*/ 44 w 53"/>
                  <a:gd name="T11" fmla="*/ 12 h 22"/>
                  <a:gd name="T12" fmla="*/ 53 w 53"/>
                  <a:gd name="T13" fmla="*/ 12 h 22"/>
                  <a:gd name="T14" fmla="*/ 53 w 53"/>
                  <a:gd name="T15" fmla="*/ 22 h 22"/>
                  <a:gd name="T16" fmla="*/ 1 w 53"/>
                  <a:gd name="T17"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2">
                    <a:moveTo>
                      <a:pt x="1" y="18"/>
                    </a:moveTo>
                    <a:cubicBezTo>
                      <a:pt x="1" y="18"/>
                      <a:pt x="1" y="13"/>
                      <a:pt x="1" y="6"/>
                    </a:cubicBezTo>
                    <a:cubicBezTo>
                      <a:pt x="1" y="6"/>
                      <a:pt x="0" y="0"/>
                      <a:pt x="9" y="0"/>
                    </a:cubicBezTo>
                    <a:cubicBezTo>
                      <a:pt x="18" y="0"/>
                      <a:pt x="33" y="1"/>
                      <a:pt x="37" y="1"/>
                    </a:cubicBezTo>
                    <a:cubicBezTo>
                      <a:pt x="44" y="1"/>
                      <a:pt x="43" y="4"/>
                      <a:pt x="43" y="4"/>
                    </a:cubicBezTo>
                    <a:cubicBezTo>
                      <a:pt x="43" y="4"/>
                      <a:pt x="43" y="9"/>
                      <a:pt x="44" y="12"/>
                    </a:cubicBezTo>
                    <a:cubicBezTo>
                      <a:pt x="44" y="12"/>
                      <a:pt x="44" y="12"/>
                      <a:pt x="53" y="12"/>
                    </a:cubicBezTo>
                    <a:cubicBezTo>
                      <a:pt x="53" y="22"/>
                      <a:pt x="53" y="22"/>
                      <a:pt x="53" y="22"/>
                    </a:cubicBezTo>
                    <a:lnTo>
                      <a:pt x="1" y="18"/>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37" name="Freeform 89">
                <a:extLst>
                  <a:ext uri="{FF2B5EF4-FFF2-40B4-BE49-F238E27FC236}">
                    <a16:creationId xmlns:a16="http://schemas.microsoft.com/office/drawing/2014/main" id="{18D48AD7-CDF5-45C4-952A-CFE6071A7F0D}"/>
                  </a:ext>
                </a:extLst>
              </p:cNvPr>
              <p:cNvSpPr>
                <a:spLocks/>
              </p:cNvSpPr>
              <p:nvPr/>
            </p:nvSpPr>
            <p:spPr bwMode="auto">
              <a:xfrm>
                <a:off x="5580063" y="1685925"/>
                <a:ext cx="206375" cy="117475"/>
              </a:xfrm>
              <a:custGeom>
                <a:avLst/>
                <a:gdLst>
                  <a:gd name="T0" fmla="*/ 0 w 130"/>
                  <a:gd name="T1" fmla="*/ 74 h 74"/>
                  <a:gd name="T2" fmla="*/ 126 w 130"/>
                  <a:gd name="T3" fmla="*/ 0 h 74"/>
                  <a:gd name="T4" fmla="*/ 130 w 130"/>
                  <a:gd name="T5" fmla="*/ 15 h 74"/>
                  <a:gd name="T6" fmla="*/ 0 w 130"/>
                  <a:gd name="T7" fmla="*/ 74 h 74"/>
                </a:gdLst>
                <a:ahLst/>
                <a:cxnLst>
                  <a:cxn ang="0">
                    <a:pos x="T0" y="T1"/>
                  </a:cxn>
                  <a:cxn ang="0">
                    <a:pos x="T2" y="T3"/>
                  </a:cxn>
                  <a:cxn ang="0">
                    <a:pos x="T4" y="T5"/>
                  </a:cxn>
                  <a:cxn ang="0">
                    <a:pos x="T6" y="T7"/>
                  </a:cxn>
                </a:cxnLst>
                <a:rect l="0" t="0" r="r" b="b"/>
                <a:pathLst>
                  <a:path w="130" h="74">
                    <a:moveTo>
                      <a:pt x="0" y="74"/>
                    </a:moveTo>
                    <a:lnTo>
                      <a:pt x="126" y="0"/>
                    </a:lnTo>
                    <a:lnTo>
                      <a:pt x="130" y="15"/>
                    </a:lnTo>
                    <a:lnTo>
                      <a:pt x="0" y="74"/>
                    </a:lnTo>
                    <a:close/>
                  </a:path>
                </a:pathLst>
              </a:custGeom>
              <a:solidFill>
                <a:srgbClr val="EC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38" name="Freeform 90">
                <a:extLst>
                  <a:ext uri="{FF2B5EF4-FFF2-40B4-BE49-F238E27FC236}">
                    <a16:creationId xmlns:a16="http://schemas.microsoft.com/office/drawing/2014/main" id="{31516E24-9B42-45B1-835E-655E2647C2F1}"/>
                  </a:ext>
                </a:extLst>
              </p:cNvPr>
              <p:cNvSpPr>
                <a:spLocks/>
              </p:cNvSpPr>
              <p:nvPr/>
            </p:nvSpPr>
            <p:spPr bwMode="auto">
              <a:xfrm>
                <a:off x="5580063" y="1685925"/>
                <a:ext cx="206375" cy="117475"/>
              </a:xfrm>
              <a:custGeom>
                <a:avLst/>
                <a:gdLst>
                  <a:gd name="T0" fmla="*/ 0 w 130"/>
                  <a:gd name="T1" fmla="*/ 74 h 74"/>
                  <a:gd name="T2" fmla="*/ 126 w 130"/>
                  <a:gd name="T3" fmla="*/ 0 h 74"/>
                  <a:gd name="T4" fmla="*/ 130 w 130"/>
                  <a:gd name="T5" fmla="*/ 15 h 74"/>
                </a:gdLst>
                <a:ahLst/>
                <a:cxnLst>
                  <a:cxn ang="0">
                    <a:pos x="T0" y="T1"/>
                  </a:cxn>
                  <a:cxn ang="0">
                    <a:pos x="T2" y="T3"/>
                  </a:cxn>
                  <a:cxn ang="0">
                    <a:pos x="T4" y="T5"/>
                  </a:cxn>
                </a:cxnLst>
                <a:rect l="0" t="0" r="r" b="b"/>
                <a:pathLst>
                  <a:path w="130" h="74">
                    <a:moveTo>
                      <a:pt x="0" y="74"/>
                    </a:moveTo>
                    <a:lnTo>
                      <a:pt x="126" y="0"/>
                    </a:lnTo>
                    <a:lnTo>
                      <a:pt x="130" y="1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39" name="Freeform 91">
                <a:extLst>
                  <a:ext uri="{FF2B5EF4-FFF2-40B4-BE49-F238E27FC236}">
                    <a16:creationId xmlns:a16="http://schemas.microsoft.com/office/drawing/2014/main" id="{77CF1216-DFAB-4818-A142-71D5E6E823FF}"/>
                  </a:ext>
                </a:extLst>
              </p:cNvPr>
              <p:cNvSpPr>
                <a:spLocks/>
              </p:cNvSpPr>
              <p:nvPr/>
            </p:nvSpPr>
            <p:spPr bwMode="auto">
              <a:xfrm>
                <a:off x="5580063" y="1697038"/>
                <a:ext cx="236538" cy="106362"/>
              </a:xfrm>
              <a:custGeom>
                <a:avLst/>
                <a:gdLst>
                  <a:gd name="T0" fmla="*/ 0 w 149"/>
                  <a:gd name="T1" fmla="*/ 67 h 67"/>
                  <a:gd name="T2" fmla="*/ 149 w 149"/>
                  <a:gd name="T3" fmla="*/ 0 h 67"/>
                  <a:gd name="T4" fmla="*/ 141 w 149"/>
                  <a:gd name="T5" fmla="*/ 56 h 67"/>
                  <a:gd name="T6" fmla="*/ 0 w 149"/>
                  <a:gd name="T7" fmla="*/ 67 h 67"/>
                </a:gdLst>
                <a:ahLst/>
                <a:cxnLst>
                  <a:cxn ang="0">
                    <a:pos x="T0" y="T1"/>
                  </a:cxn>
                  <a:cxn ang="0">
                    <a:pos x="T2" y="T3"/>
                  </a:cxn>
                  <a:cxn ang="0">
                    <a:pos x="T4" y="T5"/>
                  </a:cxn>
                  <a:cxn ang="0">
                    <a:pos x="T6" y="T7"/>
                  </a:cxn>
                </a:cxnLst>
                <a:rect l="0" t="0" r="r" b="b"/>
                <a:pathLst>
                  <a:path w="149" h="67">
                    <a:moveTo>
                      <a:pt x="0" y="67"/>
                    </a:moveTo>
                    <a:lnTo>
                      <a:pt x="149" y="0"/>
                    </a:lnTo>
                    <a:lnTo>
                      <a:pt x="141" y="56"/>
                    </a:lnTo>
                    <a:lnTo>
                      <a:pt x="0" y="67"/>
                    </a:lnTo>
                    <a:close/>
                  </a:path>
                </a:pathLst>
              </a:custGeom>
              <a:solidFill>
                <a:srgbClr val="00B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40" name="Freeform 92">
                <a:extLst>
                  <a:ext uri="{FF2B5EF4-FFF2-40B4-BE49-F238E27FC236}">
                    <a16:creationId xmlns:a16="http://schemas.microsoft.com/office/drawing/2014/main" id="{C887E52C-268D-438E-B7A5-899FBA0B747B}"/>
                  </a:ext>
                </a:extLst>
              </p:cNvPr>
              <p:cNvSpPr>
                <a:spLocks/>
              </p:cNvSpPr>
              <p:nvPr/>
            </p:nvSpPr>
            <p:spPr bwMode="auto">
              <a:xfrm>
                <a:off x="5600700" y="1717675"/>
                <a:ext cx="266700" cy="92075"/>
              </a:xfrm>
              <a:custGeom>
                <a:avLst/>
                <a:gdLst>
                  <a:gd name="T0" fmla="*/ 0 w 168"/>
                  <a:gd name="T1" fmla="*/ 54 h 58"/>
                  <a:gd name="T2" fmla="*/ 168 w 168"/>
                  <a:gd name="T3" fmla="*/ 0 h 58"/>
                  <a:gd name="T4" fmla="*/ 153 w 168"/>
                  <a:gd name="T5" fmla="*/ 58 h 58"/>
                  <a:gd name="T6" fmla="*/ 0 w 168"/>
                  <a:gd name="T7" fmla="*/ 54 h 58"/>
                </a:gdLst>
                <a:ahLst/>
                <a:cxnLst>
                  <a:cxn ang="0">
                    <a:pos x="T0" y="T1"/>
                  </a:cxn>
                  <a:cxn ang="0">
                    <a:pos x="T2" y="T3"/>
                  </a:cxn>
                  <a:cxn ang="0">
                    <a:pos x="T4" y="T5"/>
                  </a:cxn>
                  <a:cxn ang="0">
                    <a:pos x="T6" y="T7"/>
                  </a:cxn>
                </a:cxnLst>
                <a:rect l="0" t="0" r="r" b="b"/>
                <a:pathLst>
                  <a:path w="168" h="58">
                    <a:moveTo>
                      <a:pt x="0" y="54"/>
                    </a:moveTo>
                    <a:lnTo>
                      <a:pt x="168" y="0"/>
                    </a:lnTo>
                    <a:lnTo>
                      <a:pt x="153" y="58"/>
                    </a:lnTo>
                    <a:lnTo>
                      <a:pt x="0" y="54"/>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41" name="Freeform 93">
                <a:extLst>
                  <a:ext uri="{FF2B5EF4-FFF2-40B4-BE49-F238E27FC236}">
                    <a16:creationId xmlns:a16="http://schemas.microsoft.com/office/drawing/2014/main" id="{AC9C6B24-3DC7-4C17-A3A8-4724CDFFFB3D}"/>
                  </a:ext>
                </a:extLst>
              </p:cNvPr>
              <p:cNvSpPr>
                <a:spLocks/>
              </p:cNvSpPr>
              <p:nvPr/>
            </p:nvSpPr>
            <p:spPr bwMode="auto">
              <a:xfrm>
                <a:off x="5403850" y="1795463"/>
                <a:ext cx="493713" cy="292100"/>
              </a:xfrm>
              <a:custGeom>
                <a:avLst/>
                <a:gdLst>
                  <a:gd name="T0" fmla="*/ 129 w 146"/>
                  <a:gd name="T1" fmla="*/ 85 h 85"/>
                  <a:gd name="T2" fmla="*/ 9 w 146"/>
                  <a:gd name="T3" fmla="*/ 85 h 85"/>
                  <a:gd name="T4" fmla="*/ 0 w 146"/>
                  <a:gd name="T5" fmla="*/ 11 h 85"/>
                  <a:gd name="T6" fmla="*/ 9 w 146"/>
                  <a:gd name="T7" fmla="*/ 0 h 85"/>
                  <a:gd name="T8" fmla="*/ 137 w 146"/>
                  <a:gd name="T9" fmla="*/ 0 h 85"/>
                  <a:gd name="T10" fmla="*/ 146 w 146"/>
                  <a:gd name="T11" fmla="*/ 11 h 85"/>
                  <a:gd name="T12" fmla="*/ 138 w 146"/>
                  <a:gd name="T13" fmla="*/ 76 h 85"/>
                  <a:gd name="T14" fmla="*/ 129 w 146"/>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85">
                    <a:moveTo>
                      <a:pt x="129" y="85"/>
                    </a:moveTo>
                    <a:cubicBezTo>
                      <a:pt x="129" y="85"/>
                      <a:pt x="16" y="83"/>
                      <a:pt x="9" y="85"/>
                    </a:cubicBezTo>
                    <a:cubicBezTo>
                      <a:pt x="5" y="39"/>
                      <a:pt x="0" y="11"/>
                      <a:pt x="0" y="11"/>
                    </a:cubicBezTo>
                    <a:cubicBezTo>
                      <a:pt x="0" y="5"/>
                      <a:pt x="4" y="0"/>
                      <a:pt x="9" y="0"/>
                    </a:cubicBezTo>
                    <a:cubicBezTo>
                      <a:pt x="137" y="0"/>
                      <a:pt x="137" y="0"/>
                      <a:pt x="137" y="0"/>
                    </a:cubicBezTo>
                    <a:cubicBezTo>
                      <a:pt x="142" y="0"/>
                      <a:pt x="146" y="5"/>
                      <a:pt x="146" y="11"/>
                    </a:cubicBezTo>
                    <a:cubicBezTo>
                      <a:pt x="138" y="76"/>
                      <a:pt x="138" y="76"/>
                      <a:pt x="138" y="76"/>
                    </a:cubicBezTo>
                    <a:cubicBezTo>
                      <a:pt x="138" y="81"/>
                      <a:pt x="134" y="85"/>
                      <a:pt x="129" y="85"/>
                    </a:cubicBezTo>
                    <a:close/>
                  </a:path>
                </a:pathLst>
              </a:custGeom>
              <a:solidFill>
                <a:srgbClr val="00B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343" name="Freeform 94">
              <a:extLst>
                <a:ext uri="{FF2B5EF4-FFF2-40B4-BE49-F238E27FC236}">
                  <a16:creationId xmlns:a16="http://schemas.microsoft.com/office/drawing/2014/main" id="{E8D13AD9-789D-4273-ADEE-D0319393DCA9}"/>
                </a:ext>
              </a:extLst>
            </p:cNvPr>
            <p:cNvSpPr>
              <a:spLocks noEditPoints="1"/>
            </p:cNvSpPr>
            <p:nvPr/>
          </p:nvSpPr>
          <p:spPr bwMode="auto">
            <a:xfrm>
              <a:off x="8070413" y="2705374"/>
              <a:ext cx="171016" cy="240413"/>
            </a:xfrm>
            <a:custGeom>
              <a:avLst/>
              <a:gdLst>
                <a:gd name="T0" fmla="*/ 33 w 65"/>
                <a:gd name="T1" fmla="*/ 0 h 90"/>
                <a:gd name="T2" fmla="*/ 0 w 65"/>
                <a:gd name="T3" fmla="*/ 12 h 90"/>
                <a:gd name="T4" fmla="*/ 0 w 65"/>
                <a:gd name="T5" fmla="*/ 39 h 90"/>
                <a:gd name="T6" fmla="*/ 21 w 65"/>
                <a:gd name="T7" fmla="*/ 83 h 90"/>
                <a:gd name="T8" fmla="*/ 33 w 65"/>
                <a:gd name="T9" fmla="*/ 90 h 90"/>
                <a:gd name="T10" fmla="*/ 45 w 65"/>
                <a:gd name="T11" fmla="*/ 83 h 90"/>
                <a:gd name="T12" fmla="*/ 65 w 65"/>
                <a:gd name="T13" fmla="*/ 39 h 90"/>
                <a:gd name="T14" fmla="*/ 65 w 65"/>
                <a:gd name="T15" fmla="*/ 12 h 90"/>
                <a:gd name="T16" fmla="*/ 33 w 65"/>
                <a:gd name="T17" fmla="*/ 0 h 90"/>
                <a:gd name="T18" fmla="*/ 45 w 65"/>
                <a:gd name="T19" fmla="*/ 64 h 90"/>
                <a:gd name="T20" fmla="*/ 44 w 65"/>
                <a:gd name="T21" fmla="*/ 65 h 90"/>
                <a:gd name="T22" fmla="*/ 22 w 65"/>
                <a:gd name="T23" fmla="*/ 65 h 90"/>
                <a:gd name="T24" fmla="*/ 20 w 65"/>
                <a:gd name="T25" fmla="*/ 64 h 90"/>
                <a:gd name="T26" fmla="*/ 20 w 65"/>
                <a:gd name="T27" fmla="*/ 63 h 90"/>
                <a:gd name="T28" fmla="*/ 25 w 65"/>
                <a:gd name="T29" fmla="*/ 41 h 90"/>
                <a:gd name="T30" fmla="*/ 22 w 65"/>
                <a:gd name="T31" fmla="*/ 33 h 90"/>
                <a:gd name="T32" fmla="*/ 33 w 65"/>
                <a:gd name="T33" fmla="*/ 22 h 90"/>
                <a:gd name="T34" fmla="*/ 44 w 65"/>
                <a:gd name="T35" fmla="*/ 33 h 90"/>
                <a:gd name="T36" fmla="*/ 40 w 65"/>
                <a:gd name="T37" fmla="*/ 41 h 90"/>
                <a:gd name="T38" fmla="*/ 46 w 65"/>
                <a:gd name="T39" fmla="*/ 63 h 90"/>
                <a:gd name="T40" fmla="*/ 45 w 65"/>
                <a:gd name="T41" fmla="*/ 6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90">
                  <a:moveTo>
                    <a:pt x="33" y="0"/>
                  </a:moveTo>
                  <a:cubicBezTo>
                    <a:pt x="26" y="5"/>
                    <a:pt x="15" y="10"/>
                    <a:pt x="0" y="12"/>
                  </a:cubicBezTo>
                  <a:cubicBezTo>
                    <a:pt x="0" y="39"/>
                    <a:pt x="0" y="39"/>
                    <a:pt x="0" y="39"/>
                  </a:cubicBezTo>
                  <a:cubicBezTo>
                    <a:pt x="0" y="57"/>
                    <a:pt x="8" y="73"/>
                    <a:pt x="21" y="83"/>
                  </a:cubicBezTo>
                  <a:cubicBezTo>
                    <a:pt x="25" y="86"/>
                    <a:pt x="29" y="89"/>
                    <a:pt x="33" y="90"/>
                  </a:cubicBezTo>
                  <a:cubicBezTo>
                    <a:pt x="37" y="89"/>
                    <a:pt x="41" y="86"/>
                    <a:pt x="45" y="83"/>
                  </a:cubicBezTo>
                  <a:cubicBezTo>
                    <a:pt x="58" y="73"/>
                    <a:pt x="65" y="57"/>
                    <a:pt x="65" y="39"/>
                  </a:cubicBezTo>
                  <a:cubicBezTo>
                    <a:pt x="65" y="12"/>
                    <a:pt x="65" y="12"/>
                    <a:pt x="65" y="12"/>
                  </a:cubicBezTo>
                  <a:cubicBezTo>
                    <a:pt x="50" y="10"/>
                    <a:pt x="40" y="5"/>
                    <a:pt x="33" y="0"/>
                  </a:cubicBezTo>
                  <a:close/>
                  <a:moveTo>
                    <a:pt x="45" y="64"/>
                  </a:moveTo>
                  <a:cubicBezTo>
                    <a:pt x="45" y="65"/>
                    <a:pt x="44" y="65"/>
                    <a:pt x="44" y="65"/>
                  </a:cubicBezTo>
                  <a:cubicBezTo>
                    <a:pt x="22" y="65"/>
                    <a:pt x="22" y="65"/>
                    <a:pt x="22" y="65"/>
                  </a:cubicBezTo>
                  <a:cubicBezTo>
                    <a:pt x="21" y="65"/>
                    <a:pt x="21" y="65"/>
                    <a:pt x="20" y="64"/>
                  </a:cubicBezTo>
                  <a:cubicBezTo>
                    <a:pt x="20" y="64"/>
                    <a:pt x="20" y="63"/>
                    <a:pt x="20" y="63"/>
                  </a:cubicBezTo>
                  <a:cubicBezTo>
                    <a:pt x="25" y="41"/>
                    <a:pt x="25" y="41"/>
                    <a:pt x="25" y="41"/>
                  </a:cubicBezTo>
                  <a:cubicBezTo>
                    <a:pt x="23" y="39"/>
                    <a:pt x="22" y="36"/>
                    <a:pt x="22" y="33"/>
                  </a:cubicBezTo>
                  <a:cubicBezTo>
                    <a:pt x="22" y="27"/>
                    <a:pt x="27" y="22"/>
                    <a:pt x="33" y="22"/>
                  </a:cubicBezTo>
                  <a:cubicBezTo>
                    <a:pt x="39" y="22"/>
                    <a:pt x="44" y="27"/>
                    <a:pt x="44" y="33"/>
                  </a:cubicBezTo>
                  <a:cubicBezTo>
                    <a:pt x="44" y="36"/>
                    <a:pt x="42" y="39"/>
                    <a:pt x="40" y="41"/>
                  </a:cubicBezTo>
                  <a:cubicBezTo>
                    <a:pt x="46" y="63"/>
                    <a:pt x="46" y="63"/>
                    <a:pt x="46" y="63"/>
                  </a:cubicBezTo>
                  <a:cubicBezTo>
                    <a:pt x="46" y="63"/>
                    <a:pt x="46" y="64"/>
                    <a:pt x="45" y="64"/>
                  </a:cubicBezTo>
                  <a:close/>
                </a:path>
              </a:pathLst>
            </a:custGeom>
            <a:solidFill>
              <a:srgbClr val="291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44" name="Freeform 197">
              <a:extLst>
                <a:ext uri="{FF2B5EF4-FFF2-40B4-BE49-F238E27FC236}">
                  <a16:creationId xmlns:a16="http://schemas.microsoft.com/office/drawing/2014/main" id="{1A02B0D8-DD81-4A77-A4D5-50EC79F78501}"/>
                </a:ext>
              </a:extLst>
            </p:cNvPr>
            <p:cNvSpPr>
              <a:spLocks noChangeAspect="1"/>
            </p:cNvSpPr>
            <p:nvPr/>
          </p:nvSpPr>
          <p:spPr bwMode="auto">
            <a:xfrm>
              <a:off x="10000046" y="3478370"/>
              <a:ext cx="770233" cy="720000"/>
            </a:xfrm>
            <a:custGeom>
              <a:avLst/>
              <a:gdLst>
                <a:gd name="T0" fmla="*/ 30 w 253"/>
                <a:gd name="T1" fmla="*/ 172 h 236"/>
                <a:gd name="T2" fmla="*/ 74 w 253"/>
                <a:gd name="T3" fmla="*/ 28 h 236"/>
                <a:gd name="T4" fmla="*/ 224 w 253"/>
                <a:gd name="T5" fmla="*/ 71 h 236"/>
                <a:gd name="T6" fmla="*/ 177 w 253"/>
                <a:gd name="T7" fmla="*/ 208 h 236"/>
                <a:gd name="T8" fmla="*/ 30 w 253"/>
                <a:gd name="T9" fmla="*/ 172 h 236"/>
              </a:gdLst>
              <a:ahLst/>
              <a:cxnLst>
                <a:cxn ang="0">
                  <a:pos x="T0" y="T1"/>
                </a:cxn>
                <a:cxn ang="0">
                  <a:pos x="T2" y="T3"/>
                </a:cxn>
                <a:cxn ang="0">
                  <a:pos x="T4" y="T5"/>
                </a:cxn>
                <a:cxn ang="0">
                  <a:pos x="T6" y="T7"/>
                </a:cxn>
                <a:cxn ang="0">
                  <a:pos x="T8" y="T9"/>
                </a:cxn>
              </a:cxnLst>
              <a:rect l="0" t="0" r="r" b="b"/>
              <a:pathLst>
                <a:path w="253" h="236">
                  <a:moveTo>
                    <a:pt x="30" y="172"/>
                  </a:moveTo>
                  <a:cubicBezTo>
                    <a:pt x="0" y="120"/>
                    <a:pt x="20" y="56"/>
                    <a:pt x="74" y="28"/>
                  </a:cubicBezTo>
                  <a:cubicBezTo>
                    <a:pt x="127" y="0"/>
                    <a:pt x="195" y="20"/>
                    <a:pt x="224" y="71"/>
                  </a:cubicBezTo>
                  <a:cubicBezTo>
                    <a:pt x="253" y="122"/>
                    <a:pt x="230" y="181"/>
                    <a:pt x="177" y="208"/>
                  </a:cubicBezTo>
                  <a:cubicBezTo>
                    <a:pt x="123" y="236"/>
                    <a:pt x="59" y="223"/>
                    <a:pt x="30" y="172"/>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grpSp>
          <p:nvGrpSpPr>
            <p:cNvPr id="345" name="Groupe 299">
              <a:extLst>
                <a:ext uri="{FF2B5EF4-FFF2-40B4-BE49-F238E27FC236}">
                  <a16:creationId xmlns:a16="http://schemas.microsoft.com/office/drawing/2014/main" id="{E8F2BF26-CFCE-404A-A6A8-B51516EDD819}"/>
                </a:ext>
              </a:extLst>
            </p:cNvPr>
            <p:cNvGrpSpPr/>
            <p:nvPr/>
          </p:nvGrpSpPr>
          <p:grpSpPr>
            <a:xfrm>
              <a:off x="10185520" y="3645812"/>
              <a:ext cx="441790" cy="396709"/>
              <a:chOff x="4719222" y="5426227"/>
              <a:chExt cx="544513" cy="488950"/>
            </a:xfrm>
          </p:grpSpPr>
          <p:sp>
            <p:nvSpPr>
              <p:cNvPr id="346" name="Freeform 198">
                <a:extLst>
                  <a:ext uri="{FF2B5EF4-FFF2-40B4-BE49-F238E27FC236}">
                    <a16:creationId xmlns:a16="http://schemas.microsoft.com/office/drawing/2014/main" id="{F115E4D5-69E5-4F0C-9FC4-7A468ABF823D}"/>
                  </a:ext>
                </a:extLst>
              </p:cNvPr>
              <p:cNvSpPr>
                <a:spLocks noChangeAspect="1"/>
              </p:cNvSpPr>
              <p:nvPr/>
            </p:nvSpPr>
            <p:spPr bwMode="auto">
              <a:xfrm>
                <a:off x="4925597" y="5588152"/>
                <a:ext cx="338138" cy="150812"/>
              </a:xfrm>
              <a:custGeom>
                <a:avLst/>
                <a:gdLst>
                  <a:gd name="T0" fmla="*/ 90 w 90"/>
                  <a:gd name="T1" fmla="*/ 20 h 40"/>
                  <a:gd name="T2" fmla="*/ 61 w 90"/>
                  <a:gd name="T3" fmla="*/ 0 h 40"/>
                  <a:gd name="T4" fmla="*/ 61 w 90"/>
                  <a:gd name="T5" fmla="*/ 12 h 40"/>
                  <a:gd name="T6" fmla="*/ 0 w 90"/>
                  <a:gd name="T7" fmla="*/ 7 h 40"/>
                  <a:gd name="T8" fmla="*/ 0 w 90"/>
                  <a:gd name="T9" fmla="*/ 35 h 40"/>
                  <a:gd name="T10" fmla="*/ 61 w 90"/>
                  <a:gd name="T11" fmla="*/ 26 h 40"/>
                  <a:gd name="T12" fmla="*/ 61 w 90"/>
                  <a:gd name="T13" fmla="*/ 40 h 40"/>
                  <a:gd name="T14" fmla="*/ 90 w 90"/>
                  <a:gd name="T15" fmla="*/ 2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40">
                    <a:moveTo>
                      <a:pt x="90" y="20"/>
                    </a:moveTo>
                    <a:cubicBezTo>
                      <a:pt x="61" y="0"/>
                      <a:pt x="61" y="0"/>
                      <a:pt x="61" y="0"/>
                    </a:cubicBezTo>
                    <a:cubicBezTo>
                      <a:pt x="61" y="12"/>
                      <a:pt x="61" y="12"/>
                      <a:pt x="61" y="12"/>
                    </a:cubicBezTo>
                    <a:cubicBezTo>
                      <a:pt x="0" y="7"/>
                      <a:pt x="0" y="7"/>
                      <a:pt x="0" y="7"/>
                    </a:cubicBezTo>
                    <a:cubicBezTo>
                      <a:pt x="9" y="24"/>
                      <a:pt x="0" y="35"/>
                      <a:pt x="0" y="35"/>
                    </a:cubicBezTo>
                    <a:cubicBezTo>
                      <a:pt x="61" y="26"/>
                      <a:pt x="61" y="26"/>
                      <a:pt x="61" y="26"/>
                    </a:cubicBezTo>
                    <a:cubicBezTo>
                      <a:pt x="61" y="40"/>
                      <a:pt x="61" y="40"/>
                      <a:pt x="61" y="40"/>
                    </a:cubicBezTo>
                    <a:lnTo>
                      <a:pt x="90" y="20"/>
                    </a:lnTo>
                    <a:close/>
                  </a:path>
                </a:pathLst>
              </a:custGeom>
              <a:solidFill>
                <a:srgbClr val="A7C5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
            <p:nvSpPr>
              <p:cNvPr id="347" name="Freeform 199">
                <a:extLst>
                  <a:ext uri="{FF2B5EF4-FFF2-40B4-BE49-F238E27FC236}">
                    <a16:creationId xmlns:a16="http://schemas.microsoft.com/office/drawing/2014/main" id="{4836FADC-500E-47AA-B978-1AE55AB79313}"/>
                  </a:ext>
                </a:extLst>
              </p:cNvPr>
              <p:cNvSpPr>
                <a:spLocks noChangeAspect="1"/>
              </p:cNvSpPr>
              <p:nvPr/>
            </p:nvSpPr>
            <p:spPr bwMode="auto">
              <a:xfrm>
                <a:off x="4719222" y="5426227"/>
                <a:ext cx="338138" cy="147637"/>
              </a:xfrm>
              <a:custGeom>
                <a:avLst/>
                <a:gdLst>
                  <a:gd name="T0" fmla="*/ 90 w 90"/>
                  <a:gd name="T1" fmla="*/ 19 h 39"/>
                  <a:gd name="T2" fmla="*/ 61 w 90"/>
                  <a:gd name="T3" fmla="*/ 0 h 39"/>
                  <a:gd name="T4" fmla="*/ 61 w 90"/>
                  <a:gd name="T5" fmla="*/ 11 h 39"/>
                  <a:gd name="T6" fmla="*/ 0 w 90"/>
                  <a:gd name="T7" fmla="*/ 7 h 39"/>
                  <a:gd name="T8" fmla="*/ 0 w 90"/>
                  <a:gd name="T9" fmla="*/ 34 h 39"/>
                  <a:gd name="T10" fmla="*/ 61 w 90"/>
                  <a:gd name="T11" fmla="*/ 26 h 39"/>
                  <a:gd name="T12" fmla="*/ 61 w 90"/>
                  <a:gd name="T13" fmla="*/ 39 h 39"/>
                  <a:gd name="T14" fmla="*/ 90 w 90"/>
                  <a:gd name="T15" fmla="*/ 1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39">
                    <a:moveTo>
                      <a:pt x="90" y="19"/>
                    </a:moveTo>
                    <a:cubicBezTo>
                      <a:pt x="61" y="0"/>
                      <a:pt x="61" y="0"/>
                      <a:pt x="61" y="0"/>
                    </a:cubicBezTo>
                    <a:cubicBezTo>
                      <a:pt x="61" y="11"/>
                      <a:pt x="61" y="11"/>
                      <a:pt x="61" y="11"/>
                    </a:cubicBezTo>
                    <a:cubicBezTo>
                      <a:pt x="0" y="7"/>
                      <a:pt x="0" y="7"/>
                      <a:pt x="0" y="7"/>
                    </a:cubicBezTo>
                    <a:cubicBezTo>
                      <a:pt x="9" y="24"/>
                      <a:pt x="0" y="34"/>
                      <a:pt x="0" y="34"/>
                    </a:cubicBezTo>
                    <a:cubicBezTo>
                      <a:pt x="61" y="26"/>
                      <a:pt x="61" y="26"/>
                      <a:pt x="61" y="26"/>
                    </a:cubicBezTo>
                    <a:cubicBezTo>
                      <a:pt x="61" y="39"/>
                      <a:pt x="61" y="39"/>
                      <a:pt x="61" y="39"/>
                    </a:cubicBezTo>
                    <a:lnTo>
                      <a:pt x="9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sp>
            <p:nvSpPr>
              <p:cNvPr id="348" name="Freeform 200">
                <a:extLst>
                  <a:ext uri="{FF2B5EF4-FFF2-40B4-BE49-F238E27FC236}">
                    <a16:creationId xmlns:a16="http://schemas.microsoft.com/office/drawing/2014/main" id="{16FF228A-0A6D-4647-AD68-50BDDF3585EC}"/>
                  </a:ext>
                </a:extLst>
              </p:cNvPr>
              <p:cNvSpPr>
                <a:spLocks noChangeAspect="1"/>
              </p:cNvSpPr>
              <p:nvPr/>
            </p:nvSpPr>
            <p:spPr bwMode="auto">
              <a:xfrm>
                <a:off x="4782722" y="5769127"/>
                <a:ext cx="338138" cy="146050"/>
              </a:xfrm>
              <a:custGeom>
                <a:avLst/>
                <a:gdLst>
                  <a:gd name="T0" fmla="*/ 90 w 90"/>
                  <a:gd name="T1" fmla="*/ 19 h 39"/>
                  <a:gd name="T2" fmla="*/ 61 w 90"/>
                  <a:gd name="T3" fmla="*/ 0 h 39"/>
                  <a:gd name="T4" fmla="*/ 61 w 90"/>
                  <a:gd name="T5" fmla="*/ 11 h 39"/>
                  <a:gd name="T6" fmla="*/ 0 w 90"/>
                  <a:gd name="T7" fmla="*/ 7 h 39"/>
                  <a:gd name="T8" fmla="*/ 0 w 90"/>
                  <a:gd name="T9" fmla="*/ 34 h 39"/>
                  <a:gd name="T10" fmla="*/ 61 w 90"/>
                  <a:gd name="T11" fmla="*/ 26 h 39"/>
                  <a:gd name="T12" fmla="*/ 60 w 90"/>
                  <a:gd name="T13" fmla="*/ 39 h 39"/>
                  <a:gd name="T14" fmla="*/ 90 w 90"/>
                  <a:gd name="T15" fmla="*/ 1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39">
                    <a:moveTo>
                      <a:pt x="90" y="19"/>
                    </a:moveTo>
                    <a:cubicBezTo>
                      <a:pt x="61" y="0"/>
                      <a:pt x="61" y="0"/>
                      <a:pt x="61" y="0"/>
                    </a:cubicBezTo>
                    <a:cubicBezTo>
                      <a:pt x="61" y="11"/>
                      <a:pt x="61" y="11"/>
                      <a:pt x="61" y="11"/>
                    </a:cubicBezTo>
                    <a:cubicBezTo>
                      <a:pt x="0" y="7"/>
                      <a:pt x="0" y="7"/>
                      <a:pt x="0" y="7"/>
                    </a:cubicBezTo>
                    <a:cubicBezTo>
                      <a:pt x="9" y="24"/>
                      <a:pt x="0" y="34"/>
                      <a:pt x="0" y="34"/>
                    </a:cubicBezTo>
                    <a:cubicBezTo>
                      <a:pt x="61" y="26"/>
                      <a:pt x="61" y="26"/>
                      <a:pt x="61" y="26"/>
                    </a:cubicBezTo>
                    <a:cubicBezTo>
                      <a:pt x="60" y="39"/>
                      <a:pt x="60" y="39"/>
                      <a:pt x="60" y="39"/>
                    </a:cubicBezTo>
                    <a:lnTo>
                      <a:pt x="9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Verdana"/>
                  <a:ea typeface="+mn-ea"/>
                  <a:cs typeface="+mn-cs"/>
                </a:endParaRPr>
              </a:p>
            </p:txBody>
          </p:sp>
        </p:grpSp>
        <p:sp>
          <p:nvSpPr>
            <p:cNvPr id="349" name="Freeform 383">
              <a:extLst>
                <a:ext uri="{FF2B5EF4-FFF2-40B4-BE49-F238E27FC236}">
                  <a16:creationId xmlns:a16="http://schemas.microsoft.com/office/drawing/2014/main" id="{6FC9C870-3B31-49ED-9A85-C0D381EFCFD2}"/>
                </a:ext>
              </a:extLst>
            </p:cNvPr>
            <p:cNvSpPr>
              <a:spLocks/>
            </p:cNvSpPr>
            <p:nvPr/>
          </p:nvSpPr>
          <p:spPr bwMode="auto">
            <a:xfrm>
              <a:off x="11025329" y="3472013"/>
              <a:ext cx="762840" cy="720000"/>
            </a:xfrm>
            <a:custGeom>
              <a:avLst/>
              <a:gdLst>
                <a:gd name="T0" fmla="*/ 37 w 259"/>
                <a:gd name="T1" fmla="*/ 189 h 242"/>
                <a:gd name="T2" fmla="*/ 62 w 259"/>
                <a:gd name="T3" fmla="*/ 36 h 242"/>
                <a:gd name="T4" fmla="*/ 222 w 259"/>
                <a:gd name="T5" fmla="*/ 59 h 242"/>
                <a:gd name="T6" fmla="*/ 193 w 259"/>
                <a:gd name="T7" fmla="*/ 206 h 242"/>
                <a:gd name="T8" fmla="*/ 37 w 259"/>
                <a:gd name="T9" fmla="*/ 189 h 242"/>
              </a:gdLst>
              <a:ahLst/>
              <a:cxnLst>
                <a:cxn ang="0">
                  <a:pos x="T0" y="T1"/>
                </a:cxn>
                <a:cxn ang="0">
                  <a:pos x="T2" y="T3"/>
                </a:cxn>
                <a:cxn ang="0">
                  <a:pos x="T4" y="T5"/>
                </a:cxn>
                <a:cxn ang="0">
                  <a:pos x="T6" y="T7"/>
                </a:cxn>
                <a:cxn ang="0">
                  <a:pos x="T8" y="T9"/>
                </a:cxn>
              </a:cxnLst>
              <a:rect l="0" t="0" r="r" b="b"/>
              <a:pathLst>
                <a:path w="259" h="242">
                  <a:moveTo>
                    <a:pt x="37" y="189"/>
                  </a:moveTo>
                  <a:cubicBezTo>
                    <a:pt x="0" y="141"/>
                    <a:pt x="11" y="72"/>
                    <a:pt x="62" y="36"/>
                  </a:cubicBezTo>
                  <a:cubicBezTo>
                    <a:pt x="113" y="0"/>
                    <a:pt x="185" y="10"/>
                    <a:pt x="222" y="59"/>
                  </a:cubicBezTo>
                  <a:cubicBezTo>
                    <a:pt x="259" y="107"/>
                    <a:pt x="244" y="170"/>
                    <a:pt x="193" y="206"/>
                  </a:cubicBezTo>
                  <a:cubicBezTo>
                    <a:pt x="142" y="242"/>
                    <a:pt x="74" y="238"/>
                    <a:pt x="37" y="189"/>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nvGrpSpPr>
            <p:cNvPr id="350" name="Groupe 522">
              <a:extLst>
                <a:ext uri="{FF2B5EF4-FFF2-40B4-BE49-F238E27FC236}">
                  <a16:creationId xmlns:a16="http://schemas.microsoft.com/office/drawing/2014/main" id="{7A8AAF96-CD6A-400E-B10B-914851793D06}"/>
                </a:ext>
              </a:extLst>
            </p:cNvPr>
            <p:cNvGrpSpPr/>
            <p:nvPr/>
          </p:nvGrpSpPr>
          <p:grpSpPr>
            <a:xfrm>
              <a:off x="11196692" y="3595008"/>
              <a:ext cx="453282" cy="413206"/>
              <a:chOff x="6630988" y="5624513"/>
              <a:chExt cx="520700" cy="474663"/>
            </a:xfrm>
          </p:grpSpPr>
          <p:sp>
            <p:nvSpPr>
              <p:cNvPr id="351" name="Freeform 384">
                <a:extLst>
                  <a:ext uri="{FF2B5EF4-FFF2-40B4-BE49-F238E27FC236}">
                    <a16:creationId xmlns:a16="http://schemas.microsoft.com/office/drawing/2014/main" id="{C15083E2-E72E-4E71-AE5E-D6A7BD585DCE}"/>
                  </a:ext>
                </a:extLst>
              </p:cNvPr>
              <p:cNvSpPr>
                <a:spLocks/>
              </p:cNvSpPr>
              <p:nvPr/>
            </p:nvSpPr>
            <p:spPr bwMode="auto">
              <a:xfrm>
                <a:off x="6691313" y="5835650"/>
                <a:ext cx="328613" cy="219075"/>
              </a:xfrm>
              <a:custGeom>
                <a:avLst/>
                <a:gdLst>
                  <a:gd name="T0" fmla="*/ 51 w 97"/>
                  <a:gd name="T1" fmla="*/ 0 h 64"/>
                  <a:gd name="T2" fmla="*/ 68 w 97"/>
                  <a:gd name="T3" fmla="*/ 10 h 64"/>
                  <a:gd name="T4" fmla="*/ 88 w 97"/>
                  <a:gd name="T5" fmla="*/ 15 h 64"/>
                  <a:gd name="T6" fmla="*/ 91 w 97"/>
                  <a:gd name="T7" fmla="*/ 15 h 64"/>
                  <a:gd name="T8" fmla="*/ 92 w 97"/>
                  <a:gd name="T9" fmla="*/ 15 h 64"/>
                  <a:gd name="T10" fmla="*/ 71 w 97"/>
                  <a:gd name="T11" fmla="*/ 47 h 64"/>
                  <a:gd name="T12" fmla="*/ 15 w 97"/>
                  <a:gd name="T13" fmla="*/ 61 h 64"/>
                  <a:gd name="T14" fmla="*/ 7 w 97"/>
                  <a:gd name="T15" fmla="*/ 63 h 64"/>
                  <a:gd name="T16" fmla="*/ 2 w 97"/>
                  <a:gd name="T17" fmla="*/ 61 h 64"/>
                  <a:gd name="T18" fmla="*/ 2 w 97"/>
                  <a:gd name="T19" fmla="*/ 55 h 64"/>
                  <a:gd name="T20" fmla="*/ 7 w 97"/>
                  <a:gd name="T21" fmla="*/ 51 h 64"/>
                  <a:gd name="T22" fmla="*/ 22 w 97"/>
                  <a:gd name="T23" fmla="*/ 40 h 64"/>
                  <a:gd name="T24" fmla="*/ 32 w 97"/>
                  <a:gd name="T25" fmla="*/ 26 h 64"/>
                  <a:gd name="T26" fmla="*/ 32 w 97"/>
                  <a:gd name="T27" fmla="*/ 25 h 64"/>
                  <a:gd name="T28" fmla="*/ 51 w 97"/>
                  <a:gd name="T2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64">
                    <a:moveTo>
                      <a:pt x="51" y="0"/>
                    </a:moveTo>
                    <a:cubicBezTo>
                      <a:pt x="57" y="4"/>
                      <a:pt x="63" y="7"/>
                      <a:pt x="68" y="10"/>
                    </a:cubicBezTo>
                    <a:cubicBezTo>
                      <a:pt x="75" y="13"/>
                      <a:pt x="81" y="16"/>
                      <a:pt x="88" y="15"/>
                    </a:cubicBezTo>
                    <a:cubicBezTo>
                      <a:pt x="89" y="15"/>
                      <a:pt x="90" y="15"/>
                      <a:pt x="91" y="15"/>
                    </a:cubicBezTo>
                    <a:cubicBezTo>
                      <a:pt x="92" y="15"/>
                      <a:pt x="92" y="15"/>
                      <a:pt x="92" y="15"/>
                    </a:cubicBezTo>
                    <a:cubicBezTo>
                      <a:pt x="94" y="26"/>
                      <a:pt x="97" y="46"/>
                      <a:pt x="71" y="47"/>
                    </a:cubicBezTo>
                    <a:cubicBezTo>
                      <a:pt x="61" y="48"/>
                      <a:pt x="43" y="45"/>
                      <a:pt x="15" y="61"/>
                    </a:cubicBezTo>
                    <a:cubicBezTo>
                      <a:pt x="12" y="63"/>
                      <a:pt x="10" y="63"/>
                      <a:pt x="7" y="63"/>
                    </a:cubicBezTo>
                    <a:cubicBezTo>
                      <a:pt x="5" y="64"/>
                      <a:pt x="3" y="63"/>
                      <a:pt x="2" y="61"/>
                    </a:cubicBezTo>
                    <a:cubicBezTo>
                      <a:pt x="0" y="59"/>
                      <a:pt x="1" y="57"/>
                      <a:pt x="2" y="55"/>
                    </a:cubicBezTo>
                    <a:cubicBezTo>
                      <a:pt x="3" y="53"/>
                      <a:pt x="5" y="52"/>
                      <a:pt x="7" y="51"/>
                    </a:cubicBezTo>
                    <a:cubicBezTo>
                      <a:pt x="12" y="47"/>
                      <a:pt x="17" y="44"/>
                      <a:pt x="22" y="40"/>
                    </a:cubicBezTo>
                    <a:cubicBezTo>
                      <a:pt x="27" y="37"/>
                      <a:pt x="31" y="33"/>
                      <a:pt x="32" y="26"/>
                    </a:cubicBezTo>
                    <a:cubicBezTo>
                      <a:pt x="32" y="26"/>
                      <a:pt x="32" y="25"/>
                      <a:pt x="32" y="25"/>
                    </a:cubicBezTo>
                    <a:cubicBezTo>
                      <a:pt x="38" y="17"/>
                      <a:pt x="44" y="9"/>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52" name="Freeform 385">
                <a:extLst>
                  <a:ext uri="{FF2B5EF4-FFF2-40B4-BE49-F238E27FC236}">
                    <a16:creationId xmlns:a16="http://schemas.microsoft.com/office/drawing/2014/main" id="{9B8AAE0E-E55A-4407-ABC8-ABF364D00654}"/>
                  </a:ext>
                </a:extLst>
              </p:cNvPr>
              <p:cNvSpPr>
                <a:spLocks noEditPoints="1"/>
              </p:cNvSpPr>
              <p:nvPr/>
            </p:nvSpPr>
            <p:spPr bwMode="auto">
              <a:xfrm>
                <a:off x="7011988" y="5842000"/>
                <a:ext cx="139700" cy="198438"/>
              </a:xfrm>
              <a:custGeom>
                <a:avLst/>
                <a:gdLst>
                  <a:gd name="T0" fmla="*/ 41 w 41"/>
                  <a:gd name="T1" fmla="*/ 51 h 58"/>
                  <a:gd name="T2" fmla="*/ 10 w 41"/>
                  <a:gd name="T3" fmla="*/ 53 h 58"/>
                  <a:gd name="T4" fmla="*/ 5 w 41"/>
                  <a:gd name="T5" fmla="*/ 49 h 58"/>
                  <a:gd name="T6" fmla="*/ 2 w 41"/>
                  <a:gd name="T7" fmla="*/ 17 h 58"/>
                  <a:gd name="T8" fmla="*/ 1 w 41"/>
                  <a:gd name="T9" fmla="*/ 10 h 58"/>
                  <a:gd name="T10" fmla="*/ 3 w 41"/>
                  <a:gd name="T11" fmla="*/ 5 h 58"/>
                  <a:gd name="T12" fmla="*/ 35 w 41"/>
                  <a:gd name="T13" fmla="*/ 0 h 58"/>
                  <a:gd name="T14" fmla="*/ 41 w 41"/>
                  <a:gd name="T15" fmla="*/ 51 h 58"/>
                  <a:gd name="T16" fmla="*/ 29 w 41"/>
                  <a:gd name="T17" fmla="*/ 11 h 58"/>
                  <a:gd name="T18" fmla="*/ 25 w 41"/>
                  <a:gd name="T19" fmla="*/ 7 h 58"/>
                  <a:gd name="T20" fmla="*/ 22 w 41"/>
                  <a:gd name="T21" fmla="*/ 11 h 58"/>
                  <a:gd name="T22" fmla="*/ 25 w 41"/>
                  <a:gd name="T23" fmla="*/ 14 h 58"/>
                  <a:gd name="T24" fmla="*/ 29 w 41"/>
                  <a:gd name="T25" fmla="*/ 1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8">
                    <a:moveTo>
                      <a:pt x="41" y="51"/>
                    </a:moveTo>
                    <a:cubicBezTo>
                      <a:pt x="33" y="49"/>
                      <a:pt x="24" y="58"/>
                      <a:pt x="10" y="53"/>
                    </a:cubicBezTo>
                    <a:cubicBezTo>
                      <a:pt x="8" y="53"/>
                      <a:pt x="5" y="51"/>
                      <a:pt x="5" y="49"/>
                    </a:cubicBezTo>
                    <a:cubicBezTo>
                      <a:pt x="4" y="38"/>
                      <a:pt x="3" y="27"/>
                      <a:pt x="2" y="17"/>
                    </a:cubicBezTo>
                    <a:cubicBezTo>
                      <a:pt x="1" y="14"/>
                      <a:pt x="1" y="12"/>
                      <a:pt x="1" y="10"/>
                    </a:cubicBezTo>
                    <a:cubicBezTo>
                      <a:pt x="0" y="7"/>
                      <a:pt x="1" y="6"/>
                      <a:pt x="3" y="5"/>
                    </a:cubicBezTo>
                    <a:cubicBezTo>
                      <a:pt x="14" y="4"/>
                      <a:pt x="24" y="2"/>
                      <a:pt x="35" y="0"/>
                    </a:cubicBezTo>
                    <a:cubicBezTo>
                      <a:pt x="37" y="17"/>
                      <a:pt x="39" y="34"/>
                      <a:pt x="41" y="51"/>
                    </a:cubicBezTo>
                    <a:close/>
                    <a:moveTo>
                      <a:pt x="29" y="11"/>
                    </a:moveTo>
                    <a:cubicBezTo>
                      <a:pt x="29" y="9"/>
                      <a:pt x="27" y="7"/>
                      <a:pt x="25" y="7"/>
                    </a:cubicBezTo>
                    <a:cubicBezTo>
                      <a:pt x="23" y="8"/>
                      <a:pt x="22" y="9"/>
                      <a:pt x="22" y="11"/>
                    </a:cubicBezTo>
                    <a:cubicBezTo>
                      <a:pt x="22" y="13"/>
                      <a:pt x="23" y="14"/>
                      <a:pt x="25" y="14"/>
                    </a:cubicBezTo>
                    <a:cubicBezTo>
                      <a:pt x="28" y="14"/>
                      <a:pt x="28" y="12"/>
                      <a:pt x="29" y="11"/>
                    </a:cubicBezTo>
                    <a:close/>
                  </a:path>
                </a:pathLst>
              </a:custGeom>
              <a:solidFill>
                <a:srgbClr val="A7C5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53" name="Freeform 386">
                <a:extLst>
                  <a:ext uri="{FF2B5EF4-FFF2-40B4-BE49-F238E27FC236}">
                    <a16:creationId xmlns:a16="http://schemas.microsoft.com/office/drawing/2014/main" id="{3C98BB6D-BB21-4DDF-8887-2804A711926D}"/>
                  </a:ext>
                </a:extLst>
              </p:cNvPr>
              <p:cNvSpPr>
                <a:spLocks/>
              </p:cNvSpPr>
              <p:nvPr/>
            </p:nvSpPr>
            <p:spPr bwMode="auto">
              <a:xfrm>
                <a:off x="6651625" y="5767388"/>
                <a:ext cx="236538" cy="296863"/>
              </a:xfrm>
              <a:custGeom>
                <a:avLst/>
                <a:gdLst>
                  <a:gd name="T0" fmla="*/ 60 w 70"/>
                  <a:gd name="T1" fmla="*/ 0 h 87"/>
                  <a:gd name="T2" fmla="*/ 70 w 70"/>
                  <a:gd name="T3" fmla="*/ 8 h 87"/>
                  <a:gd name="T4" fmla="*/ 57 w 70"/>
                  <a:gd name="T5" fmla="*/ 24 h 87"/>
                  <a:gd name="T6" fmla="*/ 31 w 70"/>
                  <a:gd name="T7" fmla="*/ 59 h 87"/>
                  <a:gd name="T8" fmla="*/ 27 w 70"/>
                  <a:gd name="T9" fmla="*/ 63 h 87"/>
                  <a:gd name="T10" fmla="*/ 17 w 70"/>
                  <a:gd name="T11" fmla="*/ 69 h 87"/>
                  <a:gd name="T12" fmla="*/ 15 w 70"/>
                  <a:gd name="T13" fmla="*/ 71 h 87"/>
                  <a:gd name="T14" fmla="*/ 13 w 70"/>
                  <a:gd name="T15" fmla="*/ 84 h 87"/>
                  <a:gd name="T16" fmla="*/ 10 w 70"/>
                  <a:gd name="T17" fmla="*/ 87 h 87"/>
                  <a:gd name="T18" fmla="*/ 0 w 70"/>
                  <a:gd name="T19" fmla="*/ 80 h 87"/>
                  <a:gd name="T20" fmla="*/ 60 w 70"/>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87">
                    <a:moveTo>
                      <a:pt x="60" y="0"/>
                    </a:moveTo>
                    <a:cubicBezTo>
                      <a:pt x="62" y="5"/>
                      <a:pt x="65" y="7"/>
                      <a:pt x="70" y="8"/>
                    </a:cubicBezTo>
                    <a:cubicBezTo>
                      <a:pt x="66" y="13"/>
                      <a:pt x="62" y="19"/>
                      <a:pt x="57" y="24"/>
                    </a:cubicBezTo>
                    <a:cubicBezTo>
                      <a:pt x="49" y="36"/>
                      <a:pt x="40" y="47"/>
                      <a:pt x="31" y="59"/>
                    </a:cubicBezTo>
                    <a:cubicBezTo>
                      <a:pt x="30" y="60"/>
                      <a:pt x="29" y="62"/>
                      <a:pt x="27" y="63"/>
                    </a:cubicBezTo>
                    <a:cubicBezTo>
                      <a:pt x="24" y="65"/>
                      <a:pt x="20" y="67"/>
                      <a:pt x="17" y="69"/>
                    </a:cubicBezTo>
                    <a:cubicBezTo>
                      <a:pt x="17" y="70"/>
                      <a:pt x="16" y="71"/>
                      <a:pt x="15" y="71"/>
                    </a:cubicBezTo>
                    <a:cubicBezTo>
                      <a:pt x="11" y="75"/>
                      <a:pt x="10" y="79"/>
                      <a:pt x="13" y="84"/>
                    </a:cubicBezTo>
                    <a:cubicBezTo>
                      <a:pt x="12" y="85"/>
                      <a:pt x="11" y="86"/>
                      <a:pt x="10" y="87"/>
                    </a:cubicBezTo>
                    <a:cubicBezTo>
                      <a:pt x="7" y="84"/>
                      <a:pt x="4" y="82"/>
                      <a:pt x="0" y="80"/>
                    </a:cubicBezTo>
                    <a:cubicBezTo>
                      <a:pt x="20" y="53"/>
                      <a:pt x="40" y="27"/>
                      <a:pt x="60" y="0"/>
                    </a:cubicBezTo>
                    <a:close/>
                  </a:path>
                </a:pathLst>
              </a:custGeom>
              <a:solidFill>
                <a:srgbClr val="30B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54" name="Freeform 387">
                <a:extLst>
                  <a:ext uri="{FF2B5EF4-FFF2-40B4-BE49-F238E27FC236}">
                    <a16:creationId xmlns:a16="http://schemas.microsoft.com/office/drawing/2014/main" id="{9998CA80-3C34-432C-8C3E-4048B2B11FBD}"/>
                  </a:ext>
                </a:extLst>
              </p:cNvPr>
              <p:cNvSpPr>
                <a:spLocks/>
              </p:cNvSpPr>
              <p:nvPr/>
            </p:nvSpPr>
            <p:spPr bwMode="auto">
              <a:xfrm>
                <a:off x="6634163" y="5791200"/>
                <a:ext cx="179388" cy="225425"/>
              </a:xfrm>
              <a:custGeom>
                <a:avLst/>
                <a:gdLst>
                  <a:gd name="T0" fmla="*/ 53 w 53"/>
                  <a:gd name="T1" fmla="*/ 6 h 66"/>
                  <a:gd name="T2" fmla="*/ 41 w 53"/>
                  <a:gd name="T3" fmla="*/ 21 h 66"/>
                  <a:gd name="T4" fmla="*/ 9 w 53"/>
                  <a:gd name="T5" fmla="*/ 63 h 66"/>
                  <a:gd name="T6" fmla="*/ 5 w 53"/>
                  <a:gd name="T7" fmla="*/ 65 h 66"/>
                  <a:gd name="T8" fmla="*/ 1 w 53"/>
                  <a:gd name="T9" fmla="*/ 58 h 66"/>
                  <a:gd name="T10" fmla="*/ 2 w 53"/>
                  <a:gd name="T11" fmla="*/ 56 h 66"/>
                  <a:gd name="T12" fmla="*/ 14 w 53"/>
                  <a:gd name="T13" fmla="*/ 34 h 66"/>
                  <a:gd name="T14" fmla="*/ 17 w 53"/>
                  <a:gd name="T15" fmla="*/ 31 h 66"/>
                  <a:gd name="T16" fmla="*/ 27 w 53"/>
                  <a:gd name="T17" fmla="*/ 18 h 66"/>
                  <a:gd name="T18" fmla="*/ 33 w 53"/>
                  <a:gd name="T19" fmla="*/ 8 h 66"/>
                  <a:gd name="T20" fmla="*/ 53 w 53"/>
                  <a:gd name="T21"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66">
                    <a:moveTo>
                      <a:pt x="53" y="6"/>
                    </a:moveTo>
                    <a:cubicBezTo>
                      <a:pt x="49" y="11"/>
                      <a:pt x="45" y="16"/>
                      <a:pt x="41" y="21"/>
                    </a:cubicBezTo>
                    <a:cubicBezTo>
                      <a:pt x="31" y="35"/>
                      <a:pt x="20" y="49"/>
                      <a:pt x="9" y="63"/>
                    </a:cubicBezTo>
                    <a:cubicBezTo>
                      <a:pt x="8" y="65"/>
                      <a:pt x="7" y="66"/>
                      <a:pt x="5" y="65"/>
                    </a:cubicBezTo>
                    <a:cubicBezTo>
                      <a:pt x="1" y="65"/>
                      <a:pt x="0" y="62"/>
                      <a:pt x="1" y="58"/>
                    </a:cubicBezTo>
                    <a:cubicBezTo>
                      <a:pt x="1" y="57"/>
                      <a:pt x="2" y="57"/>
                      <a:pt x="2" y="56"/>
                    </a:cubicBezTo>
                    <a:cubicBezTo>
                      <a:pt x="6" y="48"/>
                      <a:pt x="10" y="41"/>
                      <a:pt x="14" y="34"/>
                    </a:cubicBezTo>
                    <a:cubicBezTo>
                      <a:pt x="15" y="33"/>
                      <a:pt x="16" y="32"/>
                      <a:pt x="17" y="31"/>
                    </a:cubicBezTo>
                    <a:cubicBezTo>
                      <a:pt x="22" y="28"/>
                      <a:pt x="25" y="23"/>
                      <a:pt x="27" y="18"/>
                    </a:cubicBezTo>
                    <a:cubicBezTo>
                      <a:pt x="29" y="15"/>
                      <a:pt x="31" y="11"/>
                      <a:pt x="33" y="8"/>
                    </a:cubicBezTo>
                    <a:cubicBezTo>
                      <a:pt x="39" y="0"/>
                      <a:pt x="45" y="0"/>
                      <a:pt x="5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55" name="Freeform 388">
                <a:extLst>
                  <a:ext uri="{FF2B5EF4-FFF2-40B4-BE49-F238E27FC236}">
                    <a16:creationId xmlns:a16="http://schemas.microsoft.com/office/drawing/2014/main" id="{97E1A513-5FC4-4CF7-9A45-ECB3C2D7332C}"/>
                  </a:ext>
                </a:extLst>
              </p:cNvPr>
              <p:cNvSpPr>
                <a:spLocks/>
              </p:cNvSpPr>
              <p:nvPr/>
            </p:nvSpPr>
            <p:spPr bwMode="auto">
              <a:xfrm>
                <a:off x="6864350" y="5624513"/>
                <a:ext cx="120650" cy="160338"/>
              </a:xfrm>
              <a:custGeom>
                <a:avLst/>
                <a:gdLst>
                  <a:gd name="T0" fmla="*/ 35 w 36"/>
                  <a:gd name="T1" fmla="*/ 6 h 47"/>
                  <a:gd name="T2" fmla="*/ 12 w 36"/>
                  <a:gd name="T3" fmla="*/ 43 h 47"/>
                  <a:gd name="T4" fmla="*/ 3 w 36"/>
                  <a:gd name="T5" fmla="*/ 44 h 47"/>
                  <a:gd name="T6" fmla="*/ 2 w 36"/>
                  <a:gd name="T7" fmla="*/ 35 h 47"/>
                  <a:gd name="T8" fmla="*/ 24 w 36"/>
                  <a:gd name="T9" fmla="*/ 6 h 47"/>
                  <a:gd name="T10" fmla="*/ 35 w 36"/>
                  <a:gd name="T11" fmla="*/ 6 h 47"/>
                </a:gdLst>
                <a:ahLst/>
                <a:cxnLst>
                  <a:cxn ang="0">
                    <a:pos x="T0" y="T1"/>
                  </a:cxn>
                  <a:cxn ang="0">
                    <a:pos x="T2" y="T3"/>
                  </a:cxn>
                  <a:cxn ang="0">
                    <a:pos x="T4" y="T5"/>
                  </a:cxn>
                  <a:cxn ang="0">
                    <a:pos x="T6" y="T7"/>
                  </a:cxn>
                  <a:cxn ang="0">
                    <a:pos x="T8" y="T9"/>
                  </a:cxn>
                  <a:cxn ang="0">
                    <a:pos x="T10" y="T11"/>
                  </a:cxn>
                </a:cxnLst>
                <a:rect l="0" t="0" r="r" b="b"/>
                <a:pathLst>
                  <a:path w="36" h="47">
                    <a:moveTo>
                      <a:pt x="35" y="6"/>
                    </a:moveTo>
                    <a:cubicBezTo>
                      <a:pt x="36" y="19"/>
                      <a:pt x="21" y="23"/>
                      <a:pt x="12" y="43"/>
                    </a:cubicBezTo>
                    <a:cubicBezTo>
                      <a:pt x="10" y="46"/>
                      <a:pt x="6" y="47"/>
                      <a:pt x="3" y="44"/>
                    </a:cubicBezTo>
                    <a:cubicBezTo>
                      <a:pt x="0" y="42"/>
                      <a:pt x="0" y="39"/>
                      <a:pt x="2" y="35"/>
                    </a:cubicBezTo>
                    <a:cubicBezTo>
                      <a:pt x="10" y="26"/>
                      <a:pt x="17" y="16"/>
                      <a:pt x="24" y="6"/>
                    </a:cubicBezTo>
                    <a:cubicBezTo>
                      <a:pt x="25" y="4"/>
                      <a:pt x="34" y="0"/>
                      <a:pt x="35" y="6"/>
                    </a:cubicBezTo>
                    <a:close/>
                  </a:path>
                </a:pathLst>
              </a:custGeom>
              <a:solidFill>
                <a:srgbClr val="30B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56" name="Freeform 389">
                <a:extLst>
                  <a:ext uri="{FF2B5EF4-FFF2-40B4-BE49-F238E27FC236}">
                    <a16:creationId xmlns:a16="http://schemas.microsoft.com/office/drawing/2014/main" id="{9677085D-15C6-47EC-8F68-EDC1007B8406}"/>
                  </a:ext>
                </a:extLst>
              </p:cNvPr>
              <p:cNvSpPr>
                <a:spLocks/>
              </p:cNvSpPr>
              <p:nvPr/>
            </p:nvSpPr>
            <p:spPr bwMode="auto">
              <a:xfrm>
                <a:off x="6630988" y="6040438"/>
                <a:ext cx="50800" cy="58738"/>
              </a:xfrm>
              <a:custGeom>
                <a:avLst/>
                <a:gdLst>
                  <a:gd name="T0" fmla="*/ 15 w 15"/>
                  <a:gd name="T1" fmla="*/ 8 h 17"/>
                  <a:gd name="T2" fmla="*/ 3 w 15"/>
                  <a:gd name="T3" fmla="*/ 16 h 17"/>
                  <a:gd name="T4" fmla="*/ 0 w 15"/>
                  <a:gd name="T5" fmla="*/ 17 h 17"/>
                  <a:gd name="T6" fmla="*/ 5 w 15"/>
                  <a:gd name="T7" fmla="*/ 0 h 17"/>
                  <a:gd name="T8" fmla="*/ 15 w 15"/>
                  <a:gd name="T9" fmla="*/ 8 h 17"/>
                </a:gdLst>
                <a:ahLst/>
                <a:cxnLst>
                  <a:cxn ang="0">
                    <a:pos x="T0" y="T1"/>
                  </a:cxn>
                  <a:cxn ang="0">
                    <a:pos x="T2" y="T3"/>
                  </a:cxn>
                  <a:cxn ang="0">
                    <a:pos x="T4" y="T5"/>
                  </a:cxn>
                  <a:cxn ang="0">
                    <a:pos x="T6" y="T7"/>
                  </a:cxn>
                  <a:cxn ang="0">
                    <a:pos x="T8" y="T9"/>
                  </a:cxn>
                </a:cxnLst>
                <a:rect l="0" t="0" r="r" b="b"/>
                <a:pathLst>
                  <a:path w="15" h="17">
                    <a:moveTo>
                      <a:pt x="15" y="8"/>
                    </a:moveTo>
                    <a:cubicBezTo>
                      <a:pt x="13" y="12"/>
                      <a:pt x="7" y="12"/>
                      <a:pt x="3" y="16"/>
                    </a:cubicBezTo>
                    <a:cubicBezTo>
                      <a:pt x="3" y="17"/>
                      <a:pt x="3" y="17"/>
                      <a:pt x="0" y="17"/>
                    </a:cubicBezTo>
                    <a:cubicBezTo>
                      <a:pt x="2" y="11"/>
                      <a:pt x="3" y="6"/>
                      <a:pt x="5" y="0"/>
                    </a:cubicBezTo>
                    <a:cubicBezTo>
                      <a:pt x="9" y="3"/>
                      <a:pt x="12" y="5"/>
                      <a:pt x="15" y="8"/>
                    </a:cubicBezTo>
                    <a:close/>
                  </a:path>
                </a:pathLst>
              </a:custGeom>
              <a:solidFill>
                <a:srgbClr val="30B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357" name="Groupe 720">
              <a:extLst>
                <a:ext uri="{FF2B5EF4-FFF2-40B4-BE49-F238E27FC236}">
                  <a16:creationId xmlns:a16="http://schemas.microsoft.com/office/drawing/2014/main" id="{FCD6A26C-5561-41DA-83B4-E97C8194D2D5}"/>
                </a:ext>
              </a:extLst>
            </p:cNvPr>
            <p:cNvGrpSpPr/>
            <p:nvPr/>
          </p:nvGrpSpPr>
          <p:grpSpPr>
            <a:xfrm>
              <a:off x="10910724" y="4248224"/>
              <a:ext cx="254541" cy="250513"/>
              <a:chOff x="6605588" y="2852738"/>
              <a:chExt cx="501650" cy="493712"/>
            </a:xfrm>
          </p:grpSpPr>
          <p:sp>
            <p:nvSpPr>
              <p:cNvPr id="358" name="Freeform 186">
                <a:extLst>
                  <a:ext uri="{FF2B5EF4-FFF2-40B4-BE49-F238E27FC236}">
                    <a16:creationId xmlns:a16="http://schemas.microsoft.com/office/drawing/2014/main" id="{2FC699CA-3A4C-4EBB-BACC-122F242D5FD5}"/>
                  </a:ext>
                </a:extLst>
              </p:cNvPr>
              <p:cNvSpPr>
                <a:spLocks/>
              </p:cNvSpPr>
              <p:nvPr/>
            </p:nvSpPr>
            <p:spPr bwMode="auto">
              <a:xfrm>
                <a:off x="6734175" y="2852738"/>
                <a:ext cx="373063" cy="371475"/>
              </a:xfrm>
              <a:custGeom>
                <a:avLst/>
                <a:gdLst>
                  <a:gd name="T0" fmla="*/ 90 w 110"/>
                  <a:gd name="T1" fmla="*/ 90 h 109"/>
                  <a:gd name="T2" fmla="*/ 90 w 110"/>
                  <a:gd name="T3" fmla="*/ 19 h 109"/>
                  <a:gd name="T4" fmla="*/ 20 w 110"/>
                  <a:gd name="T5" fmla="*/ 19 h 109"/>
                  <a:gd name="T6" fmla="*/ 20 w 110"/>
                  <a:gd name="T7" fmla="*/ 90 h 109"/>
                  <a:gd name="T8" fmla="*/ 90 w 110"/>
                  <a:gd name="T9" fmla="*/ 90 h 109"/>
                </a:gdLst>
                <a:ahLst/>
                <a:cxnLst>
                  <a:cxn ang="0">
                    <a:pos x="T0" y="T1"/>
                  </a:cxn>
                  <a:cxn ang="0">
                    <a:pos x="T2" y="T3"/>
                  </a:cxn>
                  <a:cxn ang="0">
                    <a:pos x="T4" y="T5"/>
                  </a:cxn>
                  <a:cxn ang="0">
                    <a:pos x="T6" y="T7"/>
                  </a:cxn>
                  <a:cxn ang="0">
                    <a:pos x="T8" y="T9"/>
                  </a:cxn>
                </a:cxnLst>
                <a:rect l="0" t="0" r="r" b="b"/>
                <a:pathLst>
                  <a:path w="110" h="109">
                    <a:moveTo>
                      <a:pt x="90" y="90"/>
                    </a:moveTo>
                    <a:cubicBezTo>
                      <a:pt x="110" y="70"/>
                      <a:pt x="110" y="39"/>
                      <a:pt x="90" y="19"/>
                    </a:cubicBezTo>
                    <a:cubicBezTo>
                      <a:pt x="70" y="0"/>
                      <a:pt x="39" y="0"/>
                      <a:pt x="20" y="19"/>
                    </a:cubicBezTo>
                    <a:cubicBezTo>
                      <a:pt x="0" y="39"/>
                      <a:pt x="0" y="70"/>
                      <a:pt x="20" y="90"/>
                    </a:cubicBezTo>
                    <a:cubicBezTo>
                      <a:pt x="39" y="109"/>
                      <a:pt x="70" y="109"/>
                      <a:pt x="90" y="90"/>
                    </a:cubicBez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59" name="Freeform 187">
                <a:extLst>
                  <a:ext uri="{FF2B5EF4-FFF2-40B4-BE49-F238E27FC236}">
                    <a16:creationId xmlns:a16="http://schemas.microsoft.com/office/drawing/2014/main" id="{0B8C349D-1A71-46D6-8174-8D3688B2A0B9}"/>
                  </a:ext>
                </a:extLst>
              </p:cNvPr>
              <p:cNvSpPr>
                <a:spLocks/>
              </p:cNvSpPr>
              <p:nvPr/>
            </p:nvSpPr>
            <p:spPr bwMode="auto">
              <a:xfrm>
                <a:off x="6772275" y="2890838"/>
                <a:ext cx="293688" cy="295275"/>
              </a:xfrm>
              <a:custGeom>
                <a:avLst/>
                <a:gdLst>
                  <a:gd name="T0" fmla="*/ 71 w 87"/>
                  <a:gd name="T1" fmla="*/ 71 h 87"/>
                  <a:gd name="T2" fmla="*/ 71 w 87"/>
                  <a:gd name="T3" fmla="*/ 16 h 87"/>
                  <a:gd name="T4" fmla="*/ 16 w 87"/>
                  <a:gd name="T5" fmla="*/ 16 h 87"/>
                  <a:gd name="T6" fmla="*/ 16 w 87"/>
                  <a:gd name="T7" fmla="*/ 71 h 87"/>
                  <a:gd name="T8" fmla="*/ 71 w 87"/>
                  <a:gd name="T9" fmla="*/ 71 h 87"/>
                </a:gdLst>
                <a:ahLst/>
                <a:cxnLst>
                  <a:cxn ang="0">
                    <a:pos x="T0" y="T1"/>
                  </a:cxn>
                  <a:cxn ang="0">
                    <a:pos x="T2" y="T3"/>
                  </a:cxn>
                  <a:cxn ang="0">
                    <a:pos x="T4" y="T5"/>
                  </a:cxn>
                  <a:cxn ang="0">
                    <a:pos x="T6" y="T7"/>
                  </a:cxn>
                  <a:cxn ang="0">
                    <a:pos x="T8" y="T9"/>
                  </a:cxn>
                </a:cxnLst>
                <a:rect l="0" t="0" r="r" b="b"/>
                <a:pathLst>
                  <a:path w="87" h="87">
                    <a:moveTo>
                      <a:pt x="71" y="71"/>
                    </a:moveTo>
                    <a:cubicBezTo>
                      <a:pt x="87" y="56"/>
                      <a:pt x="87" y="31"/>
                      <a:pt x="71" y="16"/>
                    </a:cubicBezTo>
                    <a:cubicBezTo>
                      <a:pt x="56" y="0"/>
                      <a:pt x="31" y="0"/>
                      <a:pt x="16" y="16"/>
                    </a:cubicBezTo>
                    <a:cubicBezTo>
                      <a:pt x="0" y="31"/>
                      <a:pt x="0" y="56"/>
                      <a:pt x="16" y="71"/>
                    </a:cubicBezTo>
                    <a:cubicBezTo>
                      <a:pt x="31" y="87"/>
                      <a:pt x="56" y="87"/>
                      <a:pt x="71" y="71"/>
                    </a:cubicBezTo>
                    <a:close/>
                  </a:path>
                </a:pathLst>
              </a:custGeom>
              <a:solidFill>
                <a:srgbClr val="27A8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60" name="Freeform 188">
                <a:extLst>
                  <a:ext uri="{FF2B5EF4-FFF2-40B4-BE49-F238E27FC236}">
                    <a16:creationId xmlns:a16="http://schemas.microsoft.com/office/drawing/2014/main" id="{983A6B3A-D0E5-4E6C-B7AD-678A5F38B182}"/>
                  </a:ext>
                </a:extLst>
              </p:cNvPr>
              <p:cNvSpPr>
                <a:spLocks/>
              </p:cNvSpPr>
              <p:nvPr/>
            </p:nvSpPr>
            <p:spPr bwMode="auto">
              <a:xfrm>
                <a:off x="6764338" y="3128963"/>
                <a:ext cx="65088" cy="63500"/>
              </a:xfrm>
              <a:custGeom>
                <a:avLst/>
                <a:gdLst>
                  <a:gd name="T0" fmla="*/ 0 w 41"/>
                  <a:gd name="T1" fmla="*/ 17 h 40"/>
                  <a:gd name="T2" fmla="*/ 17 w 41"/>
                  <a:gd name="T3" fmla="*/ 0 h 40"/>
                  <a:gd name="T4" fmla="*/ 41 w 41"/>
                  <a:gd name="T5" fmla="*/ 23 h 40"/>
                  <a:gd name="T6" fmla="*/ 24 w 41"/>
                  <a:gd name="T7" fmla="*/ 40 h 40"/>
                  <a:gd name="T8" fmla="*/ 0 w 41"/>
                  <a:gd name="T9" fmla="*/ 17 h 40"/>
                </a:gdLst>
                <a:ahLst/>
                <a:cxnLst>
                  <a:cxn ang="0">
                    <a:pos x="T0" y="T1"/>
                  </a:cxn>
                  <a:cxn ang="0">
                    <a:pos x="T2" y="T3"/>
                  </a:cxn>
                  <a:cxn ang="0">
                    <a:pos x="T4" y="T5"/>
                  </a:cxn>
                  <a:cxn ang="0">
                    <a:pos x="T6" y="T7"/>
                  </a:cxn>
                  <a:cxn ang="0">
                    <a:pos x="T8" y="T9"/>
                  </a:cxn>
                </a:cxnLst>
                <a:rect l="0" t="0" r="r" b="b"/>
                <a:pathLst>
                  <a:path w="41" h="40">
                    <a:moveTo>
                      <a:pt x="0" y="17"/>
                    </a:moveTo>
                    <a:lnTo>
                      <a:pt x="17" y="0"/>
                    </a:lnTo>
                    <a:lnTo>
                      <a:pt x="41" y="23"/>
                    </a:lnTo>
                    <a:lnTo>
                      <a:pt x="24" y="40"/>
                    </a:lnTo>
                    <a:lnTo>
                      <a:pt x="0" y="17"/>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61" name="Freeform 189">
                <a:extLst>
                  <a:ext uri="{FF2B5EF4-FFF2-40B4-BE49-F238E27FC236}">
                    <a16:creationId xmlns:a16="http://schemas.microsoft.com/office/drawing/2014/main" id="{3127E1F7-0E73-478B-A4E8-37B38D1348A3}"/>
                  </a:ext>
                </a:extLst>
              </p:cNvPr>
              <p:cNvSpPr>
                <a:spLocks/>
              </p:cNvSpPr>
              <p:nvPr/>
            </p:nvSpPr>
            <p:spPr bwMode="auto">
              <a:xfrm>
                <a:off x="6724650" y="3148013"/>
                <a:ext cx="84138" cy="82550"/>
              </a:xfrm>
              <a:custGeom>
                <a:avLst/>
                <a:gdLst>
                  <a:gd name="T0" fmla="*/ 0 w 53"/>
                  <a:gd name="T1" fmla="*/ 22 h 52"/>
                  <a:gd name="T2" fmla="*/ 23 w 53"/>
                  <a:gd name="T3" fmla="*/ 0 h 52"/>
                  <a:gd name="T4" fmla="*/ 53 w 53"/>
                  <a:gd name="T5" fmla="*/ 30 h 52"/>
                  <a:gd name="T6" fmla="*/ 32 w 53"/>
                  <a:gd name="T7" fmla="*/ 52 h 52"/>
                  <a:gd name="T8" fmla="*/ 0 w 53"/>
                  <a:gd name="T9" fmla="*/ 22 h 52"/>
                </a:gdLst>
                <a:ahLst/>
                <a:cxnLst>
                  <a:cxn ang="0">
                    <a:pos x="T0" y="T1"/>
                  </a:cxn>
                  <a:cxn ang="0">
                    <a:pos x="T2" y="T3"/>
                  </a:cxn>
                  <a:cxn ang="0">
                    <a:pos x="T4" y="T5"/>
                  </a:cxn>
                  <a:cxn ang="0">
                    <a:pos x="T6" y="T7"/>
                  </a:cxn>
                  <a:cxn ang="0">
                    <a:pos x="T8" y="T9"/>
                  </a:cxn>
                </a:cxnLst>
                <a:rect l="0" t="0" r="r" b="b"/>
                <a:pathLst>
                  <a:path w="53" h="52">
                    <a:moveTo>
                      <a:pt x="0" y="22"/>
                    </a:moveTo>
                    <a:lnTo>
                      <a:pt x="23" y="0"/>
                    </a:lnTo>
                    <a:lnTo>
                      <a:pt x="53" y="30"/>
                    </a:lnTo>
                    <a:lnTo>
                      <a:pt x="32" y="52"/>
                    </a:lnTo>
                    <a:lnTo>
                      <a:pt x="0" y="22"/>
                    </a:lnTo>
                    <a:close/>
                  </a:path>
                </a:pathLst>
              </a:custGeom>
              <a:solidFill>
                <a:srgbClr val="CFD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62" name="Freeform 190">
                <a:extLst>
                  <a:ext uri="{FF2B5EF4-FFF2-40B4-BE49-F238E27FC236}">
                    <a16:creationId xmlns:a16="http://schemas.microsoft.com/office/drawing/2014/main" id="{343BEA91-6DF1-490C-A3C3-D218C80F219D}"/>
                  </a:ext>
                </a:extLst>
              </p:cNvPr>
              <p:cNvSpPr>
                <a:spLocks/>
              </p:cNvSpPr>
              <p:nvPr/>
            </p:nvSpPr>
            <p:spPr bwMode="auto">
              <a:xfrm>
                <a:off x="6946900" y="2930525"/>
                <a:ext cx="77788" cy="82550"/>
              </a:xfrm>
              <a:custGeom>
                <a:avLst/>
                <a:gdLst>
                  <a:gd name="T0" fmla="*/ 18 w 23"/>
                  <a:gd name="T1" fmla="*/ 22 h 24"/>
                  <a:gd name="T2" fmla="*/ 17 w 23"/>
                  <a:gd name="T3" fmla="*/ 21 h 24"/>
                  <a:gd name="T4" fmla="*/ 12 w 23"/>
                  <a:gd name="T5" fmla="*/ 12 h 24"/>
                  <a:gd name="T6" fmla="*/ 2 w 23"/>
                  <a:gd name="T7" fmla="*/ 6 h 24"/>
                  <a:gd name="T8" fmla="*/ 0 w 23"/>
                  <a:gd name="T9" fmla="*/ 2 h 24"/>
                  <a:gd name="T10" fmla="*/ 4 w 23"/>
                  <a:gd name="T11" fmla="*/ 0 h 24"/>
                  <a:gd name="T12" fmla="*/ 16 w 23"/>
                  <a:gd name="T13" fmla="*/ 7 h 24"/>
                  <a:gd name="T14" fmla="*/ 23 w 23"/>
                  <a:gd name="T15" fmla="*/ 19 h 24"/>
                  <a:gd name="T16" fmla="*/ 21 w 23"/>
                  <a:gd name="T17" fmla="*/ 23 h 24"/>
                  <a:gd name="T18" fmla="*/ 18 w 23"/>
                  <a:gd name="T19"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4">
                    <a:moveTo>
                      <a:pt x="18" y="22"/>
                    </a:moveTo>
                    <a:cubicBezTo>
                      <a:pt x="17" y="22"/>
                      <a:pt x="17" y="22"/>
                      <a:pt x="17" y="21"/>
                    </a:cubicBezTo>
                    <a:cubicBezTo>
                      <a:pt x="16" y="18"/>
                      <a:pt x="14" y="14"/>
                      <a:pt x="12" y="12"/>
                    </a:cubicBezTo>
                    <a:cubicBezTo>
                      <a:pt x="9" y="9"/>
                      <a:pt x="6" y="7"/>
                      <a:pt x="2" y="6"/>
                    </a:cubicBezTo>
                    <a:cubicBezTo>
                      <a:pt x="1" y="6"/>
                      <a:pt x="0" y="4"/>
                      <a:pt x="0" y="2"/>
                    </a:cubicBezTo>
                    <a:cubicBezTo>
                      <a:pt x="1" y="1"/>
                      <a:pt x="2" y="0"/>
                      <a:pt x="4" y="0"/>
                    </a:cubicBezTo>
                    <a:cubicBezTo>
                      <a:pt x="8" y="2"/>
                      <a:pt x="13" y="4"/>
                      <a:pt x="16" y="7"/>
                    </a:cubicBezTo>
                    <a:cubicBezTo>
                      <a:pt x="19" y="11"/>
                      <a:pt x="22" y="15"/>
                      <a:pt x="23" y="19"/>
                    </a:cubicBezTo>
                    <a:cubicBezTo>
                      <a:pt x="23" y="21"/>
                      <a:pt x="22" y="22"/>
                      <a:pt x="21" y="23"/>
                    </a:cubicBezTo>
                    <a:cubicBezTo>
                      <a:pt x="20" y="24"/>
                      <a:pt x="19" y="23"/>
                      <a:pt x="18"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63" name="Freeform 191">
                <a:extLst>
                  <a:ext uri="{FF2B5EF4-FFF2-40B4-BE49-F238E27FC236}">
                    <a16:creationId xmlns:a16="http://schemas.microsoft.com/office/drawing/2014/main" id="{2A00D406-4E24-492A-AA11-BF5E1063305E}"/>
                  </a:ext>
                </a:extLst>
              </p:cNvPr>
              <p:cNvSpPr>
                <a:spLocks/>
              </p:cNvSpPr>
              <p:nvPr/>
            </p:nvSpPr>
            <p:spPr bwMode="auto">
              <a:xfrm>
                <a:off x="6605588" y="3182938"/>
                <a:ext cx="169863" cy="163512"/>
              </a:xfrm>
              <a:custGeom>
                <a:avLst/>
                <a:gdLst>
                  <a:gd name="T0" fmla="*/ 46 w 50"/>
                  <a:gd name="T1" fmla="*/ 10 h 48"/>
                  <a:gd name="T2" fmla="*/ 40 w 50"/>
                  <a:gd name="T3" fmla="*/ 4 h 48"/>
                  <a:gd name="T4" fmla="*/ 35 w 50"/>
                  <a:gd name="T5" fmla="*/ 0 h 48"/>
                  <a:gd name="T6" fmla="*/ 31 w 50"/>
                  <a:gd name="T7" fmla="*/ 4 h 48"/>
                  <a:gd name="T8" fmla="*/ 4 w 50"/>
                  <a:gd name="T9" fmla="*/ 31 h 48"/>
                  <a:gd name="T10" fmla="*/ 0 w 50"/>
                  <a:gd name="T11" fmla="*/ 35 h 48"/>
                  <a:gd name="T12" fmla="*/ 4 w 50"/>
                  <a:gd name="T13" fmla="*/ 40 h 48"/>
                  <a:gd name="T14" fmla="*/ 7 w 50"/>
                  <a:gd name="T15" fmla="*/ 43 h 48"/>
                  <a:gd name="T16" fmla="*/ 10 w 50"/>
                  <a:gd name="T17" fmla="*/ 46 h 48"/>
                  <a:gd name="T18" fmla="*/ 19 w 50"/>
                  <a:gd name="T19" fmla="*/ 46 h 48"/>
                  <a:gd name="T20" fmla="*/ 44 w 50"/>
                  <a:gd name="T21" fmla="*/ 21 h 48"/>
                  <a:gd name="T22" fmla="*/ 46 w 50"/>
                  <a:gd name="T23" fmla="*/ 19 h 48"/>
                  <a:gd name="T24" fmla="*/ 50 w 50"/>
                  <a:gd name="T25" fmla="*/ 15 h 48"/>
                  <a:gd name="T26" fmla="*/ 46 w 50"/>
                  <a:gd name="T27"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8">
                    <a:moveTo>
                      <a:pt x="46" y="10"/>
                    </a:moveTo>
                    <a:cubicBezTo>
                      <a:pt x="40" y="4"/>
                      <a:pt x="40" y="4"/>
                      <a:pt x="40" y="4"/>
                    </a:cubicBezTo>
                    <a:cubicBezTo>
                      <a:pt x="35" y="0"/>
                      <a:pt x="35" y="0"/>
                      <a:pt x="35" y="0"/>
                    </a:cubicBezTo>
                    <a:cubicBezTo>
                      <a:pt x="31" y="4"/>
                      <a:pt x="31" y="4"/>
                      <a:pt x="31" y="4"/>
                    </a:cubicBezTo>
                    <a:cubicBezTo>
                      <a:pt x="4" y="31"/>
                      <a:pt x="4" y="31"/>
                      <a:pt x="4" y="31"/>
                    </a:cubicBezTo>
                    <a:cubicBezTo>
                      <a:pt x="0" y="35"/>
                      <a:pt x="0" y="35"/>
                      <a:pt x="0" y="35"/>
                    </a:cubicBezTo>
                    <a:cubicBezTo>
                      <a:pt x="4" y="40"/>
                      <a:pt x="4" y="40"/>
                      <a:pt x="4" y="40"/>
                    </a:cubicBezTo>
                    <a:cubicBezTo>
                      <a:pt x="7" y="43"/>
                      <a:pt x="7" y="43"/>
                      <a:pt x="7" y="43"/>
                    </a:cubicBezTo>
                    <a:cubicBezTo>
                      <a:pt x="10" y="46"/>
                      <a:pt x="10" y="46"/>
                      <a:pt x="10" y="46"/>
                    </a:cubicBezTo>
                    <a:cubicBezTo>
                      <a:pt x="13" y="48"/>
                      <a:pt x="16" y="48"/>
                      <a:pt x="19" y="46"/>
                    </a:cubicBezTo>
                    <a:cubicBezTo>
                      <a:pt x="44" y="21"/>
                      <a:pt x="44" y="21"/>
                      <a:pt x="44" y="21"/>
                    </a:cubicBezTo>
                    <a:cubicBezTo>
                      <a:pt x="46" y="19"/>
                      <a:pt x="46" y="19"/>
                      <a:pt x="46" y="19"/>
                    </a:cubicBezTo>
                    <a:cubicBezTo>
                      <a:pt x="50" y="15"/>
                      <a:pt x="50" y="15"/>
                      <a:pt x="50" y="15"/>
                    </a:cubicBezTo>
                    <a:lnTo>
                      <a:pt x="46" y="10"/>
                    </a:lnTo>
                    <a:close/>
                  </a:path>
                </a:pathLst>
              </a:custGeom>
              <a:solidFill>
                <a:srgbClr val="2B1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364" name="Groupe 402">
              <a:extLst>
                <a:ext uri="{FF2B5EF4-FFF2-40B4-BE49-F238E27FC236}">
                  <a16:creationId xmlns:a16="http://schemas.microsoft.com/office/drawing/2014/main" id="{6F1B1F33-A4D7-465D-9A1A-CBCA661A5A46}"/>
                </a:ext>
              </a:extLst>
            </p:cNvPr>
            <p:cNvGrpSpPr/>
            <p:nvPr/>
          </p:nvGrpSpPr>
          <p:grpSpPr>
            <a:xfrm>
              <a:off x="10916006" y="4659058"/>
              <a:ext cx="243977" cy="217140"/>
              <a:chOff x="5283200" y="5321300"/>
              <a:chExt cx="476251" cy="423863"/>
            </a:xfrm>
          </p:grpSpPr>
          <p:sp>
            <p:nvSpPr>
              <p:cNvPr id="365" name="Freeform 317">
                <a:extLst>
                  <a:ext uri="{FF2B5EF4-FFF2-40B4-BE49-F238E27FC236}">
                    <a16:creationId xmlns:a16="http://schemas.microsoft.com/office/drawing/2014/main" id="{CCECB10F-146F-42C9-96B0-162314AE090F}"/>
                  </a:ext>
                </a:extLst>
              </p:cNvPr>
              <p:cNvSpPr>
                <a:spLocks/>
              </p:cNvSpPr>
              <p:nvPr/>
            </p:nvSpPr>
            <p:spPr bwMode="auto">
              <a:xfrm>
                <a:off x="5283200" y="5538788"/>
                <a:ext cx="225425" cy="134938"/>
              </a:xfrm>
              <a:custGeom>
                <a:avLst/>
                <a:gdLst>
                  <a:gd name="T0" fmla="*/ 0 w 67"/>
                  <a:gd name="T1" fmla="*/ 25 h 40"/>
                  <a:gd name="T2" fmla="*/ 34 w 67"/>
                  <a:gd name="T3" fmla="*/ 40 h 40"/>
                  <a:gd name="T4" fmla="*/ 67 w 67"/>
                  <a:gd name="T5" fmla="*/ 25 h 40"/>
                  <a:gd name="T6" fmla="*/ 67 w 67"/>
                  <a:gd name="T7" fmla="*/ 0 h 40"/>
                  <a:gd name="T8" fmla="*/ 0 w 67"/>
                  <a:gd name="T9" fmla="*/ 0 h 40"/>
                  <a:gd name="T10" fmla="*/ 0 w 67"/>
                  <a:gd name="T11" fmla="*/ 25 h 40"/>
                </a:gdLst>
                <a:ahLst/>
                <a:cxnLst>
                  <a:cxn ang="0">
                    <a:pos x="T0" y="T1"/>
                  </a:cxn>
                  <a:cxn ang="0">
                    <a:pos x="T2" y="T3"/>
                  </a:cxn>
                  <a:cxn ang="0">
                    <a:pos x="T4" y="T5"/>
                  </a:cxn>
                  <a:cxn ang="0">
                    <a:pos x="T6" y="T7"/>
                  </a:cxn>
                  <a:cxn ang="0">
                    <a:pos x="T8" y="T9"/>
                  </a:cxn>
                  <a:cxn ang="0">
                    <a:pos x="T10" y="T11"/>
                  </a:cxn>
                </a:cxnLst>
                <a:rect l="0" t="0" r="r" b="b"/>
                <a:pathLst>
                  <a:path w="67" h="40">
                    <a:moveTo>
                      <a:pt x="0" y="25"/>
                    </a:moveTo>
                    <a:cubicBezTo>
                      <a:pt x="0" y="33"/>
                      <a:pt x="15" y="40"/>
                      <a:pt x="34" y="40"/>
                    </a:cubicBezTo>
                    <a:cubicBezTo>
                      <a:pt x="52" y="40"/>
                      <a:pt x="67" y="33"/>
                      <a:pt x="67" y="25"/>
                    </a:cubicBezTo>
                    <a:cubicBezTo>
                      <a:pt x="67" y="0"/>
                      <a:pt x="67" y="0"/>
                      <a:pt x="67" y="0"/>
                    </a:cubicBezTo>
                    <a:cubicBezTo>
                      <a:pt x="0" y="0"/>
                      <a:pt x="0" y="0"/>
                      <a:pt x="0" y="0"/>
                    </a:cubicBezTo>
                    <a:lnTo>
                      <a:pt x="0" y="25"/>
                    </a:lnTo>
                    <a:close/>
                  </a:path>
                </a:pathLst>
              </a:custGeom>
              <a:solidFill>
                <a:srgbClr val="300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66" name="Freeform 318">
                <a:extLst>
                  <a:ext uri="{FF2B5EF4-FFF2-40B4-BE49-F238E27FC236}">
                    <a16:creationId xmlns:a16="http://schemas.microsoft.com/office/drawing/2014/main" id="{A8C9556B-7AC9-439E-BB2C-E2F31059F59A}"/>
                  </a:ext>
                </a:extLst>
              </p:cNvPr>
              <p:cNvSpPr>
                <a:spLocks/>
              </p:cNvSpPr>
              <p:nvPr/>
            </p:nvSpPr>
            <p:spPr bwMode="auto">
              <a:xfrm>
                <a:off x="5283200" y="5457825"/>
                <a:ext cx="225425" cy="134938"/>
              </a:xfrm>
              <a:custGeom>
                <a:avLst/>
                <a:gdLst>
                  <a:gd name="T0" fmla="*/ 0 w 67"/>
                  <a:gd name="T1" fmla="*/ 25 h 40"/>
                  <a:gd name="T2" fmla="*/ 34 w 67"/>
                  <a:gd name="T3" fmla="*/ 40 h 40"/>
                  <a:gd name="T4" fmla="*/ 67 w 67"/>
                  <a:gd name="T5" fmla="*/ 25 h 40"/>
                  <a:gd name="T6" fmla="*/ 67 w 67"/>
                  <a:gd name="T7" fmla="*/ 0 h 40"/>
                  <a:gd name="T8" fmla="*/ 0 w 67"/>
                  <a:gd name="T9" fmla="*/ 0 h 40"/>
                  <a:gd name="T10" fmla="*/ 0 w 67"/>
                  <a:gd name="T11" fmla="*/ 25 h 40"/>
                </a:gdLst>
                <a:ahLst/>
                <a:cxnLst>
                  <a:cxn ang="0">
                    <a:pos x="T0" y="T1"/>
                  </a:cxn>
                  <a:cxn ang="0">
                    <a:pos x="T2" y="T3"/>
                  </a:cxn>
                  <a:cxn ang="0">
                    <a:pos x="T4" y="T5"/>
                  </a:cxn>
                  <a:cxn ang="0">
                    <a:pos x="T6" y="T7"/>
                  </a:cxn>
                  <a:cxn ang="0">
                    <a:pos x="T8" y="T9"/>
                  </a:cxn>
                  <a:cxn ang="0">
                    <a:pos x="T10" y="T11"/>
                  </a:cxn>
                </a:cxnLst>
                <a:rect l="0" t="0" r="r" b="b"/>
                <a:pathLst>
                  <a:path w="67" h="40">
                    <a:moveTo>
                      <a:pt x="0" y="25"/>
                    </a:moveTo>
                    <a:cubicBezTo>
                      <a:pt x="0" y="33"/>
                      <a:pt x="15" y="40"/>
                      <a:pt x="34" y="40"/>
                    </a:cubicBezTo>
                    <a:cubicBezTo>
                      <a:pt x="52" y="40"/>
                      <a:pt x="67" y="33"/>
                      <a:pt x="67" y="25"/>
                    </a:cubicBezTo>
                    <a:cubicBezTo>
                      <a:pt x="67" y="0"/>
                      <a:pt x="67" y="0"/>
                      <a:pt x="67" y="0"/>
                    </a:cubicBezTo>
                    <a:cubicBezTo>
                      <a:pt x="0" y="0"/>
                      <a:pt x="0" y="0"/>
                      <a:pt x="0" y="0"/>
                    </a:cubicBezTo>
                    <a:lnTo>
                      <a:pt x="0" y="25"/>
                    </a:lnTo>
                    <a:close/>
                  </a:path>
                </a:pathLst>
              </a:custGeom>
              <a:solidFill>
                <a:srgbClr val="007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67" name="Freeform 319">
                <a:extLst>
                  <a:ext uri="{FF2B5EF4-FFF2-40B4-BE49-F238E27FC236}">
                    <a16:creationId xmlns:a16="http://schemas.microsoft.com/office/drawing/2014/main" id="{26E0C192-52DF-46BD-8538-AF1C991F8DD3}"/>
                  </a:ext>
                </a:extLst>
              </p:cNvPr>
              <p:cNvSpPr>
                <a:spLocks/>
              </p:cNvSpPr>
              <p:nvPr/>
            </p:nvSpPr>
            <p:spPr bwMode="auto">
              <a:xfrm>
                <a:off x="5283200" y="5372100"/>
                <a:ext cx="225425" cy="133350"/>
              </a:xfrm>
              <a:custGeom>
                <a:avLst/>
                <a:gdLst>
                  <a:gd name="T0" fmla="*/ 0 w 67"/>
                  <a:gd name="T1" fmla="*/ 25 h 39"/>
                  <a:gd name="T2" fmla="*/ 34 w 67"/>
                  <a:gd name="T3" fmla="*/ 39 h 39"/>
                  <a:gd name="T4" fmla="*/ 67 w 67"/>
                  <a:gd name="T5" fmla="*/ 25 h 39"/>
                  <a:gd name="T6" fmla="*/ 67 w 67"/>
                  <a:gd name="T7" fmla="*/ 0 h 39"/>
                  <a:gd name="T8" fmla="*/ 0 w 67"/>
                  <a:gd name="T9" fmla="*/ 0 h 39"/>
                  <a:gd name="T10" fmla="*/ 0 w 67"/>
                  <a:gd name="T11" fmla="*/ 25 h 39"/>
                </a:gdLst>
                <a:ahLst/>
                <a:cxnLst>
                  <a:cxn ang="0">
                    <a:pos x="T0" y="T1"/>
                  </a:cxn>
                  <a:cxn ang="0">
                    <a:pos x="T2" y="T3"/>
                  </a:cxn>
                  <a:cxn ang="0">
                    <a:pos x="T4" y="T5"/>
                  </a:cxn>
                  <a:cxn ang="0">
                    <a:pos x="T6" y="T7"/>
                  </a:cxn>
                  <a:cxn ang="0">
                    <a:pos x="T8" y="T9"/>
                  </a:cxn>
                  <a:cxn ang="0">
                    <a:pos x="T10" y="T11"/>
                  </a:cxn>
                </a:cxnLst>
                <a:rect l="0" t="0" r="r" b="b"/>
                <a:pathLst>
                  <a:path w="67" h="39">
                    <a:moveTo>
                      <a:pt x="0" y="25"/>
                    </a:moveTo>
                    <a:cubicBezTo>
                      <a:pt x="0" y="33"/>
                      <a:pt x="15" y="39"/>
                      <a:pt x="34" y="39"/>
                    </a:cubicBezTo>
                    <a:cubicBezTo>
                      <a:pt x="52" y="39"/>
                      <a:pt x="67" y="33"/>
                      <a:pt x="67" y="25"/>
                    </a:cubicBezTo>
                    <a:cubicBezTo>
                      <a:pt x="67" y="0"/>
                      <a:pt x="67" y="0"/>
                      <a:pt x="67" y="0"/>
                    </a:cubicBezTo>
                    <a:cubicBezTo>
                      <a:pt x="0" y="0"/>
                      <a:pt x="0" y="0"/>
                      <a:pt x="0" y="0"/>
                    </a:cubicBezTo>
                    <a:lnTo>
                      <a:pt x="0" y="25"/>
                    </a:lnTo>
                    <a:close/>
                  </a:path>
                </a:pathLst>
              </a:custGeom>
              <a:solidFill>
                <a:srgbClr val="00B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68" name="Oval 320">
                <a:extLst>
                  <a:ext uri="{FF2B5EF4-FFF2-40B4-BE49-F238E27FC236}">
                    <a16:creationId xmlns:a16="http://schemas.microsoft.com/office/drawing/2014/main" id="{3596B8EA-3D39-4CEB-AA81-09BBF208E484}"/>
                  </a:ext>
                </a:extLst>
              </p:cNvPr>
              <p:cNvSpPr>
                <a:spLocks noChangeArrowheads="1"/>
              </p:cNvSpPr>
              <p:nvPr/>
            </p:nvSpPr>
            <p:spPr bwMode="auto">
              <a:xfrm>
                <a:off x="5283200" y="5321300"/>
                <a:ext cx="225425" cy="98425"/>
              </a:xfrm>
              <a:prstGeom prst="ellipse">
                <a:avLst/>
              </a:prstGeom>
              <a:solidFill>
                <a:srgbClr val="97B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69" name="Freeform 321">
                <a:extLst>
                  <a:ext uri="{FF2B5EF4-FFF2-40B4-BE49-F238E27FC236}">
                    <a16:creationId xmlns:a16="http://schemas.microsoft.com/office/drawing/2014/main" id="{A44A83BC-56E2-4ED4-98F1-A4241C6674B8}"/>
                  </a:ext>
                </a:extLst>
              </p:cNvPr>
              <p:cNvSpPr>
                <a:spLocks/>
              </p:cNvSpPr>
              <p:nvPr/>
            </p:nvSpPr>
            <p:spPr bwMode="auto">
              <a:xfrm>
                <a:off x="5532438" y="5613400"/>
                <a:ext cx="227013" cy="131763"/>
              </a:xfrm>
              <a:custGeom>
                <a:avLst/>
                <a:gdLst>
                  <a:gd name="T0" fmla="*/ 0 w 67"/>
                  <a:gd name="T1" fmla="*/ 25 h 39"/>
                  <a:gd name="T2" fmla="*/ 33 w 67"/>
                  <a:gd name="T3" fmla="*/ 39 h 39"/>
                  <a:gd name="T4" fmla="*/ 67 w 67"/>
                  <a:gd name="T5" fmla="*/ 25 h 39"/>
                  <a:gd name="T6" fmla="*/ 67 w 67"/>
                  <a:gd name="T7" fmla="*/ 0 h 39"/>
                  <a:gd name="T8" fmla="*/ 0 w 67"/>
                  <a:gd name="T9" fmla="*/ 0 h 39"/>
                  <a:gd name="T10" fmla="*/ 0 w 67"/>
                  <a:gd name="T11" fmla="*/ 25 h 39"/>
                </a:gdLst>
                <a:ahLst/>
                <a:cxnLst>
                  <a:cxn ang="0">
                    <a:pos x="T0" y="T1"/>
                  </a:cxn>
                  <a:cxn ang="0">
                    <a:pos x="T2" y="T3"/>
                  </a:cxn>
                  <a:cxn ang="0">
                    <a:pos x="T4" y="T5"/>
                  </a:cxn>
                  <a:cxn ang="0">
                    <a:pos x="T6" y="T7"/>
                  </a:cxn>
                  <a:cxn ang="0">
                    <a:pos x="T8" y="T9"/>
                  </a:cxn>
                  <a:cxn ang="0">
                    <a:pos x="T10" y="T11"/>
                  </a:cxn>
                </a:cxnLst>
                <a:rect l="0" t="0" r="r" b="b"/>
                <a:pathLst>
                  <a:path w="67" h="39">
                    <a:moveTo>
                      <a:pt x="0" y="25"/>
                    </a:moveTo>
                    <a:cubicBezTo>
                      <a:pt x="0" y="33"/>
                      <a:pt x="15" y="39"/>
                      <a:pt x="33" y="39"/>
                    </a:cubicBezTo>
                    <a:cubicBezTo>
                      <a:pt x="52" y="39"/>
                      <a:pt x="67" y="33"/>
                      <a:pt x="67" y="25"/>
                    </a:cubicBezTo>
                    <a:cubicBezTo>
                      <a:pt x="67" y="0"/>
                      <a:pt x="67" y="0"/>
                      <a:pt x="67" y="0"/>
                    </a:cubicBezTo>
                    <a:cubicBezTo>
                      <a:pt x="0" y="0"/>
                      <a:pt x="0" y="0"/>
                      <a:pt x="0" y="0"/>
                    </a:cubicBezTo>
                    <a:lnTo>
                      <a:pt x="0" y="25"/>
                    </a:lnTo>
                    <a:close/>
                  </a:path>
                </a:pathLst>
              </a:custGeom>
              <a:solidFill>
                <a:srgbClr val="300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70" name="Freeform 322">
                <a:extLst>
                  <a:ext uri="{FF2B5EF4-FFF2-40B4-BE49-F238E27FC236}">
                    <a16:creationId xmlns:a16="http://schemas.microsoft.com/office/drawing/2014/main" id="{91C7D826-21D6-4B0D-8185-ED40CB758D36}"/>
                  </a:ext>
                </a:extLst>
              </p:cNvPr>
              <p:cNvSpPr>
                <a:spLocks/>
              </p:cNvSpPr>
              <p:nvPr/>
            </p:nvSpPr>
            <p:spPr bwMode="auto">
              <a:xfrm>
                <a:off x="5532438" y="5532438"/>
                <a:ext cx="227013" cy="134938"/>
              </a:xfrm>
              <a:custGeom>
                <a:avLst/>
                <a:gdLst>
                  <a:gd name="T0" fmla="*/ 0 w 67"/>
                  <a:gd name="T1" fmla="*/ 25 h 40"/>
                  <a:gd name="T2" fmla="*/ 33 w 67"/>
                  <a:gd name="T3" fmla="*/ 40 h 40"/>
                  <a:gd name="T4" fmla="*/ 67 w 67"/>
                  <a:gd name="T5" fmla="*/ 25 h 40"/>
                  <a:gd name="T6" fmla="*/ 67 w 67"/>
                  <a:gd name="T7" fmla="*/ 0 h 40"/>
                  <a:gd name="T8" fmla="*/ 0 w 67"/>
                  <a:gd name="T9" fmla="*/ 0 h 40"/>
                  <a:gd name="T10" fmla="*/ 0 w 67"/>
                  <a:gd name="T11" fmla="*/ 25 h 40"/>
                </a:gdLst>
                <a:ahLst/>
                <a:cxnLst>
                  <a:cxn ang="0">
                    <a:pos x="T0" y="T1"/>
                  </a:cxn>
                  <a:cxn ang="0">
                    <a:pos x="T2" y="T3"/>
                  </a:cxn>
                  <a:cxn ang="0">
                    <a:pos x="T4" y="T5"/>
                  </a:cxn>
                  <a:cxn ang="0">
                    <a:pos x="T6" y="T7"/>
                  </a:cxn>
                  <a:cxn ang="0">
                    <a:pos x="T8" y="T9"/>
                  </a:cxn>
                  <a:cxn ang="0">
                    <a:pos x="T10" y="T11"/>
                  </a:cxn>
                </a:cxnLst>
                <a:rect l="0" t="0" r="r" b="b"/>
                <a:pathLst>
                  <a:path w="67" h="40">
                    <a:moveTo>
                      <a:pt x="0" y="25"/>
                    </a:moveTo>
                    <a:cubicBezTo>
                      <a:pt x="0" y="33"/>
                      <a:pt x="15" y="40"/>
                      <a:pt x="33" y="40"/>
                    </a:cubicBezTo>
                    <a:cubicBezTo>
                      <a:pt x="52" y="40"/>
                      <a:pt x="67" y="33"/>
                      <a:pt x="67" y="25"/>
                    </a:cubicBezTo>
                    <a:cubicBezTo>
                      <a:pt x="67" y="0"/>
                      <a:pt x="67" y="0"/>
                      <a:pt x="67" y="0"/>
                    </a:cubicBezTo>
                    <a:cubicBezTo>
                      <a:pt x="0" y="0"/>
                      <a:pt x="0" y="0"/>
                      <a:pt x="0" y="0"/>
                    </a:cubicBezTo>
                    <a:lnTo>
                      <a:pt x="0" y="25"/>
                    </a:lnTo>
                    <a:close/>
                  </a:path>
                </a:pathLst>
              </a:custGeom>
              <a:solidFill>
                <a:srgbClr val="007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71" name="Freeform 323">
                <a:extLst>
                  <a:ext uri="{FF2B5EF4-FFF2-40B4-BE49-F238E27FC236}">
                    <a16:creationId xmlns:a16="http://schemas.microsoft.com/office/drawing/2014/main" id="{164F5B78-4CDB-4941-AA64-EBD51722A26C}"/>
                  </a:ext>
                </a:extLst>
              </p:cNvPr>
              <p:cNvSpPr>
                <a:spLocks/>
              </p:cNvSpPr>
              <p:nvPr/>
            </p:nvSpPr>
            <p:spPr bwMode="auto">
              <a:xfrm>
                <a:off x="5532438" y="5446713"/>
                <a:ext cx="227013" cy="133350"/>
              </a:xfrm>
              <a:custGeom>
                <a:avLst/>
                <a:gdLst>
                  <a:gd name="T0" fmla="*/ 0 w 67"/>
                  <a:gd name="T1" fmla="*/ 25 h 39"/>
                  <a:gd name="T2" fmla="*/ 33 w 67"/>
                  <a:gd name="T3" fmla="*/ 39 h 39"/>
                  <a:gd name="T4" fmla="*/ 67 w 67"/>
                  <a:gd name="T5" fmla="*/ 25 h 39"/>
                  <a:gd name="T6" fmla="*/ 67 w 67"/>
                  <a:gd name="T7" fmla="*/ 0 h 39"/>
                  <a:gd name="T8" fmla="*/ 0 w 67"/>
                  <a:gd name="T9" fmla="*/ 0 h 39"/>
                  <a:gd name="T10" fmla="*/ 0 w 67"/>
                  <a:gd name="T11" fmla="*/ 25 h 39"/>
                </a:gdLst>
                <a:ahLst/>
                <a:cxnLst>
                  <a:cxn ang="0">
                    <a:pos x="T0" y="T1"/>
                  </a:cxn>
                  <a:cxn ang="0">
                    <a:pos x="T2" y="T3"/>
                  </a:cxn>
                  <a:cxn ang="0">
                    <a:pos x="T4" y="T5"/>
                  </a:cxn>
                  <a:cxn ang="0">
                    <a:pos x="T6" y="T7"/>
                  </a:cxn>
                  <a:cxn ang="0">
                    <a:pos x="T8" y="T9"/>
                  </a:cxn>
                  <a:cxn ang="0">
                    <a:pos x="T10" y="T11"/>
                  </a:cxn>
                </a:cxnLst>
                <a:rect l="0" t="0" r="r" b="b"/>
                <a:pathLst>
                  <a:path w="67" h="39">
                    <a:moveTo>
                      <a:pt x="0" y="25"/>
                    </a:moveTo>
                    <a:cubicBezTo>
                      <a:pt x="0" y="33"/>
                      <a:pt x="15" y="39"/>
                      <a:pt x="33" y="39"/>
                    </a:cubicBezTo>
                    <a:cubicBezTo>
                      <a:pt x="52" y="39"/>
                      <a:pt x="67" y="33"/>
                      <a:pt x="67" y="25"/>
                    </a:cubicBezTo>
                    <a:cubicBezTo>
                      <a:pt x="67" y="0"/>
                      <a:pt x="67" y="0"/>
                      <a:pt x="67" y="0"/>
                    </a:cubicBezTo>
                    <a:cubicBezTo>
                      <a:pt x="0" y="0"/>
                      <a:pt x="0" y="0"/>
                      <a:pt x="0" y="0"/>
                    </a:cubicBezTo>
                    <a:lnTo>
                      <a:pt x="0" y="25"/>
                    </a:lnTo>
                    <a:close/>
                  </a:path>
                </a:pathLst>
              </a:custGeom>
              <a:solidFill>
                <a:srgbClr val="00B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72" name="Oval 324">
                <a:extLst>
                  <a:ext uri="{FF2B5EF4-FFF2-40B4-BE49-F238E27FC236}">
                    <a16:creationId xmlns:a16="http://schemas.microsoft.com/office/drawing/2014/main" id="{53C050A3-7F85-4D0C-8568-145CBB1E375A}"/>
                  </a:ext>
                </a:extLst>
              </p:cNvPr>
              <p:cNvSpPr>
                <a:spLocks noChangeArrowheads="1"/>
              </p:cNvSpPr>
              <p:nvPr/>
            </p:nvSpPr>
            <p:spPr bwMode="auto">
              <a:xfrm>
                <a:off x="5532438" y="5395913"/>
                <a:ext cx="227013" cy="98425"/>
              </a:xfrm>
              <a:prstGeom prst="ellipse">
                <a:avLst/>
              </a:pr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373" name="Groupe 568">
              <a:extLst>
                <a:ext uri="{FF2B5EF4-FFF2-40B4-BE49-F238E27FC236}">
                  <a16:creationId xmlns:a16="http://schemas.microsoft.com/office/drawing/2014/main" id="{D4A48D96-6868-4861-A611-5BB050BA0F60}"/>
                </a:ext>
              </a:extLst>
            </p:cNvPr>
            <p:cNvGrpSpPr/>
            <p:nvPr/>
          </p:nvGrpSpPr>
          <p:grpSpPr>
            <a:xfrm>
              <a:off x="7688258" y="4363733"/>
              <a:ext cx="411599" cy="487201"/>
              <a:chOff x="6557963" y="1939925"/>
              <a:chExt cx="544512" cy="644526"/>
            </a:xfrm>
          </p:grpSpPr>
          <p:sp>
            <p:nvSpPr>
              <p:cNvPr id="374" name="Rectangle 94">
                <a:extLst>
                  <a:ext uri="{FF2B5EF4-FFF2-40B4-BE49-F238E27FC236}">
                    <a16:creationId xmlns:a16="http://schemas.microsoft.com/office/drawing/2014/main" id="{0C909E82-19BF-47A3-93AB-31B610FF774C}"/>
                  </a:ext>
                </a:extLst>
              </p:cNvPr>
              <p:cNvSpPr>
                <a:spLocks noChangeArrowheads="1"/>
              </p:cNvSpPr>
              <p:nvPr/>
            </p:nvSpPr>
            <p:spPr bwMode="auto">
              <a:xfrm>
                <a:off x="6557963" y="1976438"/>
                <a:ext cx="412750" cy="566738"/>
              </a:xfrm>
              <a:prstGeom prst="rect">
                <a:avLst/>
              </a:prstGeom>
              <a:solidFill>
                <a:srgbClr val="E533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75" name="Freeform 95">
                <a:extLst>
                  <a:ext uri="{FF2B5EF4-FFF2-40B4-BE49-F238E27FC236}">
                    <a16:creationId xmlns:a16="http://schemas.microsoft.com/office/drawing/2014/main" id="{17552B0B-F370-4F7E-9B21-21A949FF6570}"/>
                  </a:ext>
                </a:extLst>
              </p:cNvPr>
              <p:cNvSpPr>
                <a:spLocks/>
              </p:cNvSpPr>
              <p:nvPr/>
            </p:nvSpPr>
            <p:spPr bwMode="auto">
              <a:xfrm>
                <a:off x="6584950" y="1997075"/>
                <a:ext cx="355600" cy="525463"/>
              </a:xfrm>
              <a:custGeom>
                <a:avLst/>
                <a:gdLst>
                  <a:gd name="T0" fmla="*/ 105 w 105"/>
                  <a:gd name="T1" fmla="*/ 149 h 155"/>
                  <a:gd name="T2" fmla="*/ 0 w 105"/>
                  <a:gd name="T3" fmla="*/ 149 h 155"/>
                  <a:gd name="T4" fmla="*/ 0 w 105"/>
                  <a:gd name="T5" fmla="*/ 0 h 155"/>
                  <a:gd name="T6" fmla="*/ 105 w 105"/>
                  <a:gd name="T7" fmla="*/ 0 h 155"/>
                  <a:gd name="T8" fmla="*/ 105 w 105"/>
                  <a:gd name="T9" fmla="*/ 149 h 155"/>
                </a:gdLst>
                <a:ahLst/>
                <a:cxnLst>
                  <a:cxn ang="0">
                    <a:pos x="T0" y="T1"/>
                  </a:cxn>
                  <a:cxn ang="0">
                    <a:pos x="T2" y="T3"/>
                  </a:cxn>
                  <a:cxn ang="0">
                    <a:pos x="T4" y="T5"/>
                  </a:cxn>
                  <a:cxn ang="0">
                    <a:pos x="T6" y="T7"/>
                  </a:cxn>
                  <a:cxn ang="0">
                    <a:pos x="T8" y="T9"/>
                  </a:cxn>
                </a:cxnLst>
                <a:rect l="0" t="0" r="r" b="b"/>
                <a:pathLst>
                  <a:path w="105" h="155">
                    <a:moveTo>
                      <a:pt x="105" y="149"/>
                    </a:moveTo>
                    <a:cubicBezTo>
                      <a:pt x="101" y="155"/>
                      <a:pt x="7" y="146"/>
                      <a:pt x="0" y="149"/>
                    </a:cubicBezTo>
                    <a:cubicBezTo>
                      <a:pt x="0" y="125"/>
                      <a:pt x="0" y="0"/>
                      <a:pt x="0" y="0"/>
                    </a:cubicBezTo>
                    <a:cubicBezTo>
                      <a:pt x="105" y="0"/>
                      <a:pt x="105" y="0"/>
                      <a:pt x="105" y="0"/>
                    </a:cubicBezTo>
                    <a:cubicBezTo>
                      <a:pt x="105" y="0"/>
                      <a:pt x="105" y="122"/>
                      <a:pt x="105" y="1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76" name="Rectangle 96">
                <a:extLst>
                  <a:ext uri="{FF2B5EF4-FFF2-40B4-BE49-F238E27FC236}">
                    <a16:creationId xmlns:a16="http://schemas.microsoft.com/office/drawing/2014/main" id="{C86ABE27-26DA-4F8C-BF5E-51A661FDFE74}"/>
                  </a:ext>
                </a:extLst>
              </p:cNvPr>
              <p:cNvSpPr>
                <a:spLocks noChangeArrowheads="1"/>
              </p:cNvSpPr>
              <p:nvPr/>
            </p:nvSpPr>
            <p:spPr bwMode="auto">
              <a:xfrm>
                <a:off x="6672263" y="1963738"/>
                <a:ext cx="179388" cy="68263"/>
              </a:xfrm>
              <a:prstGeom prst="rect">
                <a:avLst/>
              </a:prstGeom>
              <a:solidFill>
                <a:srgbClr val="E533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77" name="Rectangle 97">
                <a:extLst>
                  <a:ext uri="{FF2B5EF4-FFF2-40B4-BE49-F238E27FC236}">
                    <a16:creationId xmlns:a16="http://schemas.microsoft.com/office/drawing/2014/main" id="{395EBFA0-8A29-4656-B234-1C08C4725DBE}"/>
                  </a:ext>
                </a:extLst>
              </p:cNvPr>
              <p:cNvSpPr>
                <a:spLocks noChangeArrowheads="1"/>
              </p:cNvSpPr>
              <p:nvPr/>
            </p:nvSpPr>
            <p:spPr bwMode="auto">
              <a:xfrm>
                <a:off x="6723063" y="1939925"/>
                <a:ext cx="77788" cy="36513"/>
              </a:xfrm>
              <a:prstGeom prst="rect">
                <a:avLst/>
              </a:prstGeom>
              <a:solidFill>
                <a:srgbClr val="E533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78" name="Freeform 98">
                <a:extLst>
                  <a:ext uri="{FF2B5EF4-FFF2-40B4-BE49-F238E27FC236}">
                    <a16:creationId xmlns:a16="http://schemas.microsoft.com/office/drawing/2014/main" id="{6CF6E12A-D3FF-4298-A09A-D5E1308C567D}"/>
                  </a:ext>
                </a:extLst>
              </p:cNvPr>
              <p:cNvSpPr>
                <a:spLocks/>
              </p:cNvSpPr>
              <p:nvPr/>
            </p:nvSpPr>
            <p:spPr bwMode="auto">
              <a:xfrm>
                <a:off x="6734175" y="2309813"/>
                <a:ext cx="368300" cy="274638"/>
              </a:xfrm>
              <a:custGeom>
                <a:avLst/>
                <a:gdLst>
                  <a:gd name="T0" fmla="*/ 39 w 109"/>
                  <a:gd name="T1" fmla="*/ 81 h 81"/>
                  <a:gd name="T2" fmla="*/ 34 w 109"/>
                  <a:gd name="T3" fmla="*/ 74 h 81"/>
                  <a:gd name="T4" fmla="*/ 3 w 109"/>
                  <a:gd name="T5" fmla="*/ 47 h 81"/>
                  <a:gd name="T6" fmla="*/ 2 w 109"/>
                  <a:gd name="T7" fmla="*/ 38 h 81"/>
                  <a:gd name="T8" fmla="*/ 11 w 109"/>
                  <a:gd name="T9" fmla="*/ 37 h 81"/>
                  <a:gd name="T10" fmla="*/ 38 w 109"/>
                  <a:gd name="T11" fmla="*/ 60 h 81"/>
                  <a:gd name="T12" fmla="*/ 99 w 109"/>
                  <a:gd name="T13" fmla="*/ 2 h 81"/>
                  <a:gd name="T14" fmla="*/ 108 w 109"/>
                  <a:gd name="T15" fmla="*/ 4 h 81"/>
                  <a:gd name="T16" fmla="*/ 105 w 109"/>
                  <a:gd name="T17" fmla="*/ 13 h 81"/>
                  <a:gd name="T18" fmla="*/ 44 w 109"/>
                  <a:gd name="T19" fmla="*/ 74 h 81"/>
                  <a:gd name="T20" fmla="*/ 39 w 109"/>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81">
                    <a:moveTo>
                      <a:pt x="39" y="81"/>
                    </a:moveTo>
                    <a:cubicBezTo>
                      <a:pt x="34" y="74"/>
                      <a:pt x="34" y="74"/>
                      <a:pt x="34" y="74"/>
                    </a:cubicBezTo>
                    <a:cubicBezTo>
                      <a:pt x="26" y="65"/>
                      <a:pt x="4" y="47"/>
                      <a:pt x="3" y="47"/>
                    </a:cubicBezTo>
                    <a:cubicBezTo>
                      <a:pt x="1" y="45"/>
                      <a:pt x="0" y="41"/>
                      <a:pt x="2" y="38"/>
                    </a:cubicBezTo>
                    <a:cubicBezTo>
                      <a:pt x="4" y="35"/>
                      <a:pt x="9" y="35"/>
                      <a:pt x="11" y="37"/>
                    </a:cubicBezTo>
                    <a:cubicBezTo>
                      <a:pt x="12" y="38"/>
                      <a:pt x="28" y="50"/>
                      <a:pt x="38" y="60"/>
                    </a:cubicBezTo>
                    <a:cubicBezTo>
                      <a:pt x="50" y="43"/>
                      <a:pt x="72" y="17"/>
                      <a:pt x="99" y="2"/>
                    </a:cubicBezTo>
                    <a:cubicBezTo>
                      <a:pt x="102" y="0"/>
                      <a:pt x="106" y="1"/>
                      <a:pt x="108" y="4"/>
                    </a:cubicBezTo>
                    <a:cubicBezTo>
                      <a:pt x="109" y="7"/>
                      <a:pt x="108" y="11"/>
                      <a:pt x="105" y="13"/>
                    </a:cubicBezTo>
                    <a:cubicBezTo>
                      <a:pt x="77" y="29"/>
                      <a:pt x="55" y="58"/>
                      <a:pt x="44" y="74"/>
                    </a:cubicBezTo>
                    <a:lnTo>
                      <a:pt x="39" y="81"/>
                    </a:lnTo>
                    <a:close/>
                  </a:path>
                </a:pathLst>
              </a:custGeom>
              <a:solidFill>
                <a:srgbClr val="300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79" name="Freeform 99">
                <a:extLst>
                  <a:ext uri="{FF2B5EF4-FFF2-40B4-BE49-F238E27FC236}">
                    <a16:creationId xmlns:a16="http://schemas.microsoft.com/office/drawing/2014/main" id="{2EFBEB2D-C3ED-4077-8411-BD396187BCD4}"/>
                  </a:ext>
                </a:extLst>
              </p:cNvPr>
              <p:cNvSpPr>
                <a:spLocks/>
              </p:cNvSpPr>
              <p:nvPr/>
            </p:nvSpPr>
            <p:spPr bwMode="auto">
              <a:xfrm>
                <a:off x="6635750" y="2109788"/>
                <a:ext cx="53975" cy="44450"/>
              </a:xfrm>
              <a:custGeom>
                <a:avLst/>
                <a:gdLst>
                  <a:gd name="T0" fmla="*/ 6 w 16"/>
                  <a:gd name="T1" fmla="*/ 13 h 13"/>
                  <a:gd name="T2" fmla="*/ 5 w 16"/>
                  <a:gd name="T3" fmla="*/ 12 h 13"/>
                  <a:gd name="T4" fmla="*/ 0 w 16"/>
                  <a:gd name="T5" fmla="*/ 8 h 13"/>
                  <a:gd name="T6" fmla="*/ 0 w 16"/>
                  <a:gd name="T7" fmla="*/ 6 h 13"/>
                  <a:gd name="T8" fmla="*/ 1 w 16"/>
                  <a:gd name="T9" fmla="*/ 6 h 13"/>
                  <a:gd name="T10" fmla="*/ 5 w 16"/>
                  <a:gd name="T11" fmla="*/ 9 h 13"/>
                  <a:gd name="T12" fmla="*/ 14 w 16"/>
                  <a:gd name="T13" fmla="*/ 0 h 13"/>
                  <a:gd name="T14" fmla="*/ 16 w 16"/>
                  <a:gd name="T15" fmla="*/ 0 h 13"/>
                  <a:gd name="T16" fmla="*/ 15 w 16"/>
                  <a:gd name="T17" fmla="*/ 2 h 13"/>
                  <a:gd name="T18" fmla="*/ 6 w 16"/>
                  <a:gd name="T19" fmla="*/ 11 h 13"/>
                  <a:gd name="T20" fmla="*/ 6 w 16"/>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3">
                    <a:moveTo>
                      <a:pt x="6" y="13"/>
                    </a:moveTo>
                    <a:cubicBezTo>
                      <a:pt x="5" y="12"/>
                      <a:pt x="5" y="12"/>
                      <a:pt x="5" y="12"/>
                    </a:cubicBezTo>
                    <a:cubicBezTo>
                      <a:pt x="4" y="10"/>
                      <a:pt x="0" y="8"/>
                      <a:pt x="0" y="8"/>
                    </a:cubicBezTo>
                    <a:cubicBezTo>
                      <a:pt x="0" y="7"/>
                      <a:pt x="0" y="7"/>
                      <a:pt x="0" y="6"/>
                    </a:cubicBezTo>
                    <a:cubicBezTo>
                      <a:pt x="0" y="6"/>
                      <a:pt x="1" y="6"/>
                      <a:pt x="1" y="6"/>
                    </a:cubicBezTo>
                    <a:cubicBezTo>
                      <a:pt x="1" y="6"/>
                      <a:pt x="4" y="8"/>
                      <a:pt x="5" y="9"/>
                    </a:cubicBezTo>
                    <a:cubicBezTo>
                      <a:pt x="7" y="7"/>
                      <a:pt x="10" y="3"/>
                      <a:pt x="14" y="0"/>
                    </a:cubicBezTo>
                    <a:cubicBezTo>
                      <a:pt x="15" y="0"/>
                      <a:pt x="15" y="0"/>
                      <a:pt x="16" y="0"/>
                    </a:cubicBezTo>
                    <a:cubicBezTo>
                      <a:pt x="16" y="1"/>
                      <a:pt x="16" y="1"/>
                      <a:pt x="15" y="2"/>
                    </a:cubicBezTo>
                    <a:cubicBezTo>
                      <a:pt x="11" y="4"/>
                      <a:pt x="8" y="9"/>
                      <a:pt x="6" y="11"/>
                    </a:cubicBezTo>
                    <a:lnTo>
                      <a:pt x="6" y="13"/>
                    </a:lnTo>
                    <a:close/>
                  </a:path>
                </a:pathLst>
              </a:custGeom>
              <a:solidFill>
                <a:srgbClr val="300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80" name="Freeform 100">
                <a:extLst>
                  <a:ext uri="{FF2B5EF4-FFF2-40B4-BE49-F238E27FC236}">
                    <a16:creationId xmlns:a16="http://schemas.microsoft.com/office/drawing/2014/main" id="{FC297070-9D34-417F-9E49-A818A627A450}"/>
                  </a:ext>
                </a:extLst>
              </p:cNvPr>
              <p:cNvSpPr>
                <a:spLocks/>
              </p:cNvSpPr>
              <p:nvPr/>
            </p:nvSpPr>
            <p:spPr bwMode="auto">
              <a:xfrm>
                <a:off x="6692900" y="2133600"/>
                <a:ext cx="161925" cy="6350"/>
              </a:xfrm>
              <a:custGeom>
                <a:avLst/>
                <a:gdLst>
                  <a:gd name="T0" fmla="*/ 48 w 48"/>
                  <a:gd name="T1" fmla="*/ 2 h 2"/>
                  <a:gd name="T2" fmla="*/ 1 w 48"/>
                  <a:gd name="T3" fmla="*/ 2 h 2"/>
                  <a:gd name="T4" fmla="*/ 0 w 48"/>
                  <a:gd name="T5" fmla="*/ 1 h 2"/>
                  <a:gd name="T6" fmla="*/ 1 w 48"/>
                  <a:gd name="T7" fmla="*/ 0 h 2"/>
                  <a:gd name="T8" fmla="*/ 48 w 48"/>
                  <a:gd name="T9" fmla="*/ 0 h 2"/>
                  <a:gd name="T10" fmla="*/ 48 w 48"/>
                  <a:gd name="T11" fmla="*/ 1 h 2"/>
                  <a:gd name="T12" fmla="*/ 48 w 4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8" h="2">
                    <a:moveTo>
                      <a:pt x="48" y="2"/>
                    </a:moveTo>
                    <a:cubicBezTo>
                      <a:pt x="1" y="2"/>
                      <a:pt x="1" y="2"/>
                      <a:pt x="1" y="2"/>
                    </a:cubicBezTo>
                    <a:cubicBezTo>
                      <a:pt x="0" y="2"/>
                      <a:pt x="0" y="1"/>
                      <a:pt x="0" y="1"/>
                    </a:cubicBezTo>
                    <a:cubicBezTo>
                      <a:pt x="0" y="0"/>
                      <a:pt x="0" y="0"/>
                      <a:pt x="1" y="0"/>
                    </a:cubicBezTo>
                    <a:cubicBezTo>
                      <a:pt x="48" y="0"/>
                      <a:pt x="48" y="0"/>
                      <a:pt x="48" y="0"/>
                    </a:cubicBezTo>
                    <a:cubicBezTo>
                      <a:pt x="48" y="0"/>
                      <a:pt x="48" y="0"/>
                      <a:pt x="48" y="1"/>
                    </a:cubicBezTo>
                    <a:cubicBezTo>
                      <a:pt x="48" y="1"/>
                      <a:pt x="48" y="2"/>
                      <a:pt x="48" y="2"/>
                    </a:cubicBezTo>
                    <a:close/>
                  </a:path>
                </a:pathLst>
              </a:custGeom>
              <a:solidFill>
                <a:srgbClr val="300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81" name="Freeform 101">
                <a:extLst>
                  <a:ext uri="{FF2B5EF4-FFF2-40B4-BE49-F238E27FC236}">
                    <a16:creationId xmlns:a16="http://schemas.microsoft.com/office/drawing/2014/main" id="{D89200A7-6BCE-48AE-B06F-EB8F96554162}"/>
                  </a:ext>
                </a:extLst>
              </p:cNvPr>
              <p:cNvSpPr>
                <a:spLocks/>
              </p:cNvSpPr>
              <p:nvPr/>
            </p:nvSpPr>
            <p:spPr bwMode="auto">
              <a:xfrm>
                <a:off x="6635750" y="2178050"/>
                <a:ext cx="53975" cy="42863"/>
              </a:xfrm>
              <a:custGeom>
                <a:avLst/>
                <a:gdLst>
                  <a:gd name="T0" fmla="*/ 6 w 16"/>
                  <a:gd name="T1" fmla="*/ 13 h 13"/>
                  <a:gd name="T2" fmla="*/ 5 w 16"/>
                  <a:gd name="T3" fmla="*/ 12 h 13"/>
                  <a:gd name="T4" fmla="*/ 0 w 16"/>
                  <a:gd name="T5" fmla="*/ 8 h 13"/>
                  <a:gd name="T6" fmla="*/ 0 w 16"/>
                  <a:gd name="T7" fmla="*/ 7 h 13"/>
                  <a:gd name="T8" fmla="*/ 1 w 16"/>
                  <a:gd name="T9" fmla="*/ 6 h 13"/>
                  <a:gd name="T10" fmla="*/ 5 w 16"/>
                  <a:gd name="T11" fmla="*/ 10 h 13"/>
                  <a:gd name="T12" fmla="*/ 14 w 16"/>
                  <a:gd name="T13" fmla="*/ 0 h 13"/>
                  <a:gd name="T14" fmla="*/ 16 w 16"/>
                  <a:gd name="T15" fmla="*/ 1 h 13"/>
                  <a:gd name="T16" fmla="*/ 15 w 16"/>
                  <a:gd name="T17" fmla="*/ 2 h 13"/>
                  <a:gd name="T18" fmla="*/ 6 w 16"/>
                  <a:gd name="T19" fmla="*/ 12 h 13"/>
                  <a:gd name="T20" fmla="*/ 6 w 16"/>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3">
                    <a:moveTo>
                      <a:pt x="6" y="13"/>
                    </a:moveTo>
                    <a:cubicBezTo>
                      <a:pt x="5" y="12"/>
                      <a:pt x="5" y="12"/>
                      <a:pt x="5" y="12"/>
                    </a:cubicBezTo>
                    <a:cubicBezTo>
                      <a:pt x="4" y="10"/>
                      <a:pt x="0" y="8"/>
                      <a:pt x="0" y="8"/>
                    </a:cubicBezTo>
                    <a:cubicBezTo>
                      <a:pt x="0" y="8"/>
                      <a:pt x="0" y="7"/>
                      <a:pt x="0" y="7"/>
                    </a:cubicBezTo>
                    <a:cubicBezTo>
                      <a:pt x="0" y="6"/>
                      <a:pt x="1" y="6"/>
                      <a:pt x="1" y="6"/>
                    </a:cubicBezTo>
                    <a:cubicBezTo>
                      <a:pt x="1" y="6"/>
                      <a:pt x="4" y="8"/>
                      <a:pt x="5" y="10"/>
                    </a:cubicBezTo>
                    <a:cubicBezTo>
                      <a:pt x="7" y="7"/>
                      <a:pt x="10" y="3"/>
                      <a:pt x="14" y="0"/>
                    </a:cubicBezTo>
                    <a:cubicBezTo>
                      <a:pt x="15" y="0"/>
                      <a:pt x="15" y="0"/>
                      <a:pt x="16" y="1"/>
                    </a:cubicBezTo>
                    <a:cubicBezTo>
                      <a:pt x="16" y="1"/>
                      <a:pt x="16" y="2"/>
                      <a:pt x="15" y="2"/>
                    </a:cubicBezTo>
                    <a:cubicBezTo>
                      <a:pt x="11" y="5"/>
                      <a:pt x="8" y="9"/>
                      <a:pt x="6" y="12"/>
                    </a:cubicBezTo>
                    <a:lnTo>
                      <a:pt x="6" y="13"/>
                    </a:lnTo>
                    <a:close/>
                  </a:path>
                </a:pathLst>
              </a:custGeom>
              <a:solidFill>
                <a:srgbClr val="300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82" name="Freeform 102">
                <a:extLst>
                  <a:ext uri="{FF2B5EF4-FFF2-40B4-BE49-F238E27FC236}">
                    <a16:creationId xmlns:a16="http://schemas.microsoft.com/office/drawing/2014/main" id="{A3050EF7-7492-4D83-8617-B5027B20E611}"/>
                  </a:ext>
                </a:extLst>
              </p:cNvPr>
              <p:cNvSpPr>
                <a:spLocks/>
              </p:cNvSpPr>
              <p:nvPr/>
            </p:nvSpPr>
            <p:spPr bwMode="auto">
              <a:xfrm>
                <a:off x="6692900" y="2200275"/>
                <a:ext cx="161925" cy="7938"/>
              </a:xfrm>
              <a:custGeom>
                <a:avLst/>
                <a:gdLst>
                  <a:gd name="T0" fmla="*/ 48 w 48"/>
                  <a:gd name="T1" fmla="*/ 2 h 2"/>
                  <a:gd name="T2" fmla="*/ 1 w 48"/>
                  <a:gd name="T3" fmla="*/ 2 h 2"/>
                  <a:gd name="T4" fmla="*/ 0 w 48"/>
                  <a:gd name="T5" fmla="*/ 1 h 2"/>
                  <a:gd name="T6" fmla="*/ 1 w 48"/>
                  <a:gd name="T7" fmla="*/ 0 h 2"/>
                  <a:gd name="T8" fmla="*/ 48 w 48"/>
                  <a:gd name="T9" fmla="*/ 0 h 2"/>
                  <a:gd name="T10" fmla="*/ 48 w 48"/>
                  <a:gd name="T11" fmla="*/ 1 h 2"/>
                  <a:gd name="T12" fmla="*/ 48 w 4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8" h="2">
                    <a:moveTo>
                      <a:pt x="48" y="2"/>
                    </a:moveTo>
                    <a:cubicBezTo>
                      <a:pt x="1" y="2"/>
                      <a:pt x="1" y="2"/>
                      <a:pt x="1" y="2"/>
                    </a:cubicBezTo>
                    <a:cubicBezTo>
                      <a:pt x="0" y="2"/>
                      <a:pt x="0" y="2"/>
                      <a:pt x="0" y="1"/>
                    </a:cubicBezTo>
                    <a:cubicBezTo>
                      <a:pt x="0" y="1"/>
                      <a:pt x="0" y="0"/>
                      <a:pt x="1" y="0"/>
                    </a:cubicBezTo>
                    <a:cubicBezTo>
                      <a:pt x="48" y="0"/>
                      <a:pt x="48" y="0"/>
                      <a:pt x="48" y="0"/>
                    </a:cubicBezTo>
                    <a:cubicBezTo>
                      <a:pt x="48" y="0"/>
                      <a:pt x="48" y="1"/>
                      <a:pt x="48" y="1"/>
                    </a:cubicBezTo>
                    <a:cubicBezTo>
                      <a:pt x="48" y="2"/>
                      <a:pt x="48" y="2"/>
                      <a:pt x="48" y="2"/>
                    </a:cubicBezTo>
                    <a:close/>
                  </a:path>
                </a:pathLst>
              </a:custGeom>
              <a:solidFill>
                <a:srgbClr val="300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83" name="Freeform 103">
                <a:extLst>
                  <a:ext uri="{FF2B5EF4-FFF2-40B4-BE49-F238E27FC236}">
                    <a16:creationId xmlns:a16="http://schemas.microsoft.com/office/drawing/2014/main" id="{3730C093-6057-4560-AC4D-65DD663F51C5}"/>
                  </a:ext>
                </a:extLst>
              </p:cNvPr>
              <p:cNvSpPr>
                <a:spLocks/>
              </p:cNvSpPr>
              <p:nvPr/>
            </p:nvSpPr>
            <p:spPr bwMode="auto">
              <a:xfrm>
                <a:off x="6635750" y="2244725"/>
                <a:ext cx="53975" cy="44450"/>
              </a:xfrm>
              <a:custGeom>
                <a:avLst/>
                <a:gdLst>
                  <a:gd name="T0" fmla="*/ 6 w 16"/>
                  <a:gd name="T1" fmla="*/ 13 h 13"/>
                  <a:gd name="T2" fmla="*/ 5 w 16"/>
                  <a:gd name="T3" fmla="*/ 12 h 13"/>
                  <a:gd name="T4" fmla="*/ 0 w 16"/>
                  <a:gd name="T5" fmla="*/ 8 h 13"/>
                  <a:gd name="T6" fmla="*/ 0 w 16"/>
                  <a:gd name="T7" fmla="*/ 7 h 13"/>
                  <a:gd name="T8" fmla="*/ 1 w 16"/>
                  <a:gd name="T9" fmla="*/ 7 h 13"/>
                  <a:gd name="T10" fmla="*/ 5 w 16"/>
                  <a:gd name="T11" fmla="*/ 10 h 13"/>
                  <a:gd name="T12" fmla="*/ 14 w 16"/>
                  <a:gd name="T13" fmla="*/ 1 h 13"/>
                  <a:gd name="T14" fmla="*/ 16 w 16"/>
                  <a:gd name="T15" fmla="*/ 1 h 13"/>
                  <a:gd name="T16" fmla="*/ 15 w 16"/>
                  <a:gd name="T17" fmla="*/ 2 h 13"/>
                  <a:gd name="T18" fmla="*/ 6 w 16"/>
                  <a:gd name="T19" fmla="*/ 12 h 13"/>
                  <a:gd name="T20" fmla="*/ 6 w 16"/>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3">
                    <a:moveTo>
                      <a:pt x="6" y="13"/>
                    </a:moveTo>
                    <a:cubicBezTo>
                      <a:pt x="5" y="12"/>
                      <a:pt x="5" y="12"/>
                      <a:pt x="5" y="12"/>
                    </a:cubicBezTo>
                    <a:cubicBezTo>
                      <a:pt x="4" y="11"/>
                      <a:pt x="0" y="8"/>
                      <a:pt x="0" y="8"/>
                    </a:cubicBezTo>
                    <a:cubicBezTo>
                      <a:pt x="0" y="8"/>
                      <a:pt x="0" y="7"/>
                      <a:pt x="0" y="7"/>
                    </a:cubicBezTo>
                    <a:cubicBezTo>
                      <a:pt x="0" y="6"/>
                      <a:pt x="1" y="6"/>
                      <a:pt x="1" y="7"/>
                    </a:cubicBezTo>
                    <a:cubicBezTo>
                      <a:pt x="1" y="7"/>
                      <a:pt x="4" y="8"/>
                      <a:pt x="5" y="10"/>
                    </a:cubicBezTo>
                    <a:cubicBezTo>
                      <a:pt x="7" y="7"/>
                      <a:pt x="10" y="3"/>
                      <a:pt x="14" y="1"/>
                    </a:cubicBezTo>
                    <a:cubicBezTo>
                      <a:pt x="15" y="0"/>
                      <a:pt x="15" y="1"/>
                      <a:pt x="16" y="1"/>
                    </a:cubicBezTo>
                    <a:cubicBezTo>
                      <a:pt x="16" y="1"/>
                      <a:pt x="16" y="2"/>
                      <a:pt x="15" y="2"/>
                    </a:cubicBezTo>
                    <a:cubicBezTo>
                      <a:pt x="11" y="5"/>
                      <a:pt x="8" y="10"/>
                      <a:pt x="6" y="12"/>
                    </a:cubicBezTo>
                    <a:lnTo>
                      <a:pt x="6" y="13"/>
                    </a:lnTo>
                    <a:close/>
                  </a:path>
                </a:pathLst>
              </a:custGeom>
              <a:solidFill>
                <a:srgbClr val="300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84" name="Freeform 104">
                <a:extLst>
                  <a:ext uri="{FF2B5EF4-FFF2-40B4-BE49-F238E27FC236}">
                    <a16:creationId xmlns:a16="http://schemas.microsoft.com/office/drawing/2014/main" id="{2AED8099-143D-4FB6-A357-7E353B11F8CB}"/>
                  </a:ext>
                </a:extLst>
              </p:cNvPr>
              <p:cNvSpPr>
                <a:spLocks/>
              </p:cNvSpPr>
              <p:nvPr/>
            </p:nvSpPr>
            <p:spPr bwMode="auto">
              <a:xfrm>
                <a:off x="6692900" y="2271713"/>
                <a:ext cx="161925" cy="7938"/>
              </a:xfrm>
              <a:custGeom>
                <a:avLst/>
                <a:gdLst>
                  <a:gd name="T0" fmla="*/ 48 w 48"/>
                  <a:gd name="T1" fmla="*/ 2 h 2"/>
                  <a:gd name="T2" fmla="*/ 1 w 48"/>
                  <a:gd name="T3" fmla="*/ 2 h 2"/>
                  <a:gd name="T4" fmla="*/ 0 w 48"/>
                  <a:gd name="T5" fmla="*/ 1 h 2"/>
                  <a:gd name="T6" fmla="*/ 1 w 48"/>
                  <a:gd name="T7" fmla="*/ 0 h 2"/>
                  <a:gd name="T8" fmla="*/ 48 w 48"/>
                  <a:gd name="T9" fmla="*/ 0 h 2"/>
                  <a:gd name="T10" fmla="*/ 48 w 48"/>
                  <a:gd name="T11" fmla="*/ 1 h 2"/>
                  <a:gd name="T12" fmla="*/ 48 w 4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8" h="2">
                    <a:moveTo>
                      <a:pt x="48" y="2"/>
                    </a:moveTo>
                    <a:cubicBezTo>
                      <a:pt x="1" y="2"/>
                      <a:pt x="1" y="2"/>
                      <a:pt x="1" y="2"/>
                    </a:cubicBezTo>
                    <a:cubicBezTo>
                      <a:pt x="0" y="2"/>
                      <a:pt x="0" y="1"/>
                      <a:pt x="0" y="1"/>
                    </a:cubicBezTo>
                    <a:cubicBezTo>
                      <a:pt x="0" y="0"/>
                      <a:pt x="0" y="0"/>
                      <a:pt x="1" y="0"/>
                    </a:cubicBezTo>
                    <a:cubicBezTo>
                      <a:pt x="48" y="0"/>
                      <a:pt x="48" y="0"/>
                      <a:pt x="48" y="0"/>
                    </a:cubicBezTo>
                    <a:cubicBezTo>
                      <a:pt x="48" y="0"/>
                      <a:pt x="48" y="0"/>
                      <a:pt x="48" y="1"/>
                    </a:cubicBezTo>
                    <a:cubicBezTo>
                      <a:pt x="48" y="1"/>
                      <a:pt x="48" y="2"/>
                      <a:pt x="48" y="2"/>
                    </a:cubicBezTo>
                    <a:close/>
                  </a:path>
                </a:pathLst>
              </a:custGeom>
              <a:solidFill>
                <a:srgbClr val="300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85" name="Freeform 105">
                <a:extLst>
                  <a:ext uri="{FF2B5EF4-FFF2-40B4-BE49-F238E27FC236}">
                    <a16:creationId xmlns:a16="http://schemas.microsoft.com/office/drawing/2014/main" id="{A1BD7468-2987-47FC-ABD1-FA28186FA504}"/>
                  </a:ext>
                </a:extLst>
              </p:cNvPr>
              <p:cNvSpPr>
                <a:spLocks/>
              </p:cNvSpPr>
              <p:nvPr/>
            </p:nvSpPr>
            <p:spPr bwMode="auto">
              <a:xfrm>
                <a:off x="6635750" y="2316163"/>
                <a:ext cx="53975" cy="41275"/>
              </a:xfrm>
              <a:custGeom>
                <a:avLst/>
                <a:gdLst>
                  <a:gd name="T0" fmla="*/ 6 w 16"/>
                  <a:gd name="T1" fmla="*/ 12 h 12"/>
                  <a:gd name="T2" fmla="*/ 5 w 16"/>
                  <a:gd name="T3" fmla="*/ 11 h 12"/>
                  <a:gd name="T4" fmla="*/ 0 w 16"/>
                  <a:gd name="T5" fmla="*/ 8 h 12"/>
                  <a:gd name="T6" fmla="*/ 0 w 16"/>
                  <a:gd name="T7" fmla="*/ 6 h 12"/>
                  <a:gd name="T8" fmla="*/ 1 w 16"/>
                  <a:gd name="T9" fmla="*/ 6 h 12"/>
                  <a:gd name="T10" fmla="*/ 5 w 16"/>
                  <a:gd name="T11" fmla="*/ 9 h 12"/>
                  <a:gd name="T12" fmla="*/ 14 w 16"/>
                  <a:gd name="T13" fmla="*/ 0 h 12"/>
                  <a:gd name="T14" fmla="*/ 16 w 16"/>
                  <a:gd name="T15" fmla="*/ 0 h 12"/>
                  <a:gd name="T16" fmla="*/ 15 w 16"/>
                  <a:gd name="T17" fmla="*/ 2 h 12"/>
                  <a:gd name="T18" fmla="*/ 6 w 16"/>
                  <a:gd name="T19" fmla="*/ 11 h 12"/>
                  <a:gd name="T20" fmla="*/ 6 w 16"/>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2">
                    <a:moveTo>
                      <a:pt x="6" y="12"/>
                    </a:moveTo>
                    <a:cubicBezTo>
                      <a:pt x="5" y="11"/>
                      <a:pt x="5" y="11"/>
                      <a:pt x="5" y="11"/>
                    </a:cubicBezTo>
                    <a:cubicBezTo>
                      <a:pt x="4" y="10"/>
                      <a:pt x="0" y="8"/>
                      <a:pt x="0" y="8"/>
                    </a:cubicBezTo>
                    <a:cubicBezTo>
                      <a:pt x="0" y="7"/>
                      <a:pt x="0" y="7"/>
                      <a:pt x="0" y="6"/>
                    </a:cubicBezTo>
                    <a:cubicBezTo>
                      <a:pt x="0" y="6"/>
                      <a:pt x="1" y="6"/>
                      <a:pt x="1" y="6"/>
                    </a:cubicBezTo>
                    <a:cubicBezTo>
                      <a:pt x="1" y="6"/>
                      <a:pt x="4" y="8"/>
                      <a:pt x="5" y="9"/>
                    </a:cubicBezTo>
                    <a:cubicBezTo>
                      <a:pt x="7" y="7"/>
                      <a:pt x="10" y="3"/>
                      <a:pt x="14" y="0"/>
                    </a:cubicBezTo>
                    <a:cubicBezTo>
                      <a:pt x="15" y="0"/>
                      <a:pt x="15" y="0"/>
                      <a:pt x="16" y="0"/>
                    </a:cubicBezTo>
                    <a:cubicBezTo>
                      <a:pt x="16" y="1"/>
                      <a:pt x="16" y="1"/>
                      <a:pt x="15" y="2"/>
                    </a:cubicBezTo>
                    <a:cubicBezTo>
                      <a:pt x="11" y="4"/>
                      <a:pt x="8" y="9"/>
                      <a:pt x="6" y="11"/>
                    </a:cubicBezTo>
                    <a:lnTo>
                      <a:pt x="6" y="12"/>
                    </a:lnTo>
                    <a:close/>
                  </a:path>
                </a:pathLst>
              </a:custGeom>
              <a:solidFill>
                <a:srgbClr val="300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386" name="Freeform 106">
                <a:extLst>
                  <a:ext uri="{FF2B5EF4-FFF2-40B4-BE49-F238E27FC236}">
                    <a16:creationId xmlns:a16="http://schemas.microsoft.com/office/drawing/2014/main" id="{EEE1B31F-F40F-4405-9BED-87E6F98CEE7B}"/>
                  </a:ext>
                </a:extLst>
              </p:cNvPr>
              <p:cNvSpPr>
                <a:spLocks/>
              </p:cNvSpPr>
              <p:nvPr/>
            </p:nvSpPr>
            <p:spPr bwMode="auto">
              <a:xfrm>
                <a:off x="6692900" y="2339975"/>
                <a:ext cx="161925" cy="6350"/>
              </a:xfrm>
              <a:custGeom>
                <a:avLst/>
                <a:gdLst>
                  <a:gd name="T0" fmla="*/ 48 w 48"/>
                  <a:gd name="T1" fmla="*/ 2 h 2"/>
                  <a:gd name="T2" fmla="*/ 1 w 48"/>
                  <a:gd name="T3" fmla="*/ 2 h 2"/>
                  <a:gd name="T4" fmla="*/ 0 w 48"/>
                  <a:gd name="T5" fmla="*/ 1 h 2"/>
                  <a:gd name="T6" fmla="*/ 1 w 48"/>
                  <a:gd name="T7" fmla="*/ 0 h 2"/>
                  <a:gd name="T8" fmla="*/ 48 w 48"/>
                  <a:gd name="T9" fmla="*/ 0 h 2"/>
                  <a:gd name="T10" fmla="*/ 48 w 48"/>
                  <a:gd name="T11" fmla="*/ 1 h 2"/>
                  <a:gd name="T12" fmla="*/ 48 w 48"/>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8" h="2">
                    <a:moveTo>
                      <a:pt x="48" y="2"/>
                    </a:moveTo>
                    <a:cubicBezTo>
                      <a:pt x="1" y="2"/>
                      <a:pt x="1" y="2"/>
                      <a:pt x="1" y="2"/>
                    </a:cubicBezTo>
                    <a:cubicBezTo>
                      <a:pt x="0" y="2"/>
                      <a:pt x="0" y="1"/>
                      <a:pt x="0" y="1"/>
                    </a:cubicBezTo>
                    <a:cubicBezTo>
                      <a:pt x="0" y="0"/>
                      <a:pt x="0" y="0"/>
                      <a:pt x="1" y="0"/>
                    </a:cubicBezTo>
                    <a:cubicBezTo>
                      <a:pt x="48" y="0"/>
                      <a:pt x="48" y="0"/>
                      <a:pt x="48" y="0"/>
                    </a:cubicBezTo>
                    <a:cubicBezTo>
                      <a:pt x="48" y="0"/>
                      <a:pt x="48" y="0"/>
                      <a:pt x="48" y="1"/>
                    </a:cubicBezTo>
                    <a:cubicBezTo>
                      <a:pt x="48" y="1"/>
                      <a:pt x="48" y="2"/>
                      <a:pt x="48" y="2"/>
                    </a:cubicBezTo>
                    <a:close/>
                  </a:path>
                </a:pathLst>
              </a:custGeom>
              <a:solidFill>
                <a:srgbClr val="300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cxnSp>
        <p:nvCxnSpPr>
          <p:cNvPr id="141" name="Connector: Elbow 140">
            <a:extLst>
              <a:ext uri="{FF2B5EF4-FFF2-40B4-BE49-F238E27FC236}">
                <a16:creationId xmlns:a16="http://schemas.microsoft.com/office/drawing/2014/main" id="{3C419F2B-D5D2-469B-9030-F409761864DF}"/>
              </a:ext>
            </a:extLst>
          </p:cNvPr>
          <p:cNvCxnSpPr>
            <a:cxnSpLocks/>
            <a:stCxn id="279" idx="3"/>
          </p:cNvCxnSpPr>
          <p:nvPr/>
        </p:nvCxnSpPr>
        <p:spPr>
          <a:xfrm flipV="1">
            <a:off x="7455839" y="3685983"/>
            <a:ext cx="2515349" cy="1625267"/>
          </a:xfrm>
          <a:prstGeom prst="bentConnector3">
            <a:avLst>
              <a:gd name="adj1" fmla="val 79915"/>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F37FB4D2-A65C-44C6-B1C3-7DB7CC02A2C8}"/>
              </a:ext>
            </a:extLst>
          </p:cNvPr>
          <p:cNvCxnSpPr>
            <a:cxnSpLocks/>
            <a:stCxn id="230" idx="3"/>
          </p:cNvCxnSpPr>
          <p:nvPr/>
        </p:nvCxnSpPr>
        <p:spPr>
          <a:xfrm>
            <a:off x="8886542" y="2565963"/>
            <a:ext cx="1159283" cy="1120020"/>
          </a:xfrm>
          <a:prstGeom prst="bentConnector3">
            <a:avLst>
              <a:gd name="adj1" fmla="val 50000"/>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40511ABF-290C-4280-92C0-B79221C8E00A}"/>
              </a:ext>
            </a:extLst>
          </p:cNvPr>
          <p:cNvGrpSpPr/>
          <p:nvPr/>
        </p:nvGrpSpPr>
        <p:grpSpPr>
          <a:xfrm>
            <a:off x="7956982" y="3847105"/>
            <a:ext cx="1826607" cy="346245"/>
            <a:chOff x="8303244" y="5467073"/>
            <a:chExt cx="1826607" cy="346245"/>
          </a:xfrm>
        </p:grpSpPr>
        <p:grpSp>
          <p:nvGrpSpPr>
            <p:cNvPr id="149" name="Groupe 5">
              <a:extLst>
                <a:ext uri="{FF2B5EF4-FFF2-40B4-BE49-F238E27FC236}">
                  <a16:creationId xmlns:a16="http://schemas.microsoft.com/office/drawing/2014/main" id="{C5EC03A2-A6F8-43FC-A879-82D2CBC5C11E}"/>
                </a:ext>
              </a:extLst>
            </p:cNvPr>
            <p:cNvGrpSpPr/>
            <p:nvPr/>
          </p:nvGrpSpPr>
          <p:grpSpPr>
            <a:xfrm>
              <a:off x="8303244" y="5495070"/>
              <a:ext cx="439738" cy="280988"/>
              <a:chOff x="684172" y="787401"/>
              <a:chExt cx="439738" cy="280988"/>
            </a:xfrm>
          </p:grpSpPr>
          <p:sp>
            <p:nvSpPr>
              <p:cNvPr id="155" name="Freeform 7">
                <a:extLst>
                  <a:ext uri="{FF2B5EF4-FFF2-40B4-BE49-F238E27FC236}">
                    <a16:creationId xmlns:a16="http://schemas.microsoft.com/office/drawing/2014/main" id="{54167EE4-494D-41A7-A5F6-45DB1940E707}"/>
                  </a:ext>
                </a:extLst>
              </p:cNvPr>
              <p:cNvSpPr>
                <a:spLocks/>
              </p:cNvSpPr>
              <p:nvPr/>
            </p:nvSpPr>
            <p:spPr bwMode="auto">
              <a:xfrm>
                <a:off x="719097" y="787401"/>
                <a:ext cx="371475" cy="236538"/>
              </a:xfrm>
              <a:custGeom>
                <a:avLst/>
                <a:gdLst>
                  <a:gd name="T0" fmla="*/ 88 w 99"/>
                  <a:gd name="T1" fmla="*/ 0 h 63"/>
                  <a:gd name="T2" fmla="*/ 10 w 99"/>
                  <a:gd name="T3" fmla="*/ 1 h 63"/>
                  <a:gd name="T4" fmla="*/ 0 w 99"/>
                  <a:gd name="T5" fmla="*/ 12 h 63"/>
                  <a:gd name="T6" fmla="*/ 0 w 99"/>
                  <a:gd name="T7" fmla="*/ 17 h 63"/>
                  <a:gd name="T8" fmla="*/ 1 w 99"/>
                  <a:gd name="T9" fmla="*/ 61 h 63"/>
                  <a:gd name="T10" fmla="*/ 89 w 99"/>
                  <a:gd name="T11" fmla="*/ 63 h 63"/>
                  <a:gd name="T12" fmla="*/ 99 w 99"/>
                  <a:gd name="T13" fmla="*/ 51 h 63"/>
                  <a:gd name="T14" fmla="*/ 99 w 99"/>
                  <a:gd name="T15" fmla="*/ 9 h 63"/>
                  <a:gd name="T16" fmla="*/ 88 w 99"/>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63">
                    <a:moveTo>
                      <a:pt x="88" y="0"/>
                    </a:moveTo>
                    <a:cubicBezTo>
                      <a:pt x="83" y="0"/>
                      <a:pt x="14" y="0"/>
                      <a:pt x="10" y="1"/>
                    </a:cubicBezTo>
                    <a:cubicBezTo>
                      <a:pt x="2" y="1"/>
                      <a:pt x="0" y="4"/>
                      <a:pt x="0" y="12"/>
                    </a:cubicBezTo>
                    <a:cubicBezTo>
                      <a:pt x="0" y="17"/>
                      <a:pt x="0" y="17"/>
                      <a:pt x="0" y="17"/>
                    </a:cubicBezTo>
                    <a:cubicBezTo>
                      <a:pt x="1" y="24"/>
                      <a:pt x="2" y="53"/>
                      <a:pt x="1" y="61"/>
                    </a:cubicBezTo>
                    <a:cubicBezTo>
                      <a:pt x="3" y="62"/>
                      <a:pt x="81" y="63"/>
                      <a:pt x="89" y="63"/>
                    </a:cubicBezTo>
                    <a:cubicBezTo>
                      <a:pt x="96" y="62"/>
                      <a:pt x="99" y="61"/>
                      <a:pt x="99" y="51"/>
                    </a:cubicBezTo>
                    <a:cubicBezTo>
                      <a:pt x="99" y="9"/>
                      <a:pt x="99" y="9"/>
                      <a:pt x="99" y="9"/>
                    </a:cubicBezTo>
                    <a:cubicBezTo>
                      <a:pt x="99" y="2"/>
                      <a:pt x="96" y="1"/>
                      <a:pt x="88" y="0"/>
                    </a:cubicBezTo>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6" name="Freeform 8">
                <a:extLst>
                  <a:ext uri="{FF2B5EF4-FFF2-40B4-BE49-F238E27FC236}">
                    <a16:creationId xmlns:a16="http://schemas.microsoft.com/office/drawing/2014/main" id="{62CEEC4E-F45C-4C47-8D29-6273FB0D60A7}"/>
                  </a:ext>
                </a:extLst>
              </p:cNvPr>
              <p:cNvSpPr>
                <a:spLocks/>
              </p:cNvSpPr>
              <p:nvPr/>
            </p:nvSpPr>
            <p:spPr bwMode="auto">
              <a:xfrm>
                <a:off x="741322" y="804863"/>
                <a:ext cx="327025" cy="200025"/>
              </a:xfrm>
              <a:custGeom>
                <a:avLst/>
                <a:gdLst>
                  <a:gd name="T0" fmla="*/ 87 w 87"/>
                  <a:gd name="T1" fmla="*/ 53 h 53"/>
                  <a:gd name="T2" fmla="*/ 1 w 87"/>
                  <a:gd name="T3" fmla="*/ 52 h 53"/>
                  <a:gd name="T4" fmla="*/ 0 w 87"/>
                  <a:gd name="T5" fmla="*/ 1 h 53"/>
                  <a:gd name="T6" fmla="*/ 87 w 87"/>
                  <a:gd name="T7" fmla="*/ 1 h 53"/>
                  <a:gd name="T8" fmla="*/ 87 w 87"/>
                  <a:gd name="T9" fmla="*/ 53 h 53"/>
                </a:gdLst>
                <a:ahLst/>
                <a:cxnLst>
                  <a:cxn ang="0">
                    <a:pos x="T0" y="T1"/>
                  </a:cxn>
                  <a:cxn ang="0">
                    <a:pos x="T2" y="T3"/>
                  </a:cxn>
                  <a:cxn ang="0">
                    <a:pos x="T4" y="T5"/>
                  </a:cxn>
                  <a:cxn ang="0">
                    <a:pos x="T6" y="T7"/>
                  </a:cxn>
                  <a:cxn ang="0">
                    <a:pos x="T8" y="T9"/>
                  </a:cxn>
                </a:cxnLst>
                <a:rect l="0" t="0" r="r" b="b"/>
                <a:pathLst>
                  <a:path w="87" h="53">
                    <a:moveTo>
                      <a:pt x="87" y="53"/>
                    </a:moveTo>
                    <a:cubicBezTo>
                      <a:pt x="1" y="52"/>
                      <a:pt x="1" y="52"/>
                      <a:pt x="1" y="52"/>
                    </a:cubicBezTo>
                    <a:cubicBezTo>
                      <a:pt x="1" y="52"/>
                      <a:pt x="0" y="19"/>
                      <a:pt x="0" y="1"/>
                    </a:cubicBezTo>
                    <a:cubicBezTo>
                      <a:pt x="11" y="0"/>
                      <a:pt x="77" y="0"/>
                      <a:pt x="87" y="1"/>
                    </a:cubicBezTo>
                    <a:cubicBezTo>
                      <a:pt x="87" y="25"/>
                      <a:pt x="87" y="53"/>
                      <a:pt x="87" y="53"/>
                    </a:cubicBezTo>
                  </a:path>
                </a:pathLst>
              </a:custGeom>
              <a:solidFill>
                <a:srgbClr val="00B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7" name="Freeform 9">
                <a:extLst>
                  <a:ext uri="{FF2B5EF4-FFF2-40B4-BE49-F238E27FC236}">
                    <a16:creationId xmlns:a16="http://schemas.microsoft.com/office/drawing/2014/main" id="{0F49DD6C-6480-439B-B68B-B5C4E85612B9}"/>
                  </a:ext>
                </a:extLst>
              </p:cNvPr>
              <p:cNvSpPr>
                <a:spLocks/>
              </p:cNvSpPr>
              <p:nvPr/>
            </p:nvSpPr>
            <p:spPr bwMode="auto">
              <a:xfrm>
                <a:off x="684172" y="1038226"/>
                <a:ext cx="439738" cy="30163"/>
              </a:xfrm>
              <a:custGeom>
                <a:avLst/>
                <a:gdLst>
                  <a:gd name="T0" fmla="*/ 110 w 117"/>
                  <a:gd name="T1" fmla="*/ 8 h 8"/>
                  <a:gd name="T2" fmla="*/ 7 w 117"/>
                  <a:gd name="T3" fmla="*/ 8 h 8"/>
                  <a:gd name="T4" fmla="*/ 0 w 117"/>
                  <a:gd name="T5" fmla="*/ 1 h 8"/>
                  <a:gd name="T6" fmla="*/ 0 w 117"/>
                  <a:gd name="T7" fmla="*/ 0 h 8"/>
                  <a:gd name="T8" fmla="*/ 117 w 117"/>
                  <a:gd name="T9" fmla="*/ 0 h 8"/>
                  <a:gd name="T10" fmla="*/ 117 w 117"/>
                  <a:gd name="T11" fmla="*/ 1 h 8"/>
                  <a:gd name="T12" fmla="*/ 110 w 117"/>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17" h="8">
                    <a:moveTo>
                      <a:pt x="110" y="8"/>
                    </a:moveTo>
                    <a:cubicBezTo>
                      <a:pt x="7" y="8"/>
                      <a:pt x="7" y="8"/>
                      <a:pt x="7" y="8"/>
                    </a:cubicBezTo>
                    <a:cubicBezTo>
                      <a:pt x="3" y="8"/>
                      <a:pt x="0" y="5"/>
                      <a:pt x="0" y="1"/>
                    </a:cubicBezTo>
                    <a:cubicBezTo>
                      <a:pt x="0" y="0"/>
                      <a:pt x="0" y="0"/>
                      <a:pt x="0" y="0"/>
                    </a:cubicBezTo>
                    <a:cubicBezTo>
                      <a:pt x="117" y="0"/>
                      <a:pt x="117" y="0"/>
                      <a:pt x="117" y="0"/>
                    </a:cubicBezTo>
                    <a:cubicBezTo>
                      <a:pt x="117" y="1"/>
                      <a:pt x="117" y="1"/>
                      <a:pt x="117" y="1"/>
                    </a:cubicBezTo>
                    <a:cubicBezTo>
                      <a:pt x="117" y="5"/>
                      <a:pt x="114" y="8"/>
                      <a:pt x="110" y="8"/>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150" name="TextBox 149">
              <a:extLst>
                <a:ext uri="{FF2B5EF4-FFF2-40B4-BE49-F238E27FC236}">
                  <a16:creationId xmlns:a16="http://schemas.microsoft.com/office/drawing/2014/main" id="{B0D0D5F4-009E-4480-9CE2-EDE70FC2887A}"/>
                </a:ext>
              </a:extLst>
            </p:cNvPr>
            <p:cNvSpPr txBox="1"/>
            <p:nvPr/>
          </p:nvSpPr>
          <p:spPr>
            <a:xfrm>
              <a:off x="8672285" y="5467073"/>
              <a:ext cx="1457566" cy="346245"/>
            </a:xfrm>
            <a:prstGeom prst="rect">
              <a:avLst/>
            </a:prstGeom>
            <a:noFill/>
            <a:ln>
              <a:noFill/>
            </a:ln>
          </p:spPr>
          <p:txBody>
            <a:bodyPr wrap="square" lIns="68575" tIns="34288" rIns="68575" bIns="34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Verdana"/>
                  <a:ea typeface="+mn-ea"/>
                  <a:cs typeface="+mn-cs"/>
                </a:rPr>
                <a:t>Management Instrumentation</a:t>
              </a:r>
            </a:p>
          </p:txBody>
        </p:sp>
        <p:grpSp>
          <p:nvGrpSpPr>
            <p:cNvPr id="151" name="Groupe 738">
              <a:extLst>
                <a:ext uri="{FF2B5EF4-FFF2-40B4-BE49-F238E27FC236}">
                  <a16:creationId xmlns:a16="http://schemas.microsoft.com/office/drawing/2014/main" id="{8F25953D-40EE-4D9F-AF40-BE3E4F8CF308}"/>
                </a:ext>
              </a:extLst>
            </p:cNvPr>
            <p:cNvGrpSpPr/>
            <p:nvPr/>
          </p:nvGrpSpPr>
          <p:grpSpPr>
            <a:xfrm>
              <a:off x="8458599" y="5541278"/>
              <a:ext cx="140527" cy="142173"/>
              <a:chOff x="4217988" y="4198938"/>
              <a:chExt cx="406400" cy="411162"/>
            </a:xfrm>
          </p:grpSpPr>
          <p:sp>
            <p:nvSpPr>
              <p:cNvPr id="152" name="Freeform 265">
                <a:extLst>
                  <a:ext uri="{FF2B5EF4-FFF2-40B4-BE49-F238E27FC236}">
                    <a16:creationId xmlns:a16="http://schemas.microsoft.com/office/drawing/2014/main" id="{E034A858-8C95-43B4-952D-092F9D0AD001}"/>
                  </a:ext>
                </a:extLst>
              </p:cNvPr>
              <p:cNvSpPr>
                <a:spLocks/>
              </p:cNvSpPr>
              <p:nvPr/>
            </p:nvSpPr>
            <p:spPr bwMode="auto">
              <a:xfrm>
                <a:off x="4235450" y="4252913"/>
                <a:ext cx="388938" cy="357187"/>
              </a:xfrm>
              <a:custGeom>
                <a:avLst/>
                <a:gdLst>
                  <a:gd name="T0" fmla="*/ 77 w 115"/>
                  <a:gd name="T1" fmla="*/ 1 h 105"/>
                  <a:gd name="T2" fmla="*/ 5 w 115"/>
                  <a:gd name="T3" fmla="*/ 1 h 105"/>
                  <a:gd name="T4" fmla="*/ 0 w 115"/>
                  <a:gd name="T5" fmla="*/ 25 h 105"/>
                  <a:gd name="T6" fmla="*/ 4 w 115"/>
                  <a:gd name="T7" fmla="*/ 97 h 105"/>
                  <a:gd name="T8" fmla="*/ 104 w 115"/>
                  <a:gd name="T9" fmla="*/ 94 h 105"/>
                  <a:gd name="T10" fmla="*/ 102 w 115"/>
                  <a:gd name="T11" fmla="*/ 34 h 105"/>
                  <a:gd name="T12" fmla="*/ 100 w 115"/>
                  <a:gd name="T13" fmla="*/ 8 h 105"/>
                  <a:gd name="T14" fmla="*/ 99 w 115"/>
                  <a:gd name="T15" fmla="*/ 0 h 105"/>
                  <a:gd name="T16" fmla="*/ 77 w 115"/>
                  <a:gd name="T17"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5">
                    <a:moveTo>
                      <a:pt x="77" y="1"/>
                    </a:moveTo>
                    <a:cubicBezTo>
                      <a:pt x="77" y="1"/>
                      <a:pt x="22" y="11"/>
                      <a:pt x="5" y="1"/>
                    </a:cubicBezTo>
                    <a:cubicBezTo>
                      <a:pt x="0" y="25"/>
                      <a:pt x="0" y="25"/>
                      <a:pt x="0" y="25"/>
                    </a:cubicBezTo>
                    <a:cubicBezTo>
                      <a:pt x="4" y="97"/>
                      <a:pt x="4" y="97"/>
                      <a:pt x="4" y="97"/>
                    </a:cubicBezTo>
                    <a:cubicBezTo>
                      <a:pt x="4" y="97"/>
                      <a:pt x="92" y="105"/>
                      <a:pt x="104" y="94"/>
                    </a:cubicBezTo>
                    <a:cubicBezTo>
                      <a:pt x="115" y="83"/>
                      <a:pt x="102" y="34"/>
                      <a:pt x="102" y="34"/>
                    </a:cubicBezTo>
                    <a:cubicBezTo>
                      <a:pt x="100" y="8"/>
                      <a:pt x="100" y="8"/>
                      <a:pt x="100" y="8"/>
                    </a:cubicBezTo>
                    <a:cubicBezTo>
                      <a:pt x="99" y="0"/>
                      <a:pt x="99" y="0"/>
                      <a:pt x="99" y="0"/>
                    </a:cubicBezTo>
                    <a:lnTo>
                      <a:pt x="77" y="1"/>
                    </a:lnTo>
                    <a:close/>
                  </a:path>
                </a:pathLst>
              </a:custGeom>
              <a:solidFill>
                <a:srgbClr val="E52F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3" name="Freeform 266">
                <a:extLst>
                  <a:ext uri="{FF2B5EF4-FFF2-40B4-BE49-F238E27FC236}">
                    <a16:creationId xmlns:a16="http://schemas.microsoft.com/office/drawing/2014/main" id="{6FEA7106-FA49-4D7A-9791-73E6E863538F}"/>
                  </a:ext>
                </a:extLst>
              </p:cNvPr>
              <p:cNvSpPr>
                <a:spLocks/>
              </p:cNvSpPr>
              <p:nvPr/>
            </p:nvSpPr>
            <p:spPr bwMode="auto">
              <a:xfrm>
                <a:off x="4316413" y="4198938"/>
                <a:ext cx="304800" cy="342900"/>
              </a:xfrm>
              <a:custGeom>
                <a:avLst/>
                <a:gdLst>
                  <a:gd name="T0" fmla="*/ 88 w 90"/>
                  <a:gd name="T1" fmla="*/ 2 h 101"/>
                  <a:gd name="T2" fmla="*/ 86 w 90"/>
                  <a:gd name="T3" fmla="*/ 1 h 101"/>
                  <a:gd name="T4" fmla="*/ 80 w 90"/>
                  <a:gd name="T5" fmla="*/ 2 h 101"/>
                  <a:gd name="T6" fmla="*/ 36 w 90"/>
                  <a:gd name="T7" fmla="*/ 64 h 101"/>
                  <a:gd name="T8" fmla="*/ 27 w 90"/>
                  <a:gd name="T9" fmla="*/ 46 h 101"/>
                  <a:gd name="T10" fmla="*/ 26 w 90"/>
                  <a:gd name="T11" fmla="*/ 46 h 101"/>
                  <a:gd name="T12" fmla="*/ 20 w 90"/>
                  <a:gd name="T13" fmla="*/ 43 h 101"/>
                  <a:gd name="T14" fmla="*/ 10 w 90"/>
                  <a:gd name="T15" fmla="*/ 46 h 101"/>
                  <a:gd name="T16" fmla="*/ 3 w 90"/>
                  <a:gd name="T17" fmla="*/ 61 h 101"/>
                  <a:gd name="T18" fmla="*/ 4 w 90"/>
                  <a:gd name="T19" fmla="*/ 61 h 101"/>
                  <a:gd name="T20" fmla="*/ 31 w 90"/>
                  <a:gd name="T21" fmla="*/ 99 h 101"/>
                  <a:gd name="T22" fmla="*/ 35 w 90"/>
                  <a:gd name="T23" fmla="*/ 101 h 101"/>
                  <a:gd name="T24" fmla="*/ 35 w 90"/>
                  <a:gd name="T25" fmla="*/ 101 h 101"/>
                  <a:gd name="T26" fmla="*/ 39 w 90"/>
                  <a:gd name="T27" fmla="*/ 98 h 101"/>
                  <a:gd name="T28" fmla="*/ 89 w 90"/>
                  <a:gd name="T29" fmla="*/ 8 h 101"/>
                  <a:gd name="T30" fmla="*/ 88 w 90"/>
                  <a:gd name="T31" fmla="*/ 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101">
                    <a:moveTo>
                      <a:pt x="88" y="2"/>
                    </a:moveTo>
                    <a:cubicBezTo>
                      <a:pt x="86" y="1"/>
                      <a:pt x="86" y="1"/>
                      <a:pt x="86" y="1"/>
                    </a:cubicBezTo>
                    <a:cubicBezTo>
                      <a:pt x="84" y="0"/>
                      <a:pt x="82" y="0"/>
                      <a:pt x="80" y="2"/>
                    </a:cubicBezTo>
                    <a:cubicBezTo>
                      <a:pt x="36" y="64"/>
                      <a:pt x="36" y="64"/>
                      <a:pt x="36" y="64"/>
                    </a:cubicBezTo>
                    <a:cubicBezTo>
                      <a:pt x="27" y="46"/>
                      <a:pt x="27" y="46"/>
                      <a:pt x="27" y="46"/>
                    </a:cubicBezTo>
                    <a:cubicBezTo>
                      <a:pt x="27" y="46"/>
                      <a:pt x="27" y="46"/>
                      <a:pt x="26" y="46"/>
                    </a:cubicBezTo>
                    <a:cubicBezTo>
                      <a:pt x="26" y="45"/>
                      <a:pt x="24" y="43"/>
                      <a:pt x="20" y="43"/>
                    </a:cubicBezTo>
                    <a:cubicBezTo>
                      <a:pt x="17" y="43"/>
                      <a:pt x="13" y="44"/>
                      <a:pt x="10" y="46"/>
                    </a:cubicBezTo>
                    <a:cubicBezTo>
                      <a:pt x="3" y="50"/>
                      <a:pt x="0" y="57"/>
                      <a:pt x="3" y="61"/>
                    </a:cubicBezTo>
                    <a:cubicBezTo>
                      <a:pt x="4" y="61"/>
                      <a:pt x="4" y="61"/>
                      <a:pt x="4" y="61"/>
                    </a:cubicBezTo>
                    <a:cubicBezTo>
                      <a:pt x="31" y="99"/>
                      <a:pt x="31" y="99"/>
                      <a:pt x="31" y="99"/>
                    </a:cubicBezTo>
                    <a:cubicBezTo>
                      <a:pt x="32" y="100"/>
                      <a:pt x="34" y="101"/>
                      <a:pt x="35" y="101"/>
                    </a:cubicBezTo>
                    <a:cubicBezTo>
                      <a:pt x="35" y="101"/>
                      <a:pt x="35" y="101"/>
                      <a:pt x="35" y="101"/>
                    </a:cubicBezTo>
                    <a:cubicBezTo>
                      <a:pt x="37" y="101"/>
                      <a:pt x="38" y="100"/>
                      <a:pt x="39" y="98"/>
                    </a:cubicBezTo>
                    <a:cubicBezTo>
                      <a:pt x="89" y="8"/>
                      <a:pt x="89" y="8"/>
                      <a:pt x="89" y="8"/>
                    </a:cubicBezTo>
                    <a:cubicBezTo>
                      <a:pt x="90" y="6"/>
                      <a:pt x="90" y="3"/>
                      <a:pt x="88" y="2"/>
                    </a:cubicBezTo>
                    <a:close/>
                  </a:path>
                </a:pathLst>
              </a:custGeom>
              <a:solidFill>
                <a:srgbClr val="D0D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4" name="Freeform 267">
                <a:extLst>
                  <a:ext uri="{FF2B5EF4-FFF2-40B4-BE49-F238E27FC236}">
                    <a16:creationId xmlns:a16="http://schemas.microsoft.com/office/drawing/2014/main" id="{E81CBC8B-1CED-4DD6-A8BE-A60E3EC23BDB}"/>
                  </a:ext>
                </a:extLst>
              </p:cNvPr>
              <p:cNvSpPr>
                <a:spLocks/>
              </p:cNvSpPr>
              <p:nvPr/>
            </p:nvSpPr>
            <p:spPr bwMode="auto">
              <a:xfrm>
                <a:off x="4217988" y="4240213"/>
                <a:ext cx="385763" cy="366712"/>
              </a:xfrm>
              <a:custGeom>
                <a:avLst/>
                <a:gdLst>
                  <a:gd name="T0" fmla="*/ 45 w 114"/>
                  <a:gd name="T1" fmla="*/ 108 h 108"/>
                  <a:gd name="T2" fmla="*/ 10 w 114"/>
                  <a:gd name="T3" fmla="*/ 107 h 108"/>
                  <a:gd name="T4" fmla="*/ 6 w 114"/>
                  <a:gd name="T5" fmla="*/ 107 h 108"/>
                  <a:gd name="T6" fmla="*/ 5 w 114"/>
                  <a:gd name="T7" fmla="*/ 103 h 108"/>
                  <a:gd name="T8" fmla="*/ 2 w 114"/>
                  <a:gd name="T9" fmla="*/ 56 h 108"/>
                  <a:gd name="T10" fmla="*/ 8 w 114"/>
                  <a:gd name="T11" fmla="*/ 2 h 108"/>
                  <a:gd name="T12" fmla="*/ 15 w 114"/>
                  <a:gd name="T13" fmla="*/ 3 h 108"/>
                  <a:gd name="T14" fmla="*/ 102 w 114"/>
                  <a:gd name="T15" fmla="*/ 0 h 108"/>
                  <a:gd name="T16" fmla="*/ 94 w 114"/>
                  <a:gd name="T17" fmla="*/ 11 h 108"/>
                  <a:gd name="T18" fmla="*/ 12 w 114"/>
                  <a:gd name="T19" fmla="*/ 12 h 108"/>
                  <a:gd name="T20" fmla="*/ 14 w 114"/>
                  <a:gd name="T21" fmla="*/ 98 h 108"/>
                  <a:gd name="T22" fmla="*/ 104 w 114"/>
                  <a:gd name="T23" fmla="*/ 95 h 108"/>
                  <a:gd name="T24" fmla="*/ 101 w 114"/>
                  <a:gd name="T25" fmla="*/ 25 h 108"/>
                  <a:gd name="T26" fmla="*/ 111 w 114"/>
                  <a:gd name="T27" fmla="*/ 9 h 108"/>
                  <a:gd name="T28" fmla="*/ 114 w 114"/>
                  <a:gd name="T29" fmla="*/ 101 h 108"/>
                  <a:gd name="T30" fmla="*/ 111 w 114"/>
                  <a:gd name="T31" fmla="*/ 102 h 108"/>
                  <a:gd name="T32" fmla="*/ 45 w 114"/>
                  <a:gd name="T3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08">
                    <a:moveTo>
                      <a:pt x="45" y="108"/>
                    </a:moveTo>
                    <a:cubicBezTo>
                      <a:pt x="26" y="108"/>
                      <a:pt x="11" y="107"/>
                      <a:pt x="10" y="107"/>
                    </a:cubicBezTo>
                    <a:cubicBezTo>
                      <a:pt x="6" y="107"/>
                      <a:pt x="6" y="107"/>
                      <a:pt x="6" y="107"/>
                    </a:cubicBezTo>
                    <a:cubicBezTo>
                      <a:pt x="5" y="103"/>
                      <a:pt x="5" y="103"/>
                      <a:pt x="5" y="103"/>
                    </a:cubicBezTo>
                    <a:cubicBezTo>
                      <a:pt x="5" y="103"/>
                      <a:pt x="3" y="80"/>
                      <a:pt x="2" y="56"/>
                    </a:cubicBezTo>
                    <a:cubicBezTo>
                      <a:pt x="0" y="6"/>
                      <a:pt x="5" y="4"/>
                      <a:pt x="8" y="2"/>
                    </a:cubicBezTo>
                    <a:cubicBezTo>
                      <a:pt x="10" y="1"/>
                      <a:pt x="13" y="1"/>
                      <a:pt x="15" y="3"/>
                    </a:cubicBezTo>
                    <a:cubicBezTo>
                      <a:pt x="21" y="8"/>
                      <a:pt x="81" y="3"/>
                      <a:pt x="102" y="0"/>
                    </a:cubicBezTo>
                    <a:cubicBezTo>
                      <a:pt x="94" y="11"/>
                      <a:pt x="94" y="11"/>
                      <a:pt x="94" y="11"/>
                    </a:cubicBezTo>
                    <a:cubicBezTo>
                      <a:pt x="85" y="12"/>
                      <a:pt x="28" y="19"/>
                      <a:pt x="12" y="12"/>
                    </a:cubicBezTo>
                    <a:cubicBezTo>
                      <a:pt x="10" y="23"/>
                      <a:pt x="11" y="63"/>
                      <a:pt x="14" y="98"/>
                    </a:cubicBezTo>
                    <a:cubicBezTo>
                      <a:pt x="37" y="99"/>
                      <a:pt x="87" y="99"/>
                      <a:pt x="104" y="95"/>
                    </a:cubicBezTo>
                    <a:cubicBezTo>
                      <a:pt x="101" y="25"/>
                      <a:pt x="101" y="25"/>
                      <a:pt x="101" y="25"/>
                    </a:cubicBezTo>
                    <a:cubicBezTo>
                      <a:pt x="111" y="9"/>
                      <a:pt x="111" y="9"/>
                      <a:pt x="111" y="9"/>
                    </a:cubicBezTo>
                    <a:cubicBezTo>
                      <a:pt x="114" y="101"/>
                      <a:pt x="114" y="101"/>
                      <a:pt x="114" y="101"/>
                    </a:cubicBezTo>
                    <a:cubicBezTo>
                      <a:pt x="111" y="102"/>
                      <a:pt x="111" y="102"/>
                      <a:pt x="111" y="102"/>
                    </a:cubicBezTo>
                    <a:cubicBezTo>
                      <a:pt x="100" y="107"/>
                      <a:pt x="69" y="108"/>
                      <a:pt x="45" y="1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grpSp>
      </p:grpSp>
    </p:spTree>
    <p:extLst>
      <p:ext uri="{BB962C8B-B14F-4D97-AF65-F5344CB8AC3E}">
        <p14:creationId xmlns:p14="http://schemas.microsoft.com/office/powerpoint/2010/main" val="940607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F68DF-6091-4B8D-981B-359C1606EAF1}"/>
              </a:ext>
            </a:extLst>
          </p:cNvPr>
          <p:cNvSpPr>
            <a:spLocks noGrp="1"/>
          </p:cNvSpPr>
          <p:nvPr>
            <p:ph type="title"/>
          </p:nvPr>
        </p:nvSpPr>
        <p:spPr/>
        <p:txBody>
          <a:bodyPr/>
          <a:lstStyle/>
          <a:p>
            <a:r>
              <a:rPr lang="en-US" dirty="0"/>
              <a:t>Cloud modernization </a:t>
            </a:r>
            <a:endParaRPr lang="en-NL" dirty="0"/>
          </a:p>
        </p:txBody>
      </p:sp>
      <p:sp>
        <p:nvSpPr>
          <p:cNvPr id="7" name="Rectangle 6">
            <a:extLst>
              <a:ext uri="{FF2B5EF4-FFF2-40B4-BE49-F238E27FC236}">
                <a16:creationId xmlns:a16="http://schemas.microsoft.com/office/drawing/2014/main" id="{FE9D2FA5-C9C3-4F96-BEAE-6B880F77A61E}"/>
              </a:ext>
            </a:extLst>
          </p:cNvPr>
          <p:cNvSpPr/>
          <p:nvPr/>
        </p:nvSpPr>
        <p:spPr>
          <a:xfrm>
            <a:off x="4692650" y="2213596"/>
            <a:ext cx="2660650" cy="369332"/>
          </a:xfrm>
          <a:prstGeom prst="rect">
            <a:avLst/>
          </a:prstGeom>
        </p:spPr>
        <p:txBody>
          <a:bodyPr wrap="square">
            <a:spAutoFit/>
          </a:bodyPr>
          <a:lstStyle/>
          <a:p>
            <a:pPr defTabSz="914400"/>
            <a:r>
              <a:rPr lang="en-US" dirty="0">
                <a:solidFill>
                  <a:srgbClr val="0070AD"/>
                </a:solidFill>
                <a:latin typeface="Verdana"/>
              </a:rPr>
              <a:t>Landing Platform</a:t>
            </a:r>
          </a:p>
        </p:txBody>
      </p:sp>
      <p:sp>
        <p:nvSpPr>
          <p:cNvPr id="8" name="Rectangle 7">
            <a:extLst>
              <a:ext uri="{FF2B5EF4-FFF2-40B4-BE49-F238E27FC236}">
                <a16:creationId xmlns:a16="http://schemas.microsoft.com/office/drawing/2014/main" id="{F1FA153E-91EF-45E6-A5EB-FF3711BFC5E1}"/>
              </a:ext>
            </a:extLst>
          </p:cNvPr>
          <p:cNvSpPr/>
          <p:nvPr/>
        </p:nvSpPr>
        <p:spPr>
          <a:xfrm>
            <a:off x="9136973" y="2213596"/>
            <a:ext cx="2086597" cy="369332"/>
          </a:xfrm>
          <a:prstGeom prst="rect">
            <a:avLst/>
          </a:prstGeom>
        </p:spPr>
        <p:txBody>
          <a:bodyPr wrap="none">
            <a:spAutoFit/>
          </a:bodyPr>
          <a:lstStyle/>
          <a:p>
            <a:pPr defTabSz="914400"/>
            <a:r>
              <a:rPr lang="en-US" dirty="0">
                <a:solidFill>
                  <a:srgbClr val="0070AD"/>
                </a:solidFill>
                <a:latin typeface="Verdana"/>
              </a:rPr>
              <a:t>Operating Model</a:t>
            </a:r>
          </a:p>
        </p:txBody>
      </p:sp>
      <p:sp>
        <p:nvSpPr>
          <p:cNvPr id="9" name="Rectangle 8">
            <a:extLst>
              <a:ext uri="{FF2B5EF4-FFF2-40B4-BE49-F238E27FC236}">
                <a16:creationId xmlns:a16="http://schemas.microsoft.com/office/drawing/2014/main" id="{8EFA8877-1D13-44EA-9119-194277E46002}"/>
              </a:ext>
            </a:extLst>
          </p:cNvPr>
          <p:cNvSpPr/>
          <p:nvPr/>
        </p:nvSpPr>
        <p:spPr>
          <a:xfrm>
            <a:off x="418423" y="2213596"/>
            <a:ext cx="2490554" cy="369332"/>
          </a:xfrm>
          <a:prstGeom prst="rect">
            <a:avLst/>
          </a:prstGeom>
        </p:spPr>
        <p:txBody>
          <a:bodyPr wrap="none">
            <a:spAutoFit/>
          </a:bodyPr>
          <a:lstStyle/>
          <a:p>
            <a:pPr defTabSz="914400"/>
            <a:r>
              <a:rPr lang="en-US" dirty="0">
                <a:solidFill>
                  <a:srgbClr val="0070AD"/>
                </a:solidFill>
                <a:latin typeface="Verdana"/>
              </a:rPr>
              <a:t>Application Portfolio</a:t>
            </a:r>
          </a:p>
        </p:txBody>
      </p:sp>
      <p:grpSp>
        <p:nvGrpSpPr>
          <p:cNvPr id="24" name="Group 28">
            <a:extLst>
              <a:ext uri="{FF2B5EF4-FFF2-40B4-BE49-F238E27FC236}">
                <a16:creationId xmlns:a16="http://schemas.microsoft.com/office/drawing/2014/main" id="{E0AA76C7-C400-4B3A-A679-1F3357DF2F40}"/>
              </a:ext>
            </a:extLst>
          </p:cNvPr>
          <p:cNvGrpSpPr/>
          <p:nvPr/>
        </p:nvGrpSpPr>
        <p:grpSpPr>
          <a:xfrm>
            <a:off x="504437" y="2996741"/>
            <a:ext cx="2073664" cy="1969521"/>
            <a:chOff x="521805" y="2046107"/>
            <a:chExt cx="2319366" cy="2285370"/>
          </a:xfrm>
        </p:grpSpPr>
        <p:sp>
          <p:nvSpPr>
            <p:cNvPr id="25" name="Oval 26">
              <a:extLst>
                <a:ext uri="{FF2B5EF4-FFF2-40B4-BE49-F238E27FC236}">
                  <a16:creationId xmlns:a16="http://schemas.microsoft.com/office/drawing/2014/main" id="{DEA507E1-BBAF-40D7-A221-D729821A5A60}"/>
                </a:ext>
              </a:extLst>
            </p:cNvPr>
            <p:cNvSpPr/>
            <p:nvPr/>
          </p:nvSpPr>
          <p:spPr>
            <a:xfrm>
              <a:off x="1200767" y="2046107"/>
              <a:ext cx="957943" cy="957943"/>
            </a:xfrm>
            <a:prstGeom prst="ellipse">
              <a:avLst/>
            </a:prstGeom>
            <a:solidFill>
              <a:srgbClr val="12ABDB">
                <a:alpha val="80000"/>
              </a:srgbClr>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Verdana"/>
                  <a:ea typeface="+mn-ea"/>
                  <a:cs typeface="+mn-cs"/>
                </a:rPr>
                <a:t>Application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Verdana"/>
                  <a:ea typeface="+mn-ea"/>
                  <a:cs typeface="+mn-cs"/>
                </a:rPr>
                <a:t>Artefact</a:t>
              </a:r>
            </a:p>
          </p:txBody>
        </p:sp>
        <p:sp>
          <p:nvSpPr>
            <p:cNvPr id="26" name="Oval 24">
              <a:extLst>
                <a:ext uri="{FF2B5EF4-FFF2-40B4-BE49-F238E27FC236}">
                  <a16:creationId xmlns:a16="http://schemas.microsoft.com/office/drawing/2014/main" id="{228C5056-FD69-473D-BB0C-AA5F000A1A68}"/>
                </a:ext>
              </a:extLst>
            </p:cNvPr>
            <p:cNvSpPr/>
            <p:nvPr/>
          </p:nvSpPr>
          <p:spPr>
            <a:xfrm>
              <a:off x="1883228" y="2543179"/>
              <a:ext cx="957943" cy="957943"/>
            </a:xfrm>
            <a:prstGeom prst="ellipse">
              <a:avLst/>
            </a:prstGeom>
            <a:solidFill>
              <a:sysClr val="window" lastClr="FFFFFF">
                <a:lumMod val="85000"/>
                <a:alpha val="80000"/>
              </a:sysClr>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0070AD">
                      <a:lumMod val="50000"/>
                    </a:srgbClr>
                  </a:solidFill>
                  <a:effectLst/>
                  <a:uLnTx/>
                  <a:uFillTx/>
                  <a:latin typeface="Verdana"/>
                  <a:ea typeface="+mn-ea"/>
                  <a:cs typeface="+mn-cs"/>
                </a:rPr>
                <a:t>Application Dependency</a:t>
              </a:r>
            </a:p>
          </p:txBody>
        </p:sp>
        <p:sp>
          <p:nvSpPr>
            <p:cNvPr id="27" name="Oval 22">
              <a:extLst>
                <a:ext uri="{FF2B5EF4-FFF2-40B4-BE49-F238E27FC236}">
                  <a16:creationId xmlns:a16="http://schemas.microsoft.com/office/drawing/2014/main" id="{51A4466C-2812-4559-BC85-AA39DB3205B1}"/>
                </a:ext>
              </a:extLst>
            </p:cNvPr>
            <p:cNvSpPr/>
            <p:nvPr/>
          </p:nvSpPr>
          <p:spPr>
            <a:xfrm>
              <a:off x="1627517" y="3373534"/>
              <a:ext cx="957943" cy="957943"/>
            </a:xfrm>
            <a:prstGeom prst="ellipse">
              <a:avLst/>
            </a:prstGeom>
            <a:solidFill>
              <a:srgbClr val="000000">
                <a:alpha val="80000"/>
              </a:srgbClr>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Verdana"/>
                  <a:ea typeface="+mn-ea"/>
                  <a:cs typeface="+mn-cs"/>
                </a:rPr>
                <a:t>Security Policy</a:t>
              </a:r>
            </a:p>
          </p:txBody>
        </p:sp>
        <p:sp>
          <p:nvSpPr>
            <p:cNvPr id="28" name="Oval 23">
              <a:extLst>
                <a:ext uri="{FF2B5EF4-FFF2-40B4-BE49-F238E27FC236}">
                  <a16:creationId xmlns:a16="http://schemas.microsoft.com/office/drawing/2014/main" id="{811DBF02-A53C-4C4A-A953-38B79500CC17}"/>
                </a:ext>
              </a:extLst>
            </p:cNvPr>
            <p:cNvSpPr/>
            <p:nvPr/>
          </p:nvSpPr>
          <p:spPr>
            <a:xfrm>
              <a:off x="745569" y="3373533"/>
              <a:ext cx="957943" cy="957943"/>
            </a:xfrm>
            <a:prstGeom prst="ellipse">
              <a:avLst/>
            </a:prstGeom>
            <a:solidFill>
              <a:srgbClr val="0070AD">
                <a:lumMod val="50000"/>
                <a:alpha val="80000"/>
              </a:srgbClr>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Verdana"/>
                  <a:ea typeface="+mn-ea"/>
                  <a:cs typeface="+mn-cs"/>
                </a:rPr>
                <a:t>Financial</a:t>
              </a:r>
              <a:endParaRPr kumimoji="0" lang="en-US" sz="900" b="1" i="0" u="none" strike="noStrike" kern="0" cap="none" spc="0" normalizeH="0" baseline="0" noProof="0">
                <a:ln>
                  <a:noFill/>
                </a:ln>
                <a:solidFill>
                  <a:prstClr val="white"/>
                </a:solidFill>
                <a:effectLst/>
                <a:uLnTx/>
                <a:uFillTx/>
                <a:latin typeface="Verdana"/>
                <a:ea typeface="+mn-ea"/>
                <a:cs typeface="+mn-cs"/>
              </a:endParaRPr>
            </a:p>
          </p:txBody>
        </p:sp>
        <p:sp>
          <p:nvSpPr>
            <p:cNvPr id="29" name="Oval 25">
              <a:extLst>
                <a:ext uri="{FF2B5EF4-FFF2-40B4-BE49-F238E27FC236}">
                  <a16:creationId xmlns:a16="http://schemas.microsoft.com/office/drawing/2014/main" id="{3BAE4248-288B-4555-AD60-148D14CFF90F}"/>
                </a:ext>
              </a:extLst>
            </p:cNvPr>
            <p:cNvSpPr/>
            <p:nvPr/>
          </p:nvSpPr>
          <p:spPr>
            <a:xfrm>
              <a:off x="521805" y="2543178"/>
              <a:ext cx="957943" cy="957943"/>
            </a:xfrm>
            <a:prstGeom prst="ellipse">
              <a:avLst/>
            </a:prstGeom>
            <a:solidFill>
              <a:srgbClr val="C00000">
                <a:alpha val="80000"/>
              </a:srgbClr>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Verdana"/>
                  <a:ea typeface="+mn-ea"/>
                  <a:cs typeface="+mn-cs"/>
                </a:rPr>
                <a:t>Data Classification</a:t>
              </a:r>
            </a:p>
          </p:txBody>
        </p:sp>
        <p:sp>
          <p:nvSpPr>
            <p:cNvPr id="30" name="Oval 27">
              <a:extLst>
                <a:ext uri="{FF2B5EF4-FFF2-40B4-BE49-F238E27FC236}">
                  <a16:creationId xmlns:a16="http://schemas.microsoft.com/office/drawing/2014/main" id="{42EA39D4-C1FD-4CD6-B41A-5FE329C06CBF}"/>
                </a:ext>
              </a:extLst>
            </p:cNvPr>
            <p:cNvSpPr/>
            <p:nvPr/>
          </p:nvSpPr>
          <p:spPr>
            <a:xfrm>
              <a:off x="1209982" y="2785450"/>
              <a:ext cx="957943" cy="957943"/>
            </a:xfrm>
            <a:prstGeom prst="ellipse">
              <a:avLst/>
            </a:prstGeom>
            <a:solidFill>
              <a:sysClr val="window" lastClr="FFFFFF">
                <a:alpha val="65000"/>
              </a:sysClr>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70AD">
                      <a:lumMod val="50000"/>
                    </a:srgbClr>
                  </a:solidFill>
                  <a:effectLst/>
                  <a:uLnTx/>
                  <a:uFillTx/>
                  <a:latin typeface="Verdana"/>
                  <a:ea typeface="+mn-ea"/>
                  <a:cs typeface="+mn-cs"/>
                </a:rPr>
                <a:t>CMDB</a:t>
              </a:r>
            </a:p>
          </p:txBody>
        </p:sp>
      </p:grpSp>
      <p:pic>
        <p:nvPicPr>
          <p:cNvPr id="32" name="Picture 31">
            <a:extLst>
              <a:ext uri="{FF2B5EF4-FFF2-40B4-BE49-F238E27FC236}">
                <a16:creationId xmlns:a16="http://schemas.microsoft.com/office/drawing/2014/main" id="{589D090E-1A30-4E1D-9990-95C1F0661F7C}"/>
              </a:ext>
            </a:extLst>
          </p:cNvPr>
          <p:cNvPicPr>
            <a:picLocks noChangeAspect="1"/>
          </p:cNvPicPr>
          <p:nvPr/>
        </p:nvPicPr>
        <p:blipFill>
          <a:blip r:embed="rId2"/>
          <a:stretch>
            <a:fillRect/>
          </a:stretch>
        </p:blipFill>
        <p:spPr>
          <a:xfrm>
            <a:off x="4090443" y="3145854"/>
            <a:ext cx="4011114" cy="1695910"/>
          </a:xfrm>
          <a:prstGeom prst="rect">
            <a:avLst/>
          </a:prstGeom>
        </p:spPr>
      </p:pic>
      <p:sp>
        <p:nvSpPr>
          <p:cNvPr id="33" name="Rectangle 32">
            <a:extLst>
              <a:ext uri="{FF2B5EF4-FFF2-40B4-BE49-F238E27FC236}">
                <a16:creationId xmlns:a16="http://schemas.microsoft.com/office/drawing/2014/main" id="{29A69284-64D0-4286-8D22-4E3E23D5CE85}"/>
              </a:ext>
            </a:extLst>
          </p:cNvPr>
          <p:cNvSpPr/>
          <p:nvPr/>
        </p:nvSpPr>
        <p:spPr>
          <a:xfrm>
            <a:off x="8801100" y="3145854"/>
            <a:ext cx="3238500" cy="1989712"/>
          </a:xfrm>
          <a:prstGeom prst="rect">
            <a:avLst/>
          </a:prstGeom>
        </p:spPr>
        <p:txBody>
          <a:bodyPr wrap="square">
            <a:spAutoFit/>
          </a:bodyPr>
          <a:lstStyle/>
          <a:p>
            <a:pPr marL="171450" indent="-171450">
              <a:lnSpc>
                <a:spcPct val="110000"/>
              </a:lnSpc>
              <a:spcAft>
                <a:spcPts val="300"/>
              </a:spcAft>
              <a:buClr>
                <a:schemeClr val="accent4"/>
              </a:buClr>
              <a:buFont typeface="Wingdings" panose="05000000000000000000" pitchFamily="2" charset="2"/>
              <a:buChar char="§"/>
            </a:pPr>
            <a:r>
              <a:rPr lang="en-US" sz="1100" dirty="0"/>
              <a:t>Cloud Architecture standardization</a:t>
            </a:r>
          </a:p>
          <a:p>
            <a:pPr marL="171450" indent="-171450">
              <a:lnSpc>
                <a:spcPct val="110000"/>
              </a:lnSpc>
              <a:spcAft>
                <a:spcPts val="300"/>
              </a:spcAft>
              <a:buClr>
                <a:schemeClr val="accent4"/>
              </a:buClr>
              <a:buFont typeface="Wingdings" panose="05000000000000000000" pitchFamily="2" charset="2"/>
              <a:buChar char="§"/>
            </a:pPr>
            <a:r>
              <a:rPr lang="en-US" sz="1100" dirty="0"/>
              <a:t>DevOps Operational guidance and support</a:t>
            </a:r>
          </a:p>
          <a:p>
            <a:pPr marL="171450" indent="-171450">
              <a:lnSpc>
                <a:spcPct val="110000"/>
              </a:lnSpc>
              <a:spcAft>
                <a:spcPts val="300"/>
              </a:spcAft>
              <a:buClr>
                <a:schemeClr val="accent4"/>
              </a:buClr>
              <a:buFont typeface="Wingdings" panose="05000000000000000000" pitchFamily="2" charset="2"/>
              <a:buChar char="§"/>
            </a:pPr>
            <a:r>
              <a:rPr lang="en-US" sz="1100" dirty="0"/>
              <a:t>Adoption of new cloud merging technologies and ways to manage</a:t>
            </a:r>
          </a:p>
          <a:p>
            <a:pPr marL="171450" indent="-171450">
              <a:lnSpc>
                <a:spcPct val="110000"/>
              </a:lnSpc>
              <a:spcAft>
                <a:spcPts val="300"/>
              </a:spcAft>
              <a:buClr>
                <a:schemeClr val="accent4"/>
              </a:buClr>
              <a:buFont typeface="Wingdings" panose="05000000000000000000" pitchFamily="2" charset="2"/>
              <a:buChar char="§"/>
            </a:pPr>
            <a:r>
              <a:rPr lang="en-US" sz="1100" dirty="0"/>
              <a:t>Industrialized template management</a:t>
            </a:r>
          </a:p>
          <a:p>
            <a:pPr marL="171450" indent="-171450">
              <a:lnSpc>
                <a:spcPct val="110000"/>
              </a:lnSpc>
              <a:spcAft>
                <a:spcPts val="300"/>
              </a:spcAft>
              <a:buClr>
                <a:schemeClr val="accent4"/>
              </a:buClr>
              <a:buFont typeface="Wingdings" panose="05000000000000000000" pitchFamily="2" charset="2"/>
              <a:buChar char="§"/>
            </a:pPr>
            <a:r>
              <a:rPr lang="en-US" sz="1100" dirty="0"/>
              <a:t>View on consumption of cloud resources </a:t>
            </a:r>
          </a:p>
          <a:p>
            <a:pPr marL="171450" indent="-171450">
              <a:lnSpc>
                <a:spcPct val="110000"/>
              </a:lnSpc>
              <a:spcAft>
                <a:spcPts val="300"/>
              </a:spcAft>
              <a:buClr>
                <a:schemeClr val="accent4"/>
              </a:buClr>
              <a:buFont typeface="Wingdings" panose="05000000000000000000" pitchFamily="2" charset="2"/>
              <a:buChar char="§"/>
            </a:pPr>
            <a:r>
              <a:rPr lang="en-US" sz="1100" dirty="0"/>
              <a:t>Standardize Governance Framework</a:t>
            </a:r>
          </a:p>
          <a:p>
            <a:pPr marL="171450" indent="-171450">
              <a:lnSpc>
                <a:spcPct val="110000"/>
              </a:lnSpc>
              <a:spcAft>
                <a:spcPts val="300"/>
              </a:spcAft>
              <a:buClr>
                <a:schemeClr val="accent4"/>
              </a:buClr>
              <a:buFont typeface="Wingdings" panose="05000000000000000000" pitchFamily="2" charset="2"/>
              <a:buChar char="§"/>
            </a:pPr>
            <a:r>
              <a:rPr lang="en-US" sz="1100" dirty="0"/>
              <a:t>Standardize Service Management Processes aligned to DevOps &amp; Agile Framework</a:t>
            </a:r>
          </a:p>
        </p:txBody>
      </p:sp>
    </p:spTree>
    <p:extLst>
      <p:ext uri="{BB962C8B-B14F-4D97-AF65-F5344CB8AC3E}">
        <p14:creationId xmlns:p14="http://schemas.microsoft.com/office/powerpoint/2010/main" val="121007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a:t>Solution Approach – </a:t>
            </a:r>
            <a:br>
              <a:rPr lang="en-US"/>
            </a:br>
            <a:r>
              <a:rPr lang="en-US"/>
              <a:t>Initiation &amp; Analysis</a:t>
            </a:r>
          </a:p>
        </p:txBody>
      </p:sp>
    </p:spTree>
    <p:extLst>
      <p:ext uri="{BB962C8B-B14F-4D97-AF65-F5344CB8AC3E}">
        <p14:creationId xmlns:p14="http://schemas.microsoft.com/office/powerpoint/2010/main" val="371331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2DFD-821E-814D-B78C-E3A423F1E402}"/>
              </a:ext>
            </a:extLst>
          </p:cNvPr>
          <p:cNvSpPr>
            <a:spLocks noGrp="1"/>
          </p:cNvSpPr>
          <p:nvPr>
            <p:ph type="title"/>
          </p:nvPr>
        </p:nvSpPr>
        <p:spPr>
          <a:xfrm>
            <a:off x="353559" y="221140"/>
            <a:ext cx="11016604" cy="322604"/>
          </a:xfrm>
        </p:spPr>
        <p:txBody>
          <a:bodyPr>
            <a:normAutofit fontScale="90000"/>
          </a:bodyPr>
          <a:lstStyle/>
          <a:p>
            <a:r>
              <a:rPr lang="en-US"/>
              <a:t>Detailed Discovery Phase</a:t>
            </a:r>
          </a:p>
        </p:txBody>
      </p:sp>
      <p:sp>
        <p:nvSpPr>
          <p:cNvPr id="9" name="Pentagon 8">
            <a:extLst>
              <a:ext uri="{FF2B5EF4-FFF2-40B4-BE49-F238E27FC236}">
                <a16:creationId xmlns:a16="http://schemas.microsoft.com/office/drawing/2014/main" id="{0005DB46-B554-1240-B873-EAEE111B518F}"/>
              </a:ext>
            </a:extLst>
          </p:cNvPr>
          <p:cNvSpPr>
            <a:spLocks/>
          </p:cNvSpPr>
          <p:nvPr/>
        </p:nvSpPr>
        <p:spPr>
          <a:xfrm>
            <a:off x="383958" y="1043844"/>
            <a:ext cx="2809169" cy="322603"/>
          </a:xfrm>
          <a:prstGeom prst="homePlate">
            <a:avLst/>
          </a:prstGeom>
          <a:solidFill>
            <a:schemeClr val="tx2">
              <a:lumMod val="75000"/>
            </a:scheme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Verdana"/>
                <a:ea typeface="+mn-ea"/>
                <a:cs typeface="+mn-cs"/>
              </a:rPr>
              <a:t>Preparation</a:t>
            </a:r>
          </a:p>
        </p:txBody>
      </p:sp>
      <p:sp>
        <p:nvSpPr>
          <p:cNvPr id="11" name="Chevron 10">
            <a:extLst>
              <a:ext uri="{FF2B5EF4-FFF2-40B4-BE49-F238E27FC236}">
                <a16:creationId xmlns:a16="http://schemas.microsoft.com/office/drawing/2014/main" id="{A0E19A94-D67E-8E48-BE0E-DA5EF259CA30}"/>
              </a:ext>
            </a:extLst>
          </p:cNvPr>
          <p:cNvSpPr>
            <a:spLocks/>
          </p:cNvSpPr>
          <p:nvPr/>
        </p:nvSpPr>
        <p:spPr>
          <a:xfrm>
            <a:off x="3321661" y="1040556"/>
            <a:ext cx="4933619" cy="327723"/>
          </a:xfrm>
          <a:prstGeom prst="chevron">
            <a:avLst/>
          </a:prstGeom>
          <a:solidFill>
            <a:schemeClr val="accent2">
              <a:lumMod val="75000"/>
            </a:scheme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Verdana"/>
                <a:ea typeface="+mn-ea"/>
                <a:cs typeface="+mn-cs"/>
              </a:rPr>
              <a:t>Discovery Execution</a:t>
            </a:r>
            <a:endParaRPr kumimoji="0" lang="en-US" sz="1000" b="1" i="0" u="none" strike="noStrike" kern="0" cap="none" spc="0" normalizeH="0" baseline="0" noProof="0" dirty="0">
              <a:ln>
                <a:noFill/>
              </a:ln>
              <a:solidFill>
                <a:prstClr val="white"/>
              </a:solidFill>
              <a:effectLst/>
              <a:uLnTx/>
              <a:uFillTx/>
              <a:latin typeface="Verdana"/>
              <a:ea typeface="+mn-ea"/>
              <a:cs typeface="Arial"/>
            </a:endParaRPr>
          </a:p>
        </p:txBody>
      </p:sp>
      <p:sp>
        <p:nvSpPr>
          <p:cNvPr id="14" name="Chevron 13">
            <a:extLst>
              <a:ext uri="{FF2B5EF4-FFF2-40B4-BE49-F238E27FC236}">
                <a16:creationId xmlns:a16="http://schemas.microsoft.com/office/drawing/2014/main" id="{7803009B-C505-F54F-9084-8FE795562586}"/>
              </a:ext>
            </a:extLst>
          </p:cNvPr>
          <p:cNvSpPr>
            <a:spLocks/>
          </p:cNvSpPr>
          <p:nvPr/>
        </p:nvSpPr>
        <p:spPr>
          <a:xfrm>
            <a:off x="8445067" y="1039820"/>
            <a:ext cx="3557532" cy="322603"/>
          </a:xfrm>
          <a:prstGeom prst="chevron">
            <a:avLst/>
          </a:prstGeom>
          <a:solidFill>
            <a:schemeClr val="accent1">
              <a:lumMod val="60000"/>
              <a:lumOff val="40000"/>
            </a:scheme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white"/>
                </a:solidFill>
                <a:effectLst/>
                <a:uLnTx/>
                <a:uFillTx/>
                <a:latin typeface="Verdana"/>
                <a:ea typeface="+mn-ea"/>
                <a:cs typeface="+mn-cs"/>
              </a:rPr>
              <a:t>Deliverables</a:t>
            </a:r>
          </a:p>
        </p:txBody>
      </p:sp>
      <p:sp>
        <p:nvSpPr>
          <p:cNvPr id="10" name="TextBox 9">
            <a:extLst>
              <a:ext uri="{FF2B5EF4-FFF2-40B4-BE49-F238E27FC236}">
                <a16:creationId xmlns:a16="http://schemas.microsoft.com/office/drawing/2014/main" id="{0E35CB02-3677-4F42-B2A7-B2EE66DF8A1C}"/>
              </a:ext>
            </a:extLst>
          </p:cNvPr>
          <p:cNvSpPr txBox="1">
            <a:spLocks/>
          </p:cNvSpPr>
          <p:nvPr/>
        </p:nvSpPr>
        <p:spPr>
          <a:xfrm>
            <a:off x="465361" y="1391667"/>
            <a:ext cx="2512241" cy="2266774"/>
          </a:xfrm>
          <a:prstGeom prst="rect">
            <a:avLst/>
          </a:prstGeom>
          <a:noFill/>
          <a:ln>
            <a:noFill/>
          </a:ln>
        </p:spPr>
        <p:txBody>
          <a:bodyPr wrap="square" lIns="36576" tIns="36576" rIns="36576" bIns="36576" rtlCol="0" anchor="t">
            <a:spAutoFit/>
          </a:bodyPr>
          <a:lstStyle/>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endParaRPr kumimoji="0" lang="en-US" sz="1000" b="1" i="0" u="none" strike="noStrike" kern="0" cap="none" spc="0" normalizeH="0" baseline="0" noProof="0" dirty="0">
              <a:ln>
                <a:noFill/>
              </a:ln>
              <a:solidFill>
                <a:srgbClr val="000000"/>
              </a:solidFill>
              <a:effectLst/>
              <a:uLnTx/>
              <a:uFillTx/>
              <a:latin typeface="Verdana"/>
              <a:ea typeface="+mn-ea"/>
              <a:cs typeface="+mn-cs"/>
            </a:endParaRP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Identify stakeholders</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Pre-requisites &amp; Approvals</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Business Requirements </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Processes &amp; Standards - Identifying tooling requirements</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Platform Requirements </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Analyze Current System</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Architecture and Integrations</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User stories verification</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1" i="0" u="none" strike="noStrike" kern="0" cap="none" spc="0" normalizeH="0" baseline="0" noProof="0" dirty="0">
                <a:ln>
                  <a:noFill/>
                </a:ln>
                <a:solidFill>
                  <a:srgbClr val="000000"/>
                </a:solidFill>
                <a:effectLst/>
                <a:uLnTx/>
                <a:uFillTx/>
                <a:latin typeface="Verdana"/>
                <a:ea typeface="+mn-ea"/>
                <a:cs typeface="+mn-cs"/>
              </a:rPr>
              <a:t>Participant Roles </a:t>
            </a:r>
            <a:r>
              <a:rPr kumimoji="0" lang="en-US" sz="1000" b="0" i="0" u="none" strike="noStrike" kern="0" cap="none" spc="0" normalizeH="0" baseline="0" noProof="0" dirty="0">
                <a:ln>
                  <a:noFill/>
                </a:ln>
                <a:solidFill>
                  <a:srgbClr val="000000"/>
                </a:solidFill>
                <a:effectLst/>
                <a:uLnTx/>
                <a:uFillTx/>
                <a:latin typeface="Verdana"/>
                <a:ea typeface="+mn-ea"/>
                <a:cs typeface="+mn-cs"/>
              </a:rPr>
              <a:t>– PM, BA, Architect, Tech Lead</a:t>
            </a:r>
          </a:p>
        </p:txBody>
      </p:sp>
      <p:sp>
        <p:nvSpPr>
          <p:cNvPr id="16" name="TextBox 15">
            <a:extLst>
              <a:ext uri="{FF2B5EF4-FFF2-40B4-BE49-F238E27FC236}">
                <a16:creationId xmlns:a16="http://schemas.microsoft.com/office/drawing/2014/main" id="{02451B08-CDB4-4046-A81E-70EC12C909A8}"/>
              </a:ext>
            </a:extLst>
          </p:cNvPr>
          <p:cNvSpPr txBox="1">
            <a:spLocks/>
          </p:cNvSpPr>
          <p:nvPr/>
        </p:nvSpPr>
        <p:spPr>
          <a:xfrm>
            <a:off x="3311698" y="1391667"/>
            <a:ext cx="4798159" cy="3613297"/>
          </a:xfrm>
          <a:prstGeom prst="rect">
            <a:avLst/>
          </a:prstGeom>
          <a:noFill/>
          <a:ln>
            <a:noFill/>
          </a:ln>
        </p:spPr>
        <p:txBody>
          <a:bodyPr wrap="square" lIns="36576" tIns="36576" rIns="36576" bIns="36576" rtlCol="0" anchor="t">
            <a:spAutoFit/>
          </a:bodyPr>
          <a:lstStyle/>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Analyze target state and NFRs </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Analyze Performance, Scalability, Availability, Portability </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Partner Rotation Rewrite Requirements</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Analyze Re-Write Candidates</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Build vs Buy – Requirements, Decisions, Integrations</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Partner Rotation Technical &amp; Deployment Architecture</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UI &amp; Microservices Designs</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DevOps and Agile Development and Governance plan</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Security Architecture</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End to end monitoring approach</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Buy vs Build vs Leverage Strategies</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Analyze Systems, Connectivity, Aggregation and Integration methodologies</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Determine Data Flow, Capture, Storage, Data Feed Approach</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Analyze Test &amp; Test automation tools and practices </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Analyze user stories vs UI screens</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1" i="0" u="none" strike="noStrike" kern="0" cap="none" spc="0" normalizeH="0" baseline="0" noProof="0" dirty="0">
                <a:ln>
                  <a:noFill/>
                </a:ln>
                <a:solidFill>
                  <a:srgbClr val="000000"/>
                </a:solidFill>
                <a:effectLst/>
                <a:uLnTx/>
                <a:uFillTx/>
                <a:latin typeface="Verdana"/>
                <a:ea typeface="+mn-ea"/>
                <a:cs typeface="+mn-cs"/>
              </a:rPr>
              <a:t>Participant Roles </a:t>
            </a:r>
            <a:r>
              <a:rPr kumimoji="0" lang="en-US" sz="1000" b="0" i="0" u="none" strike="noStrike" kern="0" cap="none" spc="0" normalizeH="0" baseline="0" noProof="0" dirty="0">
                <a:ln>
                  <a:noFill/>
                </a:ln>
                <a:solidFill>
                  <a:srgbClr val="000000"/>
                </a:solidFill>
                <a:effectLst/>
                <a:uLnTx/>
                <a:uFillTx/>
                <a:latin typeface="Verdana"/>
                <a:ea typeface="+mn-ea"/>
                <a:cs typeface="+mn-cs"/>
              </a:rPr>
              <a:t>– PM, BA, Architect, Tech Lead, Test Lead, Angular UI Developer</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endParaRPr kumimoji="0" lang="en-US" sz="1000" b="0" i="0" u="none" strike="noStrike" kern="0" cap="none" spc="0" normalizeH="0" baseline="0" noProof="0" dirty="0">
              <a:ln>
                <a:noFill/>
              </a:ln>
              <a:solidFill>
                <a:srgbClr val="000000"/>
              </a:solidFill>
              <a:effectLst/>
              <a:uLnTx/>
              <a:uFillTx/>
              <a:latin typeface="Verdana"/>
              <a:ea typeface="+mn-ea"/>
              <a:cs typeface="+mn-cs"/>
            </a:endParaRPr>
          </a:p>
        </p:txBody>
      </p:sp>
      <p:sp>
        <p:nvSpPr>
          <p:cNvPr id="17" name="TextBox 16">
            <a:extLst>
              <a:ext uri="{FF2B5EF4-FFF2-40B4-BE49-F238E27FC236}">
                <a16:creationId xmlns:a16="http://schemas.microsoft.com/office/drawing/2014/main" id="{1D13B3AB-727C-EA45-9109-FA00689B59FA}"/>
              </a:ext>
            </a:extLst>
          </p:cNvPr>
          <p:cNvSpPr txBox="1">
            <a:spLocks/>
          </p:cNvSpPr>
          <p:nvPr/>
        </p:nvSpPr>
        <p:spPr>
          <a:xfrm>
            <a:off x="8443953" y="1391667"/>
            <a:ext cx="3620416" cy="2882328"/>
          </a:xfrm>
          <a:prstGeom prst="rect">
            <a:avLst/>
          </a:prstGeom>
          <a:noFill/>
          <a:ln>
            <a:noFill/>
          </a:ln>
        </p:spPr>
        <p:txBody>
          <a:bodyPr wrap="square" lIns="36576" tIns="36576" rIns="36576" bIns="36576" rtlCol="0" anchor="t">
            <a:spAutoFit/>
          </a:bodyPr>
          <a:lstStyle/>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Implementation plan &amp; Estimate</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User Stories Backlogs</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Architecture Design</a:t>
            </a:r>
          </a:p>
          <a:p>
            <a:pPr marL="628650" marR="0" lvl="1"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Microservices Architecture – Logical Architecture, Data Flow approach, </a:t>
            </a:r>
            <a:r>
              <a:rPr kumimoji="0" lang="en-US" sz="1000" b="0" i="0" u="none" strike="noStrike" kern="0" cap="none" spc="0" normalizeH="0" baseline="0" noProof="0" dirty="0">
                <a:ln>
                  <a:noFill/>
                </a:ln>
                <a:solidFill>
                  <a:srgbClr val="000000"/>
                </a:solidFill>
                <a:effectLst/>
                <a:uLnTx/>
                <a:uFillTx/>
                <a:latin typeface="Verdana"/>
                <a:ea typeface="+mn-ea"/>
                <a:cs typeface="Calibri"/>
              </a:rPr>
              <a:t>Stateful vs Stateless</a:t>
            </a:r>
          </a:p>
          <a:p>
            <a:pPr marL="628650" marR="0" lvl="1"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Integration Approach and Architecture</a:t>
            </a:r>
          </a:p>
          <a:p>
            <a:pPr marL="628650" marR="0" lvl="1"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Calibri"/>
              </a:rPr>
              <a:t>Cloud Technical Architecture – Cloud Services, Custom Components, DevOps</a:t>
            </a:r>
            <a:endParaRPr kumimoji="0" lang="en-US" sz="1000" b="0" i="0" u="none" strike="noStrike" kern="0" cap="none" spc="0" normalizeH="0" baseline="0" noProof="0" dirty="0">
              <a:ln>
                <a:noFill/>
              </a:ln>
              <a:solidFill>
                <a:srgbClr val="000000"/>
              </a:solidFill>
              <a:effectLst/>
              <a:uLnTx/>
              <a:uFillTx/>
              <a:latin typeface="Verdana"/>
              <a:ea typeface="+mn-ea"/>
              <a:cs typeface="+mn-cs"/>
            </a:endParaRPr>
          </a:p>
          <a:p>
            <a:pPr marL="628650" marR="0" lvl="1"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Cloud Deployment Architecture – Azure PaaS vs AKS, Serverless, Containerized</a:t>
            </a:r>
          </a:p>
          <a:p>
            <a:pPr marL="628650" marR="0" lvl="1"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Verdana"/>
                <a:ea typeface="+mn-ea"/>
                <a:cs typeface="+mn-cs"/>
              </a:rPr>
              <a:t>Identity Providers – Providers and Integration Models</a:t>
            </a:r>
          </a:p>
          <a:p>
            <a:pPr marL="171450" marR="0" lvl="0"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r>
              <a:rPr kumimoji="0" lang="en-US" sz="1000" b="1" i="0" u="none" strike="noStrike" kern="0" cap="none" spc="0" normalizeH="0" baseline="0" noProof="0" dirty="0">
                <a:ln>
                  <a:noFill/>
                </a:ln>
                <a:solidFill>
                  <a:srgbClr val="000000"/>
                </a:solidFill>
                <a:effectLst/>
                <a:uLnTx/>
                <a:uFillTx/>
                <a:latin typeface="Verdana"/>
                <a:ea typeface="+mn-ea"/>
                <a:cs typeface="+mn-cs"/>
              </a:rPr>
              <a:t>Participant Roles </a:t>
            </a:r>
            <a:r>
              <a:rPr kumimoji="0" lang="en-US" sz="1000" b="0" i="0" u="none" strike="noStrike" kern="0" cap="none" spc="0" normalizeH="0" baseline="0" noProof="0" dirty="0">
                <a:ln>
                  <a:noFill/>
                </a:ln>
                <a:solidFill>
                  <a:srgbClr val="000000"/>
                </a:solidFill>
                <a:effectLst/>
                <a:uLnTx/>
                <a:uFillTx/>
                <a:latin typeface="Verdana"/>
                <a:ea typeface="+mn-ea"/>
                <a:cs typeface="+mn-cs"/>
              </a:rPr>
              <a:t>– PM, BA, Architect, Tech Lead, Test Lead</a:t>
            </a:r>
          </a:p>
          <a:p>
            <a:pPr marL="628650" marR="0" lvl="1" indent="-171450" algn="l" defTabSz="914400" rtl="0" eaLnBrk="1" fontAlgn="auto" latinLnBrk="0" hangingPunct="1">
              <a:lnSpc>
                <a:spcPct val="100000"/>
              </a:lnSpc>
              <a:spcBef>
                <a:spcPts val="200"/>
              </a:spcBef>
              <a:spcAft>
                <a:spcPts val="100"/>
              </a:spcAft>
              <a:buClr>
                <a:srgbClr val="0070AD"/>
              </a:buClr>
              <a:buSzTx/>
              <a:buFont typeface="Arial" panose="020B0604020202020204" pitchFamily="34" charset="0"/>
              <a:buChar char="•"/>
              <a:tabLst/>
              <a:defRPr/>
            </a:pPr>
            <a:endParaRPr kumimoji="0" lang="en-US" sz="1000" b="0" i="0" u="none" strike="noStrike" kern="0" cap="none" spc="0" normalizeH="0" baseline="0" noProof="0" dirty="0">
              <a:ln>
                <a:noFill/>
              </a:ln>
              <a:solidFill>
                <a:srgbClr val="000000"/>
              </a:solidFill>
              <a:effectLst/>
              <a:uLnTx/>
              <a:uFillTx/>
              <a:latin typeface="Verdana"/>
              <a:ea typeface="+mn-ea"/>
              <a:cs typeface="Calibri"/>
            </a:endParaRPr>
          </a:p>
        </p:txBody>
      </p:sp>
      <p:sp>
        <p:nvSpPr>
          <p:cNvPr id="12" name="Round Same Side Corner Rectangle 11">
            <a:extLst>
              <a:ext uri="{FF2B5EF4-FFF2-40B4-BE49-F238E27FC236}">
                <a16:creationId xmlns:a16="http://schemas.microsoft.com/office/drawing/2014/main" id="{0005DB46-B554-1240-B873-EAEE111B518F}"/>
              </a:ext>
            </a:extLst>
          </p:cNvPr>
          <p:cNvSpPr>
            <a:spLocks/>
          </p:cNvSpPr>
          <p:nvPr/>
        </p:nvSpPr>
        <p:spPr>
          <a:xfrm>
            <a:off x="465361" y="766569"/>
            <a:ext cx="2559791" cy="322603"/>
          </a:xfrm>
          <a:prstGeom prst="round2Same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lumMod val="50000"/>
                    <a:lumOff val="50000"/>
                  </a:srgbClr>
                </a:solidFill>
                <a:effectLst/>
                <a:uLnTx/>
                <a:uFillTx/>
                <a:latin typeface="Verdana"/>
                <a:ea typeface="+mn-ea"/>
                <a:cs typeface="+mn-cs"/>
              </a:rPr>
              <a:t>Week 1</a:t>
            </a:r>
          </a:p>
        </p:txBody>
      </p:sp>
      <p:sp>
        <p:nvSpPr>
          <p:cNvPr id="13" name="Round Same Side Corner Rectangle 12">
            <a:extLst>
              <a:ext uri="{FF2B5EF4-FFF2-40B4-BE49-F238E27FC236}">
                <a16:creationId xmlns:a16="http://schemas.microsoft.com/office/drawing/2014/main" id="{A0E19A94-D67E-8E48-BE0E-DA5EF259CA30}"/>
              </a:ext>
            </a:extLst>
          </p:cNvPr>
          <p:cNvSpPr>
            <a:spLocks/>
          </p:cNvSpPr>
          <p:nvPr/>
        </p:nvSpPr>
        <p:spPr>
          <a:xfrm>
            <a:off x="3077396" y="763281"/>
            <a:ext cx="6152321" cy="327723"/>
          </a:xfrm>
          <a:prstGeom prst="round2Same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lumMod val="50000"/>
                    <a:lumOff val="50000"/>
                  </a:srgbClr>
                </a:solidFill>
                <a:effectLst/>
                <a:uLnTx/>
                <a:uFillTx/>
                <a:latin typeface="Verdana"/>
                <a:ea typeface="+mn-ea"/>
                <a:cs typeface="+mn-cs"/>
              </a:rPr>
              <a:t>Week 2, 3</a:t>
            </a:r>
          </a:p>
        </p:txBody>
      </p:sp>
      <p:sp>
        <p:nvSpPr>
          <p:cNvPr id="15" name="Round Same Side Corner Rectangle 14">
            <a:extLst>
              <a:ext uri="{FF2B5EF4-FFF2-40B4-BE49-F238E27FC236}">
                <a16:creationId xmlns:a16="http://schemas.microsoft.com/office/drawing/2014/main" id="{7803009B-C505-F54F-9084-8FE795562586}"/>
              </a:ext>
            </a:extLst>
          </p:cNvPr>
          <p:cNvSpPr>
            <a:spLocks/>
          </p:cNvSpPr>
          <p:nvPr/>
        </p:nvSpPr>
        <p:spPr>
          <a:xfrm>
            <a:off x="9281960" y="762545"/>
            <a:ext cx="2613401" cy="322603"/>
          </a:xfrm>
          <a:prstGeom prst="round2Same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lumMod val="50000"/>
                    <a:lumOff val="50000"/>
                  </a:srgbClr>
                </a:solidFill>
                <a:effectLst/>
                <a:uLnTx/>
                <a:uFillTx/>
                <a:latin typeface="Verdana"/>
                <a:ea typeface="+mn-ea"/>
                <a:cs typeface="+mn-cs"/>
              </a:rPr>
              <a:t>Week 4</a:t>
            </a:r>
          </a:p>
        </p:txBody>
      </p:sp>
      <p:pic>
        <p:nvPicPr>
          <p:cNvPr id="22" name="Picture 21"/>
          <p:cNvPicPr>
            <a:picLocks noChangeAspect="1"/>
          </p:cNvPicPr>
          <p:nvPr/>
        </p:nvPicPr>
        <p:blipFill>
          <a:blip r:embed="rId3">
            <a:duotone>
              <a:schemeClr val="bg2">
                <a:shade val="45000"/>
                <a:satMod val="135000"/>
              </a:schemeClr>
              <a:prstClr val="white"/>
            </a:duotone>
          </a:blip>
          <a:stretch>
            <a:fillRect/>
          </a:stretch>
        </p:blipFill>
        <p:spPr>
          <a:xfrm>
            <a:off x="465361" y="4198588"/>
            <a:ext cx="2133744" cy="2100611"/>
          </a:xfrm>
          <a:prstGeom prst="rect">
            <a:avLst/>
          </a:prstGeom>
          <a:solidFill>
            <a:schemeClr val="bg1"/>
          </a:solidFill>
        </p:spPr>
      </p:pic>
    </p:spTree>
    <p:extLst>
      <p:ext uri="{BB962C8B-B14F-4D97-AF65-F5344CB8AC3E}">
        <p14:creationId xmlns:p14="http://schemas.microsoft.com/office/powerpoint/2010/main" val="3318559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a:extLst>
              <a:ext uri="{FF2B5EF4-FFF2-40B4-BE49-F238E27FC236}">
                <a16:creationId xmlns:a16="http://schemas.microsoft.com/office/drawing/2014/main" id="{3D67CF27-A11E-4266-A310-F5495805C0D1}"/>
              </a:ext>
            </a:extLst>
          </p:cNvPr>
          <p:cNvSpPr>
            <a:spLocks noGrp="1"/>
          </p:cNvSpPr>
          <p:nvPr>
            <p:ph type="title"/>
          </p:nvPr>
        </p:nvSpPr>
        <p:spPr/>
        <p:txBody>
          <a:bodyPr/>
          <a:lstStyle/>
          <a:p>
            <a:r>
              <a:rPr lang="en-US"/>
              <a:t>Microservices Context Building Per User Story</a:t>
            </a:r>
          </a:p>
        </p:txBody>
      </p:sp>
      <p:sp>
        <p:nvSpPr>
          <p:cNvPr id="126" name="Arrow: Chevron 125">
            <a:extLst>
              <a:ext uri="{FF2B5EF4-FFF2-40B4-BE49-F238E27FC236}">
                <a16:creationId xmlns:a16="http://schemas.microsoft.com/office/drawing/2014/main" id="{213F20C1-53A6-4B88-9FB5-9990A9AACB8A}"/>
              </a:ext>
            </a:extLst>
          </p:cNvPr>
          <p:cNvSpPr/>
          <p:nvPr/>
        </p:nvSpPr>
        <p:spPr>
          <a:xfrm>
            <a:off x="370714" y="5896555"/>
            <a:ext cx="11440286" cy="37467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Governance, Communications, Repositories, Teams</a:t>
            </a:r>
          </a:p>
        </p:txBody>
      </p:sp>
      <p:grpSp>
        <p:nvGrpSpPr>
          <p:cNvPr id="345" name="Group 344">
            <a:extLst>
              <a:ext uri="{FF2B5EF4-FFF2-40B4-BE49-F238E27FC236}">
                <a16:creationId xmlns:a16="http://schemas.microsoft.com/office/drawing/2014/main" id="{ED8359BE-1F56-44D8-B39B-FBAA2B71290D}"/>
              </a:ext>
            </a:extLst>
          </p:cNvPr>
          <p:cNvGrpSpPr/>
          <p:nvPr/>
        </p:nvGrpSpPr>
        <p:grpSpPr>
          <a:xfrm>
            <a:off x="381000" y="1365579"/>
            <a:ext cx="11430000" cy="4410382"/>
            <a:chOff x="302107" y="1213179"/>
            <a:chExt cx="11691773" cy="4410382"/>
          </a:xfrm>
        </p:grpSpPr>
        <p:sp>
          <p:nvSpPr>
            <p:cNvPr id="114" name="Rectangle: Rounded Corners 113">
              <a:extLst>
                <a:ext uri="{FF2B5EF4-FFF2-40B4-BE49-F238E27FC236}">
                  <a16:creationId xmlns:a16="http://schemas.microsoft.com/office/drawing/2014/main" id="{9B63F6DC-9D74-4257-9116-6EFBF9FE8FDD}"/>
                </a:ext>
              </a:extLst>
            </p:cNvPr>
            <p:cNvSpPr/>
            <p:nvPr/>
          </p:nvSpPr>
          <p:spPr>
            <a:xfrm>
              <a:off x="381000" y="1866937"/>
              <a:ext cx="11612880" cy="3756624"/>
            </a:xfrm>
            <a:prstGeom prst="roundRect">
              <a:avLst>
                <a:gd name="adj" fmla="val 488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115" name="Rectangle: Rounded Corners 114">
              <a:extLst>
                <a:ext uri="{FF2B5EF4-FFF2-40B4-BE49-F238E27FC236}">
                  <a16:creationId xmlns:a16="http://schemas.microsoft.com/office/drawing/2014/main" id="{32DE0FAD-1136-46E9-A468-8EDF6F8E5A7D}"/>
                </a:ext>
              </a:extLst>
            </p:cNvPr>
            <p:cNvSpPr>
              <a:spLocks/>
            </p:cNvSpPr>
            <p:nvPr/>
          </p:nvSpPr>
          <p:spPr>
            <a:xfrm rot="16200000">
              <a:off x="3429285" y="3469361"/>
              <a:ext cx="3393200" cy="4176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Functional &amp; NFR Defined</a:t>
              </a:r>
            </a:p>
          </p:txBody>
        </p:sp>
        <p:sp>
          <p:nvSpPr>
            <p:cNvPr id="116" name="Rectangle: Rounded Corners 115">
              <a:extLst>
                <a:ext uri="{FF2B5EF4-FFF2-40B4-BE49-F238E27FC236}">
                  <a16:creationId xmlns:a16="http://schemas.microsoft.com/office/drawing/2014/main" id="{41185720-1AFF-4FBF-AAB2-6B507FC51134}"/>
                </a:ext>
              </a:extLst>
            </p:cNvPr>
            <p:cNvSpPr>
              <a:spLocks/>
            </p:cNvSpPr>
            <p:nvPr/>
          </p:nvSpPr>
          <p:spPr>
            <a:xfrm rot="16200000">
              <a:off x="1313152" y="3464788"/>
              <a:ext cx="3393200" cy="4176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User Story Scope Defined</a:t>
              </a:r>
            </a:p>
          </p:txBody>
        </p:sp>
        <p:cxnSp>
          <p:nvCxnSpPr>
            <p:cNvPr id="118" name="Straight Arrow Connector 117">
              <a:extLst>
                <a:ext uri="{FF2B5EF4-FFF2-40B4-BE49-F238E27FC236}">
                  <a16:creationId xmlns:a16="http://schemas.microsoft.com/office/drawing/2014/main" id="{CF01D925-5B9F-4A90-B6A3-CECAE92FA95E}"/>
                </a:ext>
              </a:extLst>
            </p:cNvPr>
            <p:cNvCxnSpPr>
              <a:cxnSpLocks/>
            </p:cNvCxnSpPr>
            <p:nvPr/>
          </p:nvCxnSpPr>
          <p:spPr>
            <a:xfrm>
              <a:off x="1665266" y="2711783"/>
              <a:ext cx="778762" cy="0"/>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19" name="Rectangle: Rounded Corners 118">
              <a:extLst>
                <a:ext uri="{FF2B5EF4-FFF2-40B4-BE49-F238E27FC236}">
                  <a16:creationId xmlns:a16="http://schemas.microsoft.com/office/drawing/2014/main" id="{89EB72FC-4B04-4E9E-8F8C-BD49517D1E0F}"/>
                </a:ext>
              </a:extLst>
            </p:cNvPr>
            <p:cNvSpPr>
              <a:spLocks/>
            </p:cNvSpPr>
            <p:nvPr/>
          </p:nvSpPr>
          <p:spPr>
            <a:xfrm>
              <a:off x="1318892" y="2534939"/>
              <a:ext cx="1127128" cy="26140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Scope</a:t>
              </a:r>
            </a:p>
          </p:txBody>
        </p:sp>
        <p:sp>
          <p:nvSpPr>
            <p:cNvPr id="120" name="Arrow: Chevron 119">
              <a:extLst>
                <a:ext uri="{FF2B5EF4-FFF2-40B4-BE49-F238E27FC236}">
                  <a16:creationId xmlns:a16="http://schemas.microsoft.com/office/drawing/2014/main" id="{E28D8B0B-39D0-4881-ACA5-D3A92635AEEF}"/>
                </a:ext>
              </a:extLst>
            </p:cNvPr>
            <p:cNvSpPr>
              <a:spLocks/>
            </p:cNvSpPr>
            <p:nvPr/>
          </p:nvSpPr>
          <p:spPr>
            <a:xfrm>
              <a:off x="10741254" y="1359854"/>
              <a:ext cx="1242533" cy="360843"/>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Output</a:t>
              </a:r>
            </a:p>
          </p:txBody>
        </p:sp>
        <p:cxnSp>
          <p:nvCxnSpPr>
            <p:cNvPr id="121" name="Straight Connector 120">
              <a:extLst>
                <a:ext uri="{FF2B5EF4-FFF2-40B4-BE49-F238E27FC236}">
                  <a16:creationId xmlns:a16="http://schemas.microsoft.com/office/drawing/2014/main" id="{DB0A5D67-893C-4F6B-B162-612A37E98D04}"/>
                </a:ext>
              </a:extLst>
            </p:cNvPr>
            <p:cNvCxnSpPr>
              <a:cxnSpLocks/>
              <a:stCxn id="236" idx="2"/>
              <a:endCxn id="150" idx="3"/>
            </p:cNvCxnSpPr>
            <p:nvPr/>
          </p:nvCxnSpPr>
          <p:spPr>
            <a:xfrm flipV="1">
              <a:off x="910784" y="3234293"/>
              <a:ext cx="311804" cy="43933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F981247-A75E-4BF1-BC10-25582E7FCB21}"/>
                </a:ext>
              </a:extLst>
            </p:cNvPr>
            <p:cNvCxnSpPr>
              <a:cxnSpLocks/>
              <a:stCxn id="236" idx="2"/>
              <a:endCxn id="151" idx="2"/>
            </p:cNvCxnSpPr>
            <p:nvPr/>
          </p:nvCxnSpPr>
          <p:spPr>
            <a:xfrm>
              <a:off x="910784" y="3673628"/>
              <a:ext cx="285022" cy="50399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57B00-AF9B-43B0-AC40-12316C509B38}"/>
                </a:ext>
              </a:extLst>
            </p:cNvPr>
            <p:cNvCxnSpPr>
              <a:cxnSpLocks/>
              <a:stCxn id="236" idx="2"/>
              <a:endCxn id="152" idx="1"/>
            </p:cNvCxnSpPr>
            <p:nvPr/>
          </p:nvCxnSpPr>
          <p:spPr>
            <a:xfrm>
              <a:off x="910784" y="3673628"/>
              <a:ext cx="311804" cy="94251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CF9D69E-0004-4656-9045-7193D326C7E1}"/>
                </a:ext>
              </a:extLst>
            </p:cNvPr>
            <p:cNvCxnSpPr>
              <a:cxnSpLocks/>
              <a:stCxn id="236" idx="2"/>
              <a:endCxn id="149" idx="3"/>
            </p:cNvCxnSpPr>
            <p:nvPr/>
          </p:nvCxnSpPr>
          <p:spPr>
            <a:xfrm flipV="1">
              <a:off x="910784" y="2729484"/>
              <a:ext cx="311804" cy="944144"/>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70BD7B4-C4FD-4E8B-AECF-339C42C79213}"/>
                </a:ext>
              </a:extLst>
            </p:cNvPr>
            <p:cNvCxnSpPr>
              <a:cxnSpLocks/>
            </p:cNvCxnSpPr>
            <p:nvPr/>
          </p:nvCxnSpPr>
          <p:spPr>
            <a:xfrm>
              <a:off x="2584478" y="1977028"/>
              <a:ext cx="0" cy="347472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572B8550-D5A5-4836-A6DA-C731A5169B7F}"/>
                </a:ext>
              </a:extLst>
            </p:cNvPr>
            <p:cNvSpPr>
              <a:spLocks/>
            </p:cNvSpPr>
            <p:nvPr/>
          </p:nvSpPr>
          <p:spPr>
            <a:xfrm>
              <a:off x="2683005" y="2574202"/>
              <a:ext cx="182880" cy="182880"/>
            </a:xfrm>
            <a:prstGeom prst="ellipse">
              <a:avLst/>
            </a:prstGeom>
            <a:solidFill>
              <a:srgbClr val="95E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136" name="Oval 135">
              <a:extLst>
                <a:ext uri="{FF2B5EF4-FFF2-40B4-BE49-F238E27FC236}">
                  <a16:creationId xmlns:a16="http://schemas.microsoft.com/office/drawing/2014/main" id="{1EC47624-3BD6-44C7-AA9F-5FD9D53F9CF7}"/>
                </a:ext>
              </a:extLst>
            </p:cNvPr>
            <p:cNvSpPr>
              <a:spLocks/>
            </p:cNvSpPr>
            <p:nvPr/>
          </p:nvSpPr>
          <p:spPr>
            <a:xfrm>
              <a:off x="2683005" y="3078195"/>
              <a:ext cx="182880" cy="182880"/>
            </a:xfrm>
            <a:prstGeom prst="ellipse">
              <a:avLst/>
            </a:prstGeom>
            <a:solidFill>
              <a:srgbClr val="95E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137" name="Oval 136">
              <a:extLst>
                <a:ext uri="{FF2B5EF4-FFF2-40B4-BE49-F238E27FC236}">
                  <a16:creationId xmlns:a16="http://schemas.microsoft.com/office/drawing/2014/main" id="{2DDC0760-267A-4363-BCC6-8774562F3DAC}"/>
                </a:ext>
              </a:extLst>
            </p:cNvPr>
            <p:cNvSpPr>
              <a:spLocks/>
            </p:cNvSpPr>
            <p:nvPr/>
          </p:nvSpPr>
          <p:spPr>
            <a:xfrm>
              <a:off x="2683005" y="4086181"/>
              <a:ext cx="182880" cy="182880"/>
            </a:xfrm>
            <a:prstGeom prst="ellipse">
              <a:avLst/>
            </a:prstGeom>
            <a:solidFill>
              <a:srgbClr val="95E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142" name="Oval 141">
              <a:extLst>
                <a:ext uri="{FF2B5EF4-FFF2-40B4-BE49-F238E27FC236}">
                  <a16:creationId xmlns:a16="http://schemas.microsoft.com/office/drawing/2014/main" id="{F98DCC6C-4B02-475A-B012-8B66DEF96DAE}"/>
                </a:ext>
              </a:extLst>
            </p:cNvPr>
            <p:cNvSpPr>
              <a:spLocks/>
            </p:cNvSpPr>
            <p:nvPr/>
          </p:nvSpPr>
          <p:spPr>
            <a:xfrm>
              <a:off x="2683005" y="4590174"/>
              <a:ext cx="182880" cy="182880"/>
            </a:xfrm>
            <a:prstGeom prst="ellipse">
              <a:avLst/>
            </a:prstGeom>
            <a:solidFill>
              <a:srgbClr val="95E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cxnSp>
          <p:nvCxnSpPr>
            <p:cNvPr id="146" name="Straight Arrow Connector 145">
              <a:extLst>
                <a:ext uri="{FF2B5EF4-FFF2-40B4-BE49-F238E27FC236}">
                  <a16:creationId xmlns:a16="http://schemas.microsoft.com/office/drawing/2014/main" id="{41C194C1-6656-4DA9-A9F4-E21D44E252C9}"/>
                </a:ext>
              </a:extLst>
            </p:cNvPr>
            <p:cNvCxnSpPr>
              <a:cxnSpLocks/>
              <a:stCxn id="119" idx="3"/>
              <a:endCxn id="135" idx="2"/>
            </p:cNvCxnSpPr>
            <p:nvPr/>
          </p:nvCxnSpPr>
          <p:spPr>
            <a:xfrm flipV="1">
              <a:off x="2446020" y="2665642"/>
              <a:ext cx="236985" cy="1"/>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A4CC012C-2DD8-4334-BEB9-A87D339C1629}"/>
                </a:ext>
              </a:extLst>
            </p:cNvPr>
            <p:cNvCxnSpPr>
              <a:cxnSpLocks/>
              <a:stCxn id="154" idx="3"/>
              <a:endCxn id="137" idx="2"/>
            </p:cNvCxnSpPr>
            <p:nvPr/>
          </p:nvCxnSpPr>
          <p:spPr>
            <a:xfrm flipV="1">
              <a:off x="2446020" y="4177621"/>
              <a:ext cx="236985" cy="1"/>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10A017D8-B9EB-4C7C-B414-1E3F493D1C5C}"/>
                </a:ext>
              </a:extLst>
            </p:cNvPr>
            <p:cNvCxnSpPr>
              <a:cxnSpLocks/>
              <a:stCxn id="155" idx="3"/>
              <a:endCxn id="142" idx="2"/>
            </p:cNvCxnSpPr>
            <p:nvPr/>
          </p:nvCxnSpPr>
          <p:spPr>
            <a:xfrm flipV="1">
              <a:off x="2446020" y="4681614"/>
              <a:ext cx="236985" cy="1"/>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3" name="Rectangle: Rounded Corners 152">
              <a:extLst>
                <a:ext uri="{FF2B5EF4-FFF2-40B4-BE49-F238E27FC236}">
                  <a16:creationId xmlns:a16="http://schemas.microsoft.com/office/drawing/2014/main" id="{C7CCB14A-447B-4055-8702-8B30BEA053E3}"/>
                </a:ext>
              </a:extLst>
            </p:cNvPr>
            <p:cNvSpPr>
              <a:spLocks/>
            </p:cNvSpPr>
            <p:nvPr/>
          </p:nvSpPr>
          <p:spPr>
            <a:xfrm>
              <a:off x="1318892" y="3038932"/>
              <a:ext cx="1127128" cy="26140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Risks</a:t>
              </a:r>
            </a:p>
          </p:txBody>
        </p:sp>
        <p:sp>
          <p:nvSpPr>
            <p:cNvPr id="154" name="Rectangle: Rounded Corners 153">
              <a:extLst>
                <a:ext uri="{FF2B5EF4-FFF2-40B4-BE49-F238E27FC236}">
                  <a16:creationId xmlns:a16="http://schemas.microsoft.com/office/drawing/2014/main" id="{C95E9075-6379-462E-9B3B-7DAE4DFF6BF1}"/>
                </a:ext>
              </a:extLst>
            </p:cNvPr>
            <p:cNvSpPr>
              <a:spLocks/>
            </p:cNvSpPr>
            <p:nvPr/>
          </p:nvSpPr>
          <p:spPr>
            <a:xfrm>
              <a:off x="1318892" y="4046918"/>
              <a:ext cx="1127128" cy="26140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Feasibility</a:t>
              </a:r>
            </a:p>
          </p:txBody>
        </p:sp>
        <p:sp>
          <p:nvSpPr>
            <p:cNvPr id="155" name="Rectangle: Rounded Corners 154">
              <a:extLst>
                <a:ext uri="{FF2B5EF4-FFF2-40B4-BE49-F238E27FC236}">
                  <a16:creationId xmlns:a16="http://schemas.microsoft.com/office/drawing/2014/main" id="{CD3381F9-B6DB-4652-8DB5-D8F8F53E730E}"/>
                </a:ext>
              </a:extLst>
            </p:cNvPr>
            <p:cNvSpPr>
              <a:spLocks/>
            </p:cNvSpPr>
            <p:nvPr/>
          </p:nvSpPr>
          <p:spPr>
            <a:xfrm>
              <a:off x="1318892" y="4550911"/>
              <a:ext cx="1127128" cy="26140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Environments</a:t>
              </a:r>
              <a:endParaRPr kumimoji="0" lang="en-IN" sz="1000" b="0" i="0" u="none" strike="noStrike" kern="1200" cap="none" spc="0" normalizeH="0" baseline="0" noProof="0">
                <a:ln>
                  <a:noFill/>
                </a:ln>
                <a:solidFill>
                  <a:prstClr val="white"/>
                </a:solidFill>
                <a:effectLst/>
                <a:uLnTx/>
                <a:uFillTx/>
                <a:latin typeface="Verdana"/>
                <a:ea typeface="+mn-ea"/>
                <a:cs typeface="+mn-cs"/>
              </a:endParaRPr>
            </a:p>
          </p:txBody>
        </p:sp>
        <p:sp>
          <p:nvSpPr>
            <p:cNvPr id="156" name="Oval 155">
              <a:extLst>
                <a:ext uri="{FF2B5EF4-FFF2-40B4-BE49-F238E27FC236}">
                  <a16:creationId xmlns:a16="http://schemas.microsoft.com/office/drawing/2014/main" id="{B892E0D1-5360-4A32-A690-38AA87F87654}"/>
                </a:ext>
              </a:extLst>
            </p:cNvPr>
            <p:cNvSpPr>
              <a:spLocks/>
            </p:cNvSpPr>
            <p:nvPr/>
          </p:nvSpPr>
          <p:spPr>
            <a:xfrm>
              <a:off x="3146474" y="3582189"/>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cxnSp>
          <p:nvCxnSpPr>
            <p:cNvPr id="157" name="Straight Connector 156">
              <a:extLst>
                <a:ext uri="{FF2B5EF4-FFF2-40B4-BE49-F238E27FC236}">
                  <a16:creationId xmlns:a16="http://schemas.microsoft.com/office/drawing/2014/main" id="{1A73C8F7-2ABE-4089-A562-B0F862DF47D4}"/>
                </a:ext>
              </a:extLst>
            </p:cNvPr>
            <p:cNvCxnSpPr>
              <a:cxnSpLocks/>
              <a:stCxn id="156" idx="0"/>
              <a:endCxn id="192" idx="2"/>
            </p:cNvCxnSpPr>
            <p:nvPr/>
          </p:nvCxnSpPr>
          <p:spPr>
            <a:xfrm flipV="1">
              <a:off x="3237914" y="2917639"/>
              <a:ext cx="124577" cy="66455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5EE9DFE1-69B3-4B0C-9F0C-19721166C5A2}"/>
                </a:ext>
              </a:extLst>
            </p:cNvPr>
            <p:cNvCxnSpPr>
              <a:cxnSpLocks/>
              <a:stCxn id="156" idx="4"/>
              <a:endCxn id="193" idx="2"/>
            </p:cNvCxnSpPr>
            <p:nvPr/>
          </p:nvCxnSpPr>
          <p:spPr>
            <a:xfrm>
              <a:off x="3237914" y="3765069"/>
              <a:ext cx="124577" cy="66454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6" name="Rectangle: Rounded Corners 185">
              <a:extLst>
                <a:ext uri="{FF2B5EF4-FFF2-40B4-BE49-F238E27FC236}">
                  <a16:creationId xmlns:a16="http://schemas.microsoft.com/office/drawing/2014/main" id="{6B84CFBF-E4ED-4EDD-B6AF-190358A24E89}"/>
                </a:ext>
              </a:extLst>
            </p:cNvPr>
            <p:cNvSpPr>
              <a:spLocks/>
            </p:cNvSpPr>
            <p:nvPr/>
          </p:nvSpPr>
          <p:spPr>
            <a:xfrm>
              <a:off x="3451899" y="2707309"/>
              <a:ext cx="1208778" cy="4206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Functional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Requirements</a:t>
              </a:r>
            </a:p>
          </p:txBody>
        </p:sp>
        <p:sp>
          <p:nvSpPr>
            <p:cNvPr id="187" name="Rectangle: Rounded Corners 186">
              <a:extLst>
                <a:ext uri="{FF2B5EF4-FFF2-40B4-BE49-F238E27FC236}">
                  <a16:creationId xmlns:a16="http://schemas.microsoft.com/office/drawing/2014/main" id="{43442550-0D6C-4BE8-99A2-6AD5E072F67B}"/>
                </a:ext>
              </a:extLst>
            </p:cNvPr>
            <p:cNvSpPr>
              <a:spLocks/>
            </p:cNvSpPr>
            <p:nvPr/>
          </p:nvSpPr>
          <p:spPr>
            <a:xfrm>
              <a:off x="3451899" y="4219288"/>
              <a:ext cx="1208778" cy="42066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Non-Functional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Requirements</a:t>
              </a:r>
            </a:p>
          </p:txBody>
        </p:sp>
        <p:sp>
          <p:nvSpPr>
            <p:cNvPr id="190" name="Oval 189">
              <a:extLst>
                <a:ext uri="{FF2B5EF4-FFF2-40B4-BE49-F238E27FC236}">
                  <a16:creationId xmlns:a16="http://schemas.microsoft.com/office/drawing/2014/main" id="{B8D33FBA-1060-4503-AC14-CECD385EE2D9}"/>
                </a:ext>
              </a:extLst>
            </p:cNvPr>
            <p:cNvSpPr>
              <a:spLocks/>
            </p:cNvSpPr>
            <p:nvPr/>
          </p:nvSpPr>
          <p:spPr>
            <a:xfrm>
              <a:off x="4833074" y="2826199"/>
              <a:ext cx="182880" cy="182880"/>
            </a:xfrm>
            <a:prstGeom prst="ellipse">
              <a:avLst/>
            </a:prstGeom>
            <a:solidFill>
              <a:srgbClr val="95E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191" name="Oval 190">
              <a:extLst>
                <a:ext uri="{FF2B5EF4-FFF2-40B4-BE49-F238E27FC236}">
                  <a16:creationId xmlns:a16="http://schemas.microsoft.com/office/drawing/2014/main" id="{4E98D286-B350-42AE-92E2-98CD1E714692}"/>
                </a:ext>
              </a:extLst>
            </p:cNvPr>
            <p:cNvSpPr>
              <a:spLocks/>
            </p:cNvSpPr>
            <p:nvPr/>
          </p:nvSpPr>
          <p:spPr>
            <a:xfrm>
              <a:off x="4833074" y="4350557"/>
              <a:ext cx="182880" cy="182880"/>
            </a:xfrm>
            <a:prstGeom prst="ellipse">
              <a:avLst/>
            </a:prstGeom>
            <a:solidFill>
              <a:srgbClr val="95E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192" name="Oval 191">
              <a:extLst>
                <a:ext uri="{FF2B5EF4-FFF2-40B4-BE49-F238E27FC236}">
                  <a16:creationId xmlns:a16="http://schemas.microsoft.com/office/drawing/2014/main" id="{3A0AEE92-053F-4A4C-8979-36B24FF488C9}"/>
                </a:ext>
              </a:extLst>
            </p:cNvPr>
            <p:cNvSpPr>
              <a:spLocks/>
            </p:cNvSpPr>
            <p:nvPr/>
          </p:nvSpPr>
          <p:spPr>
            <a:xfrm>
              <a:off x="3362491" y="2826199"/>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193" name="Oval 192">
              <a:extLst>
                <a:ext uri="{FF2B5EF4-FFF2-40B4-BE49-F238E27FC236}">
                  <a16:creationId xmlns:a16="http://schemas.microsoft.com/office/drawing/2014/main" id="{A557FE27-6F49-40E8-A80C-E91152F852F4}"/>
                </a:ext>
              </a:extLst>
            </p:cNvPr>
            <p:cNvSpPr>
              <a:spLocks/>
            </p:cNvSpPr>
            <p:nvPr/>
          </p:nvSpPr>
          <p:spPr>
            <a:xfrm>
              <a:off x="3362491" y="4338178"/>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cxnSp>
          <p:nvCxnSpPr>
            <p:cNvPr id="194" name="Straight Arrow Connector 193">
              <a:extLst>
                <a:ext uri="{FF2B5EF4-FFF2-40B4-BE49-F238E27FC236}">
                  <a16:creationId xmlns:a16="http://schemas.microsoft.com/office/drawing/2014/main" id="{DA620299-63CF-4042-B3EE-7ACBAFBDB487}"/>
                </a:ext>
              </a:extLst>
            </p:cNvPr>
            <p:cNvCxnSpPr>
              <a:cxnSpLocks/>
              <a:stCxn id="186" idx="3"/>
              <a:endCxn id="190" idx="2"/>
            </p:cNvCxnSpPr>
            <p:nvPr/>
          </p:nvCxnSpPr>
          <p:spPr>
            <a:xfrm>
              <a:off x="4660677" y="2917639"/>
              <a:ext cx="172397" cy="0"/>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AD685DB7-9FF9-48F1-81E1-6FBE673B3095}"/>
                </a:ext>
              </a:extLst>
            </p:cNvPr>
            <p:cNvCxnSpPr>
              <a:cxnSpLocks/>
              <a:stCxn id="187" idx="3"/>
              <a:endCxn id="191" idx="2"/>
            </p:cNvCxnSpPr>
            <p:nvPr/>
          </p:nvCxnSpPr>
          <p:spPr>
            <a:xfrm>
              <a:off x="4660677" y="4429618"/>
              <a:ext cx="172397" cy="12379"/>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98" name="Rectangle: Rounded Corners 197">
              <a:extLst>
                <a:ext uri="{FF2B5EF4-FFF2-40B4-BE49-F238E27FC236}">
                  <a16:creationId xmlns:a16="http://schemas.microsoft.com/office/drawing/2014/main" id="{ADADAA4C-85E9-4188-98C9-1B9B83778600}"/>
                </a:ext>
              </a:extLst>
            </p:cNvPr>
            <p:cNvSpPr>
              <a:spLocks/>
            </p:cNvSpPr>
            <p:nvPr/>
          </p:nvSpPr>
          <p:spPr>
            <a:xfrm>
              <a:off x="8944332" y="2135334"/>
              <a:ext cx="1275225" cy="4206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Microservices Definitions</a:t>
              </a:r>
            </a:p>
          </p:txBody>
        </p:sp>
        <p:sp>
          <p:nvSpPr>
            <p:cNvPr id="199" name="Rectangle: Rounded Corners 198">
              <a:extLst>
                <a:ext uri="{FF2B5EF4-FFF2-40B4-BE49-F238E27FC236}">
                  <a16:creationId xmlns:a16="http://schemas.microsoft.com/office/drawing/2014/main" id="{F7FD27D3-B06C-4845-8A3E-21A425D036BB}"/>
                </a:ext>
              </a:extLst>
            </p:cNvPr>
            <p:cNvSpPr>
              <a:spLocks/>
            </p:cNvSpPr>
            <p:nvPr/>
          </p:nvSpPr>
          <p:spPr>
            <a:xfrm>
              <a:off x="5867453" y="3463297"/>
              <a:ext cx="1820316" cy="42066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Scalability Portability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Interoperability Other*</a:t>
              </a:r>
            </a:p>
          </p:txBody>
        </p:sp>
        <p:sp>
          <p:nvSpPr>
            <p:cNvPr id="200" name="Oval 199">
              <a:extLst>
                <a:ext uri="{FF2B5EF4-FFF2-40B4-BE49-F238E27FC236}">
                  <a16:creationId xmlns:a16="http://schemas.microsoft.com/office/drawing/2014/main" id="{B3E98F0D-B379-47D1-A14E-24E186A1D9F8}"/>
                </a:ext>
              </a:extLst>
            </p:cNvPr>
            <p:cNvSpPr>
              <a:spLocks/>
            </p:cNvSpPr>
            <p:nvPr/>
          </p:nvSpPr>
          <p:spPr>
            <a:xfrm>
              <a:off x="5249314" y="3582189"/>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grpSp>
          <p:nvGrpSpPr>
            <p:cNvPr id="303" name="Group 302">
              <a:extLst>
                <a:ext uri="{FF2B5EF4-FFF2-40B4-BE49-F238E27FC236}">
                  <a16:creationId xmlns:a16="http://schemas.microsoft.com/office/drawing/2014/main" id="{B22EC0C3-C04C-4AD3-BF6C-B449F175926C}"/>
                </a:ext>
              </a:extLst>
            </p:cNvPr>
            <p:cNvGrpSpPr/>
            <p:nvPr/>
          </p:nvGrpSpPr>
          <p:grpSpPr>
            <a:xfrm>
              <a:off x="5867453" y="2139907"/>
              <a:ext cx="2813665" cy="420660"/>
              <a:chOff x="5867453" y="2135334"/>
              <a:chExt cx="2813665" cy="420660"/>
            </a:xfrm>
          </p:grpSpPr>
          <p:sp>
            <p:nvSpPr>
              <p:cNvPr id="196" name="Rectangle: Rounded Corners 195">
                <a:extLst>
                  <a:ext uri="{FF2B5EF4-FFF2-40B4-BE49-F238E27FC236}">
                    <a16:creationId xmlns:a16="http://schemas.microsoft.com/office/drawing/2014/main" id="{77E3639F-C95F-492C-B69B-008B158E57D0}"/>
                  </a:ext>
                </a:extLst>
              </p:cNvPr>
              <p:cNvSpPr>
                <a:spLocks/>
              </p:cNvSpPr>
              <p:nvPr/>
            </p:nvSpPr>
            <p:spPr>
              <a:xfrm>
                <a:off x="5867453" y="2135334"/>
                <a:ext cx="1275225" cy="4206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Bounded Context</a:t>
                </a:r>
                <a:br>
                  <a:rPr kumimoji="0" lang="en-IN" sz="1000" b="0" i="1" u="none" strike="noStrike" kern="1200" cap="none" spc="0" normalizeH="0" baseline="0" noProof="0">
                    <a:ln>
                      <a:noFill/>
                    </a:ln>
                    <a:solidFill>
                      <a:prstClr val="white"/>
                    </a:solidFill>
                    <a:effectLst/>
                    <a:uLnTx/>
                    <a:uFillTx/>
                    <a:latin typeface="Verdana"/>
                    <a:ea typeface="+mn-ea"/>
                    <a:cs typeface="+mn-cs"/>
                  </a:rPr>
                </a:br>
                <a:r>
                  <a:rPr kumimoji="0" lang="en-IN" sz="1000" b="0" i="1" u="none" strike="noStrike" kern="1200" cap="none" spc="0" normalizeH="0" baseline="0" noProof="0">
                    <a:ln>
                      <a:noFill/>
                    </a:ln>
                    <a:solidFill>
                      <a:prstClr val="white"/>
                    </a:solidFill>
                    <a:effectLst/>
                    <a:uLnTx/>
                    <a:uFillTx/>
                    <a:latin typeface="Verdana"/>
                    <a:ea typeface="+mn-ea"/>
                    <a:cs typeface="+mn-cs"/>
                  </a:rPr>
                  <a:t>Definitions</a:t>
                </a:r>
              </a:p>
            </p:txBody>
          </p:sp>
          <p:sp>
            <p:nvSpPr>
              <p:cNvPr id="197" name="Rectangle: Rounded Corners 196">
                <a:extLst>
                  <a:ext uri="{FF2B5EF4-FFF2-40B4-BE49-F238E27FC236}">
                    <a16:creationId xmlns:a16="http://schemas.microsoft.com/office/drawing/2014/main" id="{7E665A3E-404B-4109-A47F-0A8DBC42F9BB}"/>
                  </a:ext>
                </a:extLst>
              </p:cNvPr>
              <p:cNvSpPr>
                <a:spLocks/>
              </p:cNvSpPr>
              <p:nvPr/>
            </p:nvSpPr>
            <p:spPr>
              <a:xfrm>
                <a:off x="7405893" y="2135334"/>
                <a:ext cx="1275225" cy="4206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Bounded Context Entities</a:t>
                </a:r>
              </a:p>
            </p:txBody>
          </p:sp>
        </p:grpSp>
        <p:sp>
          <p:nvSpPr>
            <p:cNvPr id="201" name="Rectangle: Rounded Corners 200">
              <a:extLst>
                <a:ext uri="{FF2B5EF4-FFF2-40B4-BE49-F238E27FC236}">
                  <a16:creationId xmlns:a16="http://schemas.microsoft.com/office/drawing/2014/main" id="{D76F745B-F77C-4A7B-9DFA-206F3789FAC7}"/>
                </a:ext>
              </a:extLst>
            </p:cNvPr>
            <p:cNvSpPr>
              <a:spLocks/>
            </p:cNvSpPr>
            <p:nvPr/>
          </p:nvSpPr>
          <p:spPr>
            <a:xfrm>
              <a:off x="5867453" y="4795834"/>
              <a:ext cx="4352104" cy="4206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Integration &amp; Dependencies Identifications  &amp; Scoping</a:t>
              </a:r>
            </a:p>
          </p:txBody>
        </p:sp>
        <p:sp>
          <p:nvSpPr>
            <p:cNvPr id="202" name="Rectangle: Rounded Corners 201">
              <a:extLst>
                <a:ext uri="{FF2B5EF4-FFF2-40B4-BE49-F238E27FC236}">
                  <a16:creationId xmlns:a16="http://schemas.microsoft.com/office/drawing/2014/main" id="{3D5C7949-E30C-4744-93BD-668A5BD51BD0}"/>
                </a:ext>
              </a:extLst>
            </p:cNvPr>
            <p:cNvSpPr>
              <a:spLocks/>
            </p:cNvSpPr>
            <p:nvPr/>
          </p:nvSpPr>
          <p:spPr>
            <a:xfrm>
              <a:off x="8944332" y="2799316"/>
              <a:ext cx="1275225" cy="4206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Integration Definitions</a:t>
              </a:r>
            </a:p>
          </p:txBody>
        </p:sp>
        <p:cxnSp>
          <p:nvCxnSpPr>
            <p:cNvPr id="203" name="Straight Connector 202">
              <a:extLst>
                <a:ext uri="{FF2B5EF4-FFF2-40B4-BE49-F238E27FC236}">
                  <a16:creationId xmlns:a16="http://schemas.microsoft.com/office/drawing/2014/main" id="{577274F8-6165-482B-9067-9E66B21EB520}"/>
                </a:ext>
              </a:extLst>
            </p:cNvPr>
            <p:cNvCxnSpPr>
              <a:cxnSpLocks/>
              <a:stCxn id="200" idx="0"/>
              <a:endCxn id="205" idx="2"/>
            </p:cNvCxnSpPr>
            <p:nvPr/>
          </p:nvCxnSpPr>
          <p:spPr>
            <a:xfrm flipV="1">
              <a:off x="5340754" y="2345664"/>
              <a:ext cx="406175" cy="123652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23E206FF-0F11-4155-8241-946DE7A1C894}"/>
                </a:ext>
              </a:extLst>
            </p:cNvPr>
            <p:cNvCxnSpPr>
              <a:cxnSpLocks/>
              <a:stCxn id="200" idx="6"/>
              <a:endCxn id="206" idx="2"/>
            </p:cNvCxnSpPr>
            <p:nvPr/>
          </p:nvCxnSpPr>
          <p:spPr>
            <a:xfrm flipV="1">
              <a:off x="5432193" y="3673627"/>
              <a:ext cx="314736" cy="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5" name="Oval 204">
              <a:extLst>
                <a:ext uri="{FF2B5EF4-FFF2-40B4-BE49-F238E27FC236}">
                  <a16:creationId xmlns:a16="http://schemas.microsoft.com/office/drawing/2014/main" id="{75CBD3BB-060B-4084-821E-F4A24F4327E8}"/>
                </a:ext>
              </a:extLst>
            </p:cNvPr>
            <p:cNvSpPr>
              <a:spLocks/>
            </p:cNvSpPr>
            <p:nvPr/>
          </p:nvSpPr>
          <p:spPr>
            <a:xfrm>
              <a:off x="5746929" y="2254224"/>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206" name="Oval 205">
              <a:extLst>
                <a:ext uri="{FF2B5EF4-FFF2-40B4-BE49-F238E27FC236}">
                  <a16:creationId xmlns:a16="http://schemas.microsoft.com/office/drawing/2014/main" id="{FFE6722A-E5A2-44EF-BD02-7BB83044CC8B}"/>
                </a:ext>
              </a:extLst>
            </p:cNvPr>
            <p:cNvSpPr>
              <a:spLocks/>
            </p:cNvSpPr>
            <p:nvPr/>
          </p:nvSpPr>
          <p:spPr>
            <a:xfrm>
              <a:off x="5746929" y="3582187"/>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cxnSp>
          <p:nvCxnSpPr>
            <p:cNvPr id="207" name="Straight Arrow Connector 206">
              <a:extLst>
                <a:ext uri="{FF2B5EF4-FFF2-40B4-BE49-F238E27FC236}">
                  <a16:creationId xmlns:a16="http://schemas.microsoft.com/office/drawing/2014/main" id="{83E4C520-7EFD-49CE-B2CA-F828429D59F8}"/>
                </a:ext>
              </a:extLst>
            </p:cNvPr>
            <p:cNvCxnSpPr>
              <a:cxnSpLocks/>
              <a:stCxn id="198" idx="2"/>
              <a:endCxn id="202" idx="0"/>
            </p:cNvCxnSpPr>
            <p:nvPr/>
          </p:nvCxnSpPr>
          <p:spPr>
            <a:xfrm>
              <a:off x="9581945" y="2555994"/>
              <a:ext cx="0" cy="243322"/>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95D3A400-71F3-47E3-B898-5F3A77494854}"/>
                </a:ext>
              </a:extLst>
            </p:cNvPr>
            <p:cNvCxnSpPr>
              <a:cxnSpLocks/>
              <a:stCxn id="200" idx="4"/>
              <a:endCxn id="209" idx="2"/>
            </p:cNvCxnSpPr>
            <p:nvPr/>
          </p:nvCxnSpPr>
          <p:spPr>
            <a:xfrm>
              <a:off x="5340754" y="3765069"/>
              <a:ext cx="406175" cy="123652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9" name="Oval 208">
              <a:extLst>
                <a:ext uri="{FF2B5EF4-FFF2-40B4-BE49-F238E27FC236}">
                  <a16:creationId xmlns:a16="http://schemas.microsoft.com/office/drawing/2014/main" id="{EC0EB93E-A994-49B8-87D0-09FDF4281FD2}"/>
                </a:ext>
              </a:extLst>
            </p:cNvPr>
            <p:cNvSpPr>
              <a:spLocks/>
            </p:cNvSpPr>
            <p:nvPr/>
          </p:nvSpPr>
          <p:spPr>
            <a:xfrm>
              <a:off x="5746929" y="491015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210" name="Rectangle: Rounded Corners 209">
              <a:extLst>
                <a:ext uri="{FF2B5EF4-FFF2-40B4-BE49-F238E27FC236}">
                  <a16:creationId xmlns:a16="http://schemas.microsoft.com/office/drawing/2014/main" id="{5B837B13-51CB-4259-8F6C-FEF4F560579D}"/>
                </a:ext>
              </a:extLst>
            </p:cNvPr>
            <p:cNvSpPr/>
            <p:nvPr/>
          </p:nvSpPr>
          <p:spPr>
            <a:xfrm>
              <a:off x="10637836" y="1982377"/>
              <a:ext cx="1242533" cy="3392424"/>
            </a:xfrm>
            <a:prstGeom prst="roundRect">
              <a:avLst>
                <a:gd name="adj" fmla="val 930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000" b="1" i="1" u="none" strike="noStrike" kern="1200" cap="none" spc="0" normalizeH="0" baseline="0" noProof="0">
                <a:ln>
                  <a:noFill/>
                </a:ln>
                <a:solidFill>
                  <a:srgbClr val="FF0000"/>
                </a:solidFill>
                <a:effectLst/>
                <a:uLnTx/>
                <a:uFillTx/>
                <a:latin typeface="Verdana"/>
                <a:ea typeface="+mn-ea"/>
                <a:cs typeface="+mn-cs"/>
              </a:endParaRPr>
            </a:p>
          </p:txBody>
        </p:sp>
        <p:sp>
          <p:nvSpPr>
            <p:cNvPr id="211" name="Oval 210">
              <a:extLst>
                <a:ext uri="{FF2B5EF4-FFF2-40B4-BE49-F238E27FC236}">
                  <a16:creationId xmlns:a16="http://schemas.microsoft.com/office/drawing/2014/main" id="{032A9E6B-A506-4A01-9DC7-A01AC1B9EF46}"/>
                </a:ext>
              </a:extLst>
            </p:cNvPr>
            <p:cNvSpPr>
              <a:spLocks/>
            </p:cNvSpPr>
            <p:nvPr/>
          </p:nvSpPr>
          <p:spPr>
            <a:xfrm>
              <a:off x="10412097" y="3411293"/>
              <a:ext cx="219726" cy="1949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212" name="Oval 211">
              <a:extLst>
                <a:ext uri="{FF2B5EF4-FFF2-40B4-BE49-F238E27FC236}">
                  <a16:creationId xmlns:a16="http://schemas.microsoft.com/office/drawing/2014/main" id="{633452E5-63B5-4AD6-A37C-327A3549C0C2}"/>
                </a:ext>
              </a:extLst>
            </p:cNvPr>
            <p:cNvSpPr>
              <a:spLocks/>
            </p:cNvSpPr>
            <p:nvPr/>
          </p:nvSpPr>
          <p:spPr>
            <a:xfrm>
              <a:off x="10412097" y="4908681"/>
              <a:ext cx="219726" cy="194967"/>
            </a:xfrm>
            <a:prstGeom prst="ellipse">
              <a:avLst/>
            </a:prstGeom>
            <a:solidFill>
              <a:srgbClr val="95E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cxnSp>
          <p:nvCxnSpPr>
            <p:cNvPr id="213" name="Straight Arrow Connector 212">
              <a:extLst>
                <a:ext uri="{FF2B5EF4-FFF2-40B4-BE49-F238E27FC236}">
                  <a16:creationId xmlns:a16="http://schemas.microsoft.com/office/drawing/2014/main" id="{72192E68-3C20-4F5C-B4E0-72853F154D3A}"/>
                </a:ext>
              </a:extLst>
            </p:cNvPr>
            <p:cNvCxnSpPr>
              <a:cxnSpLocks/>
              <a:stCxn id="201" idx="3"/>
              <a:endCxn id="212" idx="2"/>
            </p:cNvCxnSpPr>
            <p:nvPr/>
          </p:nvCxnSpPr>
          <p:spPr>
            <a:xfrm>
              <a:off x="10219557" y="5006164"/>
              <a:ext cx="192540" cy="1"/>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14" name="Oval 213">
              <a:extLst>
                <a:ext uri="{FF2B5EF4-FFF2-40B4-BE49-F238E27FC236}">
                  <a16:creationId xmlns:a16="http://schemas.microsoft.com/office/drawing/2014/main" id="{57D8EB8A-F7C8-482E-95D8-D64F7F015A2C}"/>
                </a:ext>
              </a:extLst>
            </p:cNvPr>
            <p:cNvSpPr>
              <a:spLocks/>
            </p:cNvSpPr>
            <p:nvPr/>
          </p:nvSpPr>
          <p:spPr>
            <a:xfrm>
              <a:off x="10412097" y="4409551"/>
              <a:ext cx="219726" cy="194967"/>
            </a:xfrm>
            <a:prstGeom prst="ellipse">
              <a:avLst/>
            </a:prstGeom>
            <a:solidFill>
              <a:srgbClr val="95E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215" name="Rectangle: Rounded Corners 214">
              <a:extLst>
                <a:ext uri="{FF2B5EF4-FFF2-40B4-BE49-F238E27FC236}">
                  <a16:creationId xmlns:a16="http://schemas.microsoft.com/office/drawing/2014/main" id="{EC6C4C89-4536-4F0D-82D3-976DEBF58B73}"/>
                </a:ext>
              </a:extLst>
            </p:cNvPr>
            <p:cNvSpPr>
              <a:spLocks/>
            </p:cNvSpPr>
            <p:nvPr/>
          </p:nvSpPr>
          <p:spPr>
            <a:xfrm>
              <a:off x="8944332" y="3797576"/>
              <a:ext cx="1275225" cy="42066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prstClr val="white"/>
                  </a:solidFill>
                  <a:effectLst/>
                  <a:uLnTx/>
                  <a:uFillTx/>
                  <a:latin typeface="Verdana"/>
                  <a:ea typeface="+mn-ea"/>
                  <a:cs typeface="+mn-cs"/>
                </a:rPr>
                <a:t>Technology Stacks</a:t>
              </a:r>
            </a:p>
          </p:txBody>
        </p:sp>
        <p:sp>
          <p:nvSpPr>
            <p:cNvPr id="216" name="Oval 215">
              <a:extLst>
                <a:ext uri="{FF2B5EF4-FFF2-40B4-BE49-F238E27FC236}">
                  <a16:creationId xmlns:a16="http://schemas.microsoft.com/office/drawing/2014/main" id="{B34500BA-3089-4987-8378-43472B2C662E}"/>
                </a:ext>
              </a:extLst>
            </p:cNvPr>
            <p:cNvSpPr>
              <a:spLocks/>
            </p:cNvSpPr>
            <p:nvPr/>
          </p:nvSpPr>
          <p:spPr>
            <a:xfrm>
              <a:off x="10412097" y="3910422"/>
              <a:ext cx="219726" cy="194967"/>
            </a:xfrm>
            <a:prstGeom prst="ellipse">
              <a:avLst/>
            </a:prstGeom>
            <a:solidFill>
              <a:srgbClr val="95E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217" name="Oval 216">
              <a:extLst>
                <a:ext uri="{FF2B5EF4-FFF2-40B4-BE49-F238E27FC236}">
                  <a16:creationId xmlns:a16="http://schemas.microsoft.com/office/drawing/2014/main" id="{17CF8E16-B762-470D-B966-0B46FD8D1108}"/>
                </a:ext>
              </a:extLst>
            </p:cNvPr>
            <p:cNvSpPr>
              <a:spLocks/>
            </p:cNvSpPr>
            <p:nvPr/>
          </p:nvSpPr>
          <p:spPr>
            <a:xfrm>
              <a:off x="10412097" y="2912163"/>
              <a:ext cx="219726" cy="194967"/>
            </a:xfrm>
            <a:prstGeom prst="ellipse">
              <a:avLst/>
            </a:prstGeom>
            <a:solidFill>
              <a:srgbClr val="95E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cxnSp>
          <p:nvCxnSpPr>
            <p:cNvPr id="218" name="Straight Arrow Connector 217">
              <a:extLst>
                <a:ext uri="{FF2B5EF4-FFF2-40B4-BE49-F238E27FC236}">
                  <a16:creationId xmlns:a16="http://schemas.microsoft.com/office/drawing/2014/main" id="{544A9D8F-CD4C-47D7-8712-FBC5B30408BD}"/>
                </a:ext>
              </a:extLst>
            </p:cNvPr>
            <p:cNvCxnSpPr>
              <a:cxnSpLocks/>
              <a:stCxn id="215" idx="3"/>
              <a:endCxn id="216" idx="2"/>
            </p:cNvCxnSpPr>
            <p:nvPr/>
          </p:nvCxnSpPr>
          <p:spPr>
            <a:xfrm>
              <a:off x="10219557" y="4007906"/>
              <a:ext cx="192540" cy="0"/>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4458A102-CFF7-47F2-B680-4609A048FCFF}"/>
                </a:ext>
              </a:extLst>
            </p:cNvPr>
            <p:cNvCxnSpPr>
              <a:cxnSpLocks/>
              <a:stCxn id="202" idx="3"/>
              <a:endCxn id="217" idx="2"/>
            </p:cNvCxnSpPr>
            <p:nvPr/>
          </p:nvCxnSpPr>
          <p:spPr>
            <a:xfrm>
              <a:off x="10219557" y="3009646"/>
              <a:ext cx="192540" cy="1"/>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20" name="Arrow: Chevron 219">
              <a:extLst>
                <a:ext uri="{FF2B5EF4-FFF2-40B4-BE49-F238E27FC236}">
                  <a16:creationId xmlns:a16="http://schemas.microsoft.com/office/drawing/2014/main" id="{00E07A83-6E04-410A-A7AE-9FE6690E5E7C}"/>
                </a:ext>
              </a:extLst>
            </p:cNvPr>
            <p:cNvSpPr>
              <a:spLocks/>
            </p:cNvSpPr>
            <p:nvPr/>
          </p:nvSpPr>
          <p:spPr>
            <a:xfrm>
              <a:off x="3024833" y="1359854"/>
              <a:ext cx="1808241" cy="360843"/>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Requirements</a:t>
              </a:r>
            </a:p>
          </p:txBody>
        </p:sp>
        <p:sp>
          <p:nvSpPr>
            <p:cNvPr id="221" name="Arrow: Chevron 220">
              <a:extLst>
                <a:ext uri="{FF2B5EF4-FFF2-40B4-BE49-F238E27FC236}">
                  <a16:creationId xmlns:a16="http://schemas.microsoft.com/office/drawing/2014/main" id="{2F37F48F-1275-4277-83BE-EDCB9EA68505}"/>
                </a:ext>
              </a:extLst>
            </p:cNvPr>
            <p:cNvSpPr>
              <a:spLocks/>
            </p:cNvSpPr>
            <p:nvPr/>
          </p:nvSpPr>
          <p:spPr>
            <a:xfrm>
              <a:off x="5174902" y="1359854"/>
              <a:ext cx="5376214" cy="360843"/>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Conceptual Design of Microservices</a:t>
              </a:r>
            </a:p>
          </p:txBody>
        </p:sp>
        <p:sp>
          <p:nvSpPr>
            <p:cNvPr id="222" name="Arrow: Chevron 221">
              <a:extLst>
                <a:ext uri="{FF2B5EF4-FFF2-40B4-BE49-F238E27FC236}">
                  <a16:creationId xmlns:a16="http://schemas.microsoft.com/office/drawing/2014/main" id="{450D6930-7B2F-472B-B2BF-989124584C34}"/>
                </a:ext>
              </a:extLst>
            </p:cNvPr>
            <p:cNvSpPr>
              <a:spLocks/>
            </p:cNvSpPr>
            <p:nvPr/>
          </p:nvSpPr>
          <p:spPr>
            <a:xfrm>
              <a:off x="621822" y="1359854"/>
              <a:ext cx="2061184" cy="360843"/>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Analysis</a:t>
              </a:r>
            </a:p>
          </p:txBody>
        </p:sp>
        <p:cxnSp>
          <p:nvCxnSpPr>
            <p:cNvPr id="223" name="Connector: Elbow 222">
              <a:extLst>
                <a:ext uri="{FF2B5EF4-FFF2-40B4-BE49-F238E27FC236}">
                  <a16:creationId xmlns:a16="http://schemas.microsoft.com/office/drawing/2014/main" id="{1520F14D-A062-4620-A0CD-1B83760D9D4F}"/>
                </a:ext>
              </a:extLst>
            </p:cNvPr>
            <p:cNvCxnSpPr>
              <a:cxnSpLocks/>
              <a:stCxn id="199" idx="3"/>
              <a:endCxn id="215" idx="1"/>
            </p:cNvCxnSpPr>
            <p:nvPr/>
          </p:nvCxnSpPr>
          <p:spPr>
            <a:xfrm>
              <a:off x="7687769" y="3673627"/>
              <a:ext cx="1256563" cy="334279"/>
            </a:xfrm>
            <a:prstGeom prst="bentConnector3">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78160B52-7F47-4F9A-81AE-6154D95EE4D2}"/>
                </a:ext>
              </a:extLst>
            </p:cNvPr>
            <p:cNvCxnSpPr>
              <a:cxnSpLocks/>
              <a:stCxn id="196" idx="3"/>
              <a:endCxn id="197" idx="1"/>
            </p:cNvCxnSpPr>
            <p:nvPr/>
          </p:nvCxnSpPr>
          <p:spPr>
            <a:xfrm>
              <a:off x="7142678" y="2350237"/>
              <a:ext cx="263215" cy="0"/>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E82A9357-B86A-4E2B-8C10-4CE3D8BF8F66}"/>
                </a:ext>
              </a:extLst>
            </p:cNvPr>
            <p:cNvCxnSpPr>
              <a:cxnSpLocks/>
              <a:stCxn id="197" idx="3"/>
              <a:endCxn id="198" idx="1"/>
            </p:cNvCxnSpPr>
            <p:nvPr/>
          </p:nvCxnSpPr>
          <p:spPr>
            <a:xfrm flipV="1">
              <a:off x="8681118" y="2345664"/>
              <a:ext cx="263214" cy="4573"/>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28" name="Oval 227">
              <a:extLst>
                <a:ext uri="{FF2B5EF4-FFF2-40B4-BE49-F238E27FC236}">
                  <a16:creationId xmlns:a16="http://schemas.microsoft.com/office/drawing/2014/main" id="{CF654684-B8C5-4E09-97D1-670C3D1DA331}"/>
                </a:ext>
              </a:extLst>
            </p:cNvPr>
            <p:cNvSpPr/>
            <p:nvPr/>
          </p:nvSpPr>
          <p:spPr>
            <a:xfrm>
              <a:off x="345135" y="1249994"/>
              <a:ext cx="553374" cy="538166"/>
            </a:xfrm>
            <a:prstGeom prst="ellipse">
              <a:avLst/>
            </a:pr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236" name="Rectangle: Rounded Corners 235">
              <a:extLst>
                <a:ext uri="{FF2B5EF4-FFF2-40B4-BE49-F238E27FC236}">
                  <a16:creationId xmlns:a16="http://schemas.microsoft.com/office/drawing/2014/main" id="{B9C4BE21-0786-47AF-94B7-E9FD4109FCAB}"/>
                </a:ext>
              </a:extLst>
            </p:cNvPr>
            <p:cNvSpPr>
              <a:spLocks/>
            </p:cNvSpPr>
            <p:nvPr/>
          </p:nvSpPr>
          <p:spPr>
            <a:xfrm rot="16200000">
              <a:off x="-994656" y="3464788"/>
              <a:ext cx="3393200" cy="4176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Select a User Story</a:t>
              </a:r>
            </a:p>
          </p:txBody>
        </p:sp>
        <p:sp>
          <p:nvSpPr>
            <p:cNvPr id="237" name="Rectangle: Rounded Corners 236">
              <a:extLst>
                <a:ext uri="{FF2B5EF4-FFF2-40B4-BE49-F238E27FC236}">
                  <a16:creationId xmlns:a16="http://schemas.microsoft.com/office/drawing/2014/main" id="{90E0B6CB-FECD-4330-9F9A-92153DDD2795}"/>
                </a:ext>
              </a:extLst>
            </p:cNvPr>
            <p:cNvSpPr>
              <a:spLocks/>
            </p:cNvSpPr>
            <p:nvPr/>
          </p:nvSpPr>
          <p:spPr>
            <a:xfrm>
              <a:off x="10701858" y="2135334"/>
              <a:ext cx="1114488" cy="4206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srgbClr val="000000"/>
                  </a:solidFill>
                  <a:effectLst/>
                  <a:uLnTx/>
                  <a:uFillTx/>
                  <a:latin typeface="Verdana"/>
                  <a:ea typeface="+mn-ea"/>
                  <a:cs typeface="+mn-cs"/>
                </a:rPr>
                <a:t>Microservices Boundary</a:t>
              </a:r>
            </a:p>
          </p:txBody>
        </p:sp>
        <p:sp>
          <p:nvSpPr>
            <p:cNvPr id="238" name="Rectangle: Rounded Corners 237">
              <a:extLst>
                <a:ext uri="{FF2B5EF4-FFF2-40B4-BE49-F238E27FC236}">
                  <a16:creationId xmlns:a16="http://schemas.microsoft.com/office/drawing/2014/main" id="{D254FC70-7F88-4C55-93D6-E949A16C3F6B}"/>
                </a:ext>
              </a:extLst>
            </p:cNvPr>
            <p:cNvSpPr>
              <a:spLocks/>
            </p:cNvSpPr>
            <p:nvPr/>
          </p:nvSpPr>
          <p:spPr>
            <a:xfrm>
              <a:off x="10701858" y="2799316"/>
              <a:ext cx="1114488" cy="4206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srgbClr val="000000"/>
                  </a:solidFill>
                  <a:effectLst/>
                  <a:uLnTx/>
                  <a:uFillTx/>
                  <a:latin typeface="Verdana"/>
                  <a:ea typeface="+mn-ea"/>
                  <a:cs typeface="+mn-cs"/>
                </a:rPr>
                <a:t>Data Elements</a:t>
              </a:r>
            </a:p>
          </p:txBody>
        </p:sp>
        <p:sp>
          <p:nvSpPr>
            <p:cNvPr id="239" name="Rectangle: Rounded Corners 238">
              <a:extLst>
                <a:ext uri="{FF2B5EF4-FFF2-40B4-BE49-F238E27FC236}">
                  <a16:creationId xmlns:a16="http://schemas.microsoft.com/office/drawing/2014/main" id="{7D6AE16C-16F1-4A73-A7FE-6743E88B7644}"/>
                </a:ext>
              </a:extLst>
            </p:cNvPr>
            <p:cNvSpPr>
              <a:spLocks/>
            </p:cNvSpPr>
            <p:nvPr/>
          </p:nvSpPr>
          <p:spPr>
            <a:xfrm>
              <a:off x="10701858" y="4127280"/>
              <a:ext cx="1114488" cy="4206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srgbClr val="000000"/>
                  </a:solidFill>
                  <a:effectLst/>
                  <a:uLnTx/>
                  <a:uFillTx/>
                  <a:latin typeface="Verdana"/>
                  <a:ea typeface="+mn-ea"/>
                  <a:cs typeface="+mn-cs"/>
                </a:rPr>
                <a:t>Dependencies</a:t>
              </a:r>
            </a:p>
          </p:txBody>
        </p:sp>
        <p:sp>
          <p:nvSpPr>
            <p:cNvPr id="240" name="Rectangle: Rounded Corners 239">
              <a:extLst>
                <a:ext uri="{FF2B5EF4-FFF2-40B4-BE49-F238E27FC236}">
                  <a16:creationId xmlns:a16="http://schemas.microsoft.com/office/drawing/2014/main" id="{EC4C526F-BC90-4F18-85D6-058528A9A9B3}"/>
                </a:ext>
              </a:extLst>
            </p:cNvPr>
            <p:cNvSpPr>
              <a:spLocks/>
            </p:cNvSpPr>
            <p:nvPr/>
          </p:nvSpPr>
          <p:spPr>
            <a:xfrm>
              <a:off x="10701858" y="4791261"/>
              <a:ext cx="1114488" cy="4206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srgbClr val="000000"/>
                  </a:solidFill>
                  <a:effectLst/>
                  <a:uLnTx/>
                  <a:uFillTx/>
                  <a:latin typeface="Verdana"/>
                  <a:ea typeface="+mn-ea"/>
                  <a:cs typeface="+mn-cs"/>
                </a:rPr>
                <a:t>Integrations</a:t>
              </a:r>
            </a:p>
          </p:txBody>
        </p:sp>
        <p:sp>
          <p:nvSpPr>
            <p:cNvPr id="241" name="Rectangle: Rounded Corners 240">
              <a:extLst>
                <a:ext uri="{FF2B5EF4-FFF2-40B4-BE49-F238E27FC236}">
                  <a16:creationId xmlns:a16="http://schemas.microsoft.com/office/drawing/2014/main" id="{0570849C-9B7E-4292-B777-95920FFCF77B}"/>
                </a:ext>
              </a:extLst>
            </p:cNvPr>
            <p:cNvSpPr>
              <a:spLocks/>
            </p:cNvSpPr>
            <p:nvPr/>
          </p:nvSpPr>
          <p:spPr>
            <a:xfrm>
              <a:off x="10701858" y="3463298"/>
              <a:ext cx="1114488" cy="42066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1" u="none" strike="noStrike" kern="1200" cap="none" spc="0" normalizeH="0" baseline="0" noProof="0">
                  <a:ln>
                    <a:noFill/>
                  </a:ln>
                  <a:solidFill>
                    <a:srgbClr val="000000"/>
                  </a:solidFill>
                  <a:effectLst/>
                  <a:uLnTx/>
                  <a:uFillTx/>
                  <a:latin typeface="Verdana"/>
                  <a:ea typeface="+mn-ea"/>
                  <a:cs typeface="+mn-cs"/>
                </a:rPr>
                <a:t>Data Entities</a:t>
              </a:r>
            </a:p>
          </p:txBody>
        </p:sp>
        <p:sp>
          <p:nvSpPr>
            <p:cNvPr id="149" name="Oval 148">
              <a:extLst>
                <a:ext uri="{FF2B5EF4-FFF2-40B4-BE49-F238E27FC236}">
                  <a16:creationId xmlns:a16="http://schemas.microsoft.com/office/drawing/2014/main" id="{4C31FAEB-0BC6-4D39-8F31-07A25A8448C5}"/>
                </a:ext>
              </a:extLst>
            </p:cNvPr>
            <p:cNvSpPr/>
            <p:nvPr/>
          </p:nvSpPr>
          <p:spPr>
            <a:xfrm>
              <a:off x="1195806" y="2573386"/>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12ABDB"/>
                </a:solidFill>
                <a:effectLst/>
                <a:uLnTx/>
                <a:uFillTx/>
                <a:latin typeface="Verdana"/>
                <a:ea typeface="+mn-ea"/>
                <a:cs typeface="+mn-cs"/>
              </a:endParaRPr>
            </a:p>
          </p:txBody>
        </p:sp>
        <p:sp>
          <p:nvSpPr>
            <p:cNvPr id="150" name="Oval 149">
              <a:extLst>
                <a:ext uri="{FF2B5EF4-FFF2-40B4-BE49-F238E27FC236}">
                  <a16:creationId xmlns:a16="http://schemas.microsoft.com/office/drawing/2014/main" id="{CDF6C0DB-3CAC-485A-95C7-A1AB4F5E8E4B}"/>
                </a:ext>
              </a:extLst>
            </p:cNvPr>
            <p:cNvSpPr/>
            <p:nvPr/>
          </p:nvSpPr>
          <p:spPr>
            <a:xfrm>
              <a:off x="1195806" y="3078195"/>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12ABDB"/>
                </a:solidFill>
                <a:effectLst/>
                <a:uLnTx/>
                <a:uFillTx/>
                <a:latin typeface="Verdana"/>
                <a:ea typeface="+mn-ea"/>
                <a:cs typeface="+mn-cs"/>
              </a:endParaRPr>
            </a:p>
          </p:txBody>
        </p:sp>
        <p:sp>
          <p:nvSpPr>
            <p:cNvPr id="151" name="Oval 150">
              <a:extLst>
                <a:ext uri="{FF2B5EF4-FFF2-40B4-BE49-F238E27FC236}">
                  <a16:creationId xmlns:a16="http://schemas.microsoft.com/office/drawing/2014/main" id="{BCE11D20-B12F-494F-8B78-89CB0753CDC5}"/>
                </a:ext>
              </a:extLst>
            </p:cNvPr>
            <p:cNvSpPr>
              <a:spLocks/>
            </p:cNvSpPr>
            <p:nvPr/>
          </p:nvSpPr>
          <p:spPr>
            <a:xfrm>
              <a:off x="1195806" y="408618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12ABDB"/>
                </a:solidFill>
                <a:effectLst/>
                <a:uLnTx/>
                <a:uFillTx/>
                <a:latin typeface="Verdana"/>
                <a:ea typeface="+mn-ea"/>
                <a:cs typeface="+mn-cs"/>
              </a:endParaRPr>
            </a:p>
          </p:txBody>
        </p:sp>
        <p:sp>
          <p:nvSpPr>
            <p:cNvPr id="152" name="Oval 151">
              <a:extLst>
                <a:ext uri="{FF2B5EF4-FFF2-40B4-BE49-F238E27FC236}">
                  <a16:creationId xmlns:a16="http://schemas.microsoft.com/office/drawing/2014/main" id="{51685345-3B83-491A-BA3B-0ECCFFFDEEC6}"/>
                </a:ext>
              </a:extLst>
            </p:cNvPr>
            <p:cNvSpPr/>
            <p:nvPr/>
          </p:nvSpPr>
          <p:spPr>
            <a:xfrm>
              <a:off x="1195806" y="4589358"/>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12ABDB"/>
                </a:solidFill>
                <a:effectLst/>
                <a:uLnTx/>
                <a:uFillTx/>
                <a:latin typeface="Verdana"/>
                <a:ea typeface="+mn-ea"/>
                <a:cs typeface="+mn-cs"/>
              </a:endParaRPr>
            </a:p>
          </p:txBody>
        </p:sp>
        <p:cxnSp>
          <p:nvCxnSpPr>
            <p:cNvPr id="262" name="Straight Arrow Connector 261">
              <a:extLst>
                <a:ext uri="{FF2B5EF4-FFF2-40B4-BE49-F238E27FC236}">
                  <a16:creationId xmlns:a16="http://schemas.microsoft.com/office/drawing/2014/main" id="{96F02DF6-2B44-45FE-9C8D-360D516C3802}"/>
                </a:ext>
              </a:extLst>
            </p:cNvPr>
            <p:cNvCxnSpPr>
              <a:cxnSpLocks/>
              <a:stCxn id="153" idx="3"/>
              <a:endCxn id="136" idx="2"/>
            </p:cNvCxnSpPr>
            <p:nvPr/>
          </p:nvCxnSpPr>
          <p:spPr>
            <a:xfrm flipV="1">
              <a:off x="2446020" y="3169635"/>
              <a:ext cx="236985" cy="1"/>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373C0E03-62A7-4B1C-8F33-E3464C1C9C2C}"/>
                </a:ext>
              </a:extLst>
            </p:cNvPr>
            <p:cNvCxnSpPr>
              <a:cxnSpLocks/>
            </p:cNvCxnSpPr>
            <p:nvPr/>
          </p:nvCxnSpPr>
          <p:spPr>
            <a:xfrm flipH="1">
              <a:off x="4789869" y="1977028"/>
              <a:ext cx="2223" cy="347472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808DE343-C926-442D-9185-8D5DA586F572}"/>
                </a:ext>
              </a:extLst>
            </p:cNvPr>
            <p:cNvCxnSpPr>
              <a:cxnSpLocks/>
            </p:cNvCxnSpPr>
            <p:nvPr/>
          </p:nvCxnSpPr>
          <p:spPr>
            <a:xfrm flipH="1">
              <a:off x="10364151" y="1977028"/>
              <a:ext cx="2223" cy="3474720"/>
            </a:xfrm>
            <a:prstGeom prst="line">
              <a:avLst/>
            </a:prstGeom>
            <a:ln w="2540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38" name="Oval 337">
              <a:extLst>
                <a:ext uri="{FF2B5EF4-FFF2-40B4-BE49-F238E27FC236}">
                  <a16:creationId xmlns:a16="http://schemas.microsoft.com/office/drawing/2014/main" id="{34A86227-1FA5-457E-8EF5-E0BBF9D6734C}"/>
                </a:ext>
              </a:extLst>
            </p:cNvPr>
            <p:cNvSpPr/>
            <p:nvPr/>
          </p:nvSpPr>
          <p:spPr>
            <a:xfrm>
              <a:off x="2837987" y="1249994"/>
              <a:ext cx="553374" cy="538166"/>
            </a:xfrm>
            <a:prstGeom prst="ellipse">
              <a:avLst/>
            </a:pr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339" name="Oval 338">
              <a:extLst>
                <a:ext uri="{FF2B5EF4-FFF2-40B4-BE49-F238E27FC236}">
                  <a16:creationId xmlns:a16="http://schemas.microsoft.com/office/drawing/2014/main" id="{8D78238A-E223-4B6F-BD4F-9A203F18C268}"/>
                </a:ext>
              </a:extLst>
            </p:cNvPr>
            <p:cNvSpPr/>
            <p:nvPr/>
          </p:nvSpPr>
          <p:spPr>
            <a:xfrm>
              <a:off x="4951083" y="1249994"/>
              <a:ext cx="553374" cy="538166"/>
            </a:xfrm>
            <a:prstGeom prst="ellipse">
              <a:avLst/>
            </a:pr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340" name="Oval 339">
              <a:extLst>
                <a:ext uri="{FF2B5EF4-FFF2-40B4-BE49-F238E27FC236}">
                  <a16:creationId xmlns:a16="http://schemas.microsoft.com/office/drawing/2014/main" id="{710DFAA6-3180-4EBC-AE4D-DE888BA897F8}"/>
                </a:ext>
              </a:extLst>
            </p:cNvPr>
            <p:cNvSpPr/>
            <p:nvPr/>
          </p:nvSpPr>
          <p:spPr>
            <a:xfrm>
              <a:off x="10607795" y="1249994"/>
              <a:ext cx="553374" cy="538166"/>
            </a:xfrm>
            <a:prstGeom prst="ellipse">
              <a:avLst/>
            </a:pr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pic>
          <p:nvPicPr>
            <p:cNvPr id="341" name="Picture 340">
              <a:extLst>
                <a:ext uri="{FF2B5EF4-FFF2-40B4-BE49-F238E27FC236}">
                  <a16:creationId xmlns:a16="http://schemas.microsoft.com/office/drawing/2014/main" id="{812D75D3-F3E5-42C5-9E5D-2947F26B68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07" y="1213179"/>
              <a:ext cx="599982" cy="505602"/>
            </a:xfrm>
            <a:prstGeom prst="rect">
              <a:avLst/>
            </a:prstGeom>
          </p:spPr>
        </p:pic>
        <p:pic>
          <p:nvPicPr>
            <p:cNvPr id="342" name="Picture 341">
              <a:extLst>
                <a:ext uri="{FF2B5EF4-FFF2-40B4-BE49-F238E27FC236}">
                  <a16:creationId xmlns:a16="http://schemas.microsoft.com/office/drawing/2014/main" id="{F9710092-324A-4A62-8DC3-32BD6544A0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204" y="1216991"/>
              <a:ext cx="564202" cy="486450"/>
            </a:xfrm>
            <a:prstGeom prst="rect">
              <a:avLst/>
            </a:prstGeom>
          </p:spPr>
        </p:pic>
        <p:pic>
          <p:nvPicPr>
            <p:cNvPr id="343" name="Picture 342">
              <a:extLst>
                <a:ext uri="{FF2B5EF4-FFF2-40B4-BE49-F238E27FC236}">
                  <a16:creationId xmlns:a16="http://schemas.microsoft.com/office/drawing/2014/main" id="{A0203C6E-4DCF-4537-A913-F87FB4258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254" y="1277893"/>
              <a:ext cx="581079" cy="518897"/>
            </a:xfrm>
            <a:prstGeom prst="rect">
              <a:avLst/>
            </a:prstGeom>
          </p:spPr>
        </p:pic>
        <p:pic>
          <p:nvPicPr>
            <p:cNvPr id="344" name="Picture 343">
              <a:extLst>
                <a:ext uri="{FF2B5EF4-FFF2-40B4-BE49-F238E27FC236}">
                  <a16:creationId xmlns:a16="http://schemas.microsoft.com/office/drawing/2014/main" id="{57591BD2-86DE-4835-8386-CF2F0EDE36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0588" y="1249994"/>
              <a:ext cx="557463" cy="538166"/>
            </a:xfrm>
            <a:prstGeom prst="rect">
              <a:avLst/>
            </a:prstGeom>
          </p:spPr>
        </p:pic>
      </p:grpSp>
      <p:sp>
        <p:nvSpPr>
          <p:cNvPr id="346" name="Rectangle 345">
            <a:extLst>
              <a:ext uri="{FF2B5EF4-FFF2-40B4-BE49-F238E27FC236}">
                <a16:creationId xmlns:a16="http://schemas.microsoft.com/office/drawing/2014/main" id="{F7A38792-F21E-4DDE-B58E-B55D152440F0}"/>
              </a:ext>
            </a:extLst>
          </p:cNvPr>
          <p:cNvSpPr/>
          <p:nvPr/>
        </p:nvSpPr>
        <p:spPr>
          <a:xfrm>
            <a:off x="363048" y="866816"/>
            <a:ext cx="266290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12ABDB"/>
                </a:solidFill>
                <a:effectLst/>
                <a:uLnTx/>
                <a:uFillTx/>
                <a:latin typeface="Verdana"/>
                <a:ea typeface="+mn-ea"/>
                <a:cs typeface="+mn-cs"/>
              </a:rPr>
              <a:t>A Representational View</a:t>
            </a:r>
          </a:p>
        </p:txBody>
      </p:sp>
    </p:spTree>
    <p:extLst>
      <p:ext uri="{BB962C8B-B14F-4D97-AF65-F5344CB8AC3E}">
        <p14:creationId xmlns:p14="http://schemas.microsoft.com/office/powerpoint/2010/main" val="3475726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a:t>Solution Approach - Design</a:t>
            </a:r>
          </a:p>
        </p:txBody>
      </p:sp>
    </p:spTree>
    <p:extLst>
      <p:ext uri="{BB962C8B-B14F-4D97-AF65-F5344CB8AC3E}">
        <p14:creationId xmlns:p14="http://schemas.microsoft.com/office/powerpoint/2010/main" val="3446551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3200AD9-6161-45FB-9B42-6CC4FCE4E3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1280" y="576449"/>
            <a:ext cx="8129944" cy="5748152"/>
          </a:xfrm>
          <a:prstGeom prst="rect">
            <a:avLst/>
          </a:prstGeom>
        </p:spPr>
      </p:pic>
      <p:sp>
        <p:nvSpPr>
          <p:cNvPr id="4" name="Title 3"/>
          <p:cNvSpPr>
            <a:spLocks noGrp="1"/>
          </p:cNvSpPr>
          <p:nvPr>
            <p:ph type="title"/>
          </p:nvPr>
        </p:nvSpPr>
        <p:spPr/>
        <p:txBody>
          <a:bodyPr/>
          <a:lstStyle/>
          <a:p>
            <a:r>
              <a:rPr lang="en-US"/>
              <a:t>Solution Approach</a:t>
            </a:r>
            <a:endParaRPr lang="en-GB"/>
          </a:p>
        </p:txBody>
      </p:sp>
      <p:sp>
        <p:nvSpPr>
          <p:cNvPr id="5" name="Text Placeholder 4"/>
          <p:cNvSpPr>
            <a:spLocks noGrp="1"/>
          </p:cNvSpPr>
          <p:nvPr>
            <p:ph type="body" sz="quarter" idx="10"/>
          </p:nvPr>
        </p:nvSpPr>
        <p:spPr>
          <a:xfrm>
            <a:off x="407988" y="1815351"/>
            <a:ext cx="4164011" cy="4466201"/>
          </a:xfrm>
        </p:spPr>
        <p:txBody>
          <a:bodyPr vert="horz" lIns="0" tIns="0" rIns="0" bIns="0" rtlCol="0" anchor="t">
            <a:noAutofit/>
          </a:bodyPr>
          <a:lstStyle/>
          <a:p>
            <a:pPr>
              <a:lnSpc>
                <a:spcPct val="100000"/>
              </a:lnSpc>
            </a:pPr>
            <a:r>
              <a:rPr lang="en-US" sz="1200"/>
              <a:t>A proper architecture scales when you need it to. </a:t>
            </a:r>
          </a:p>
          <a:p>
            <a:pPr>
              <a:lnSpc>
                <a:spcPct val="100000"/>
              </a:lnSpc>
            </a:pPr>
            <a:r>
              <a:rPr lang="en-US" sz="1200">
                <a:ea typeface="Verdana"/>
              </a:rPr>
              <a:t>One method in this toolbox is to decouple it physically, comprised of microservices.</a:t>
            </a:r>
          </a:p>
          <a:p>
            <a:pPr>
              <a:lnSpc>
                <a:spcPct val="100000"/>
              </a:lnSpc>
            </a:pPr>
            <a:r>
              <a:rPr lang="en-US" sz="1200">
                <a:ea typeface="Verdana"/>
              </a:rPr>
              <a:t>Separating your services, and giving each service its dedicated database, and with best-practices and modern technology. </a:t>
            </a:r>
          </a:p>
          <a:p>
            <a:pPr>
              <a:lnSpc>
                <a:spcPct val="100000"/>
              </a:lnSpc>
            </a:pPr>
            <a:r>
              <a:rPr lang="en-US" sz="1200">
                <a:ea typeface="Verdana"/>
              </a:rPr>
              <a:t>We plan to build TCM 2.0 with an architecture where horizontal scaling and data distribution works in your favor.</a:t>
            </a:r>
          </a:p>
          <a:p>
            <a:pPr>
              <a:lnSpc>
                <a:spcPct val="100000"/>
              </a:lnSpc>
            </a:pPr>
            <a:r>
              <a:rPr lang="en-US" sz="1200">
                <a:ea typeface="Verdana"/>
              </a:rPr>
              <a:t>Leveraging this with Azure, we can gain hyper-scale growth, where individual parts of the system are scaled appropriately, and where potential bottlenecks are identified and handled accordingly.</a:t>
            </a:r>
          </a:p>
        </p:txBody>
      </p:sp>
      <p:sp>
        <p:nvSpPr>
          <p:cNvPr id="6" name="Text Placeholder 5"/>
          <p:cNvSpPr>
            <a:spLocks noGrp="1"/>
          </p:cNvSpPr>
          <p:nvPr>
            <p:ph type="body" sz="quarter" idx="11"/>
          </p:nvPr>
        </p:nvSpPr>
        <p:spPr/>
        <p:txBody>
          <a:bodyPr vert="horz" lIns="0" tIns="0" rIns="0" bIns="0" rtlCol="0" anchor="t">
            <a:normAutofit/>
          </a:bodyPr>
          <a:lstStyle/>
          <a:p>
            <a:r>
              <a:rPr lang="en-GB"/>
              <a:t>Application re-writing - Functional</a:t>
            </a:r>
            <a:endParaRPr lang="en-US"/>
          </a:p>
        </p:txBody>
      </p:sp>
      <p:sp>
        <p:nvSpPr>
          <p:cNvPr id="3" name="TextBox 2">
            <a:extLst>
              <a:ext uri="{FF2B5EF4-FFF2-40B4-BE49-F238E27FC236}">
                <a16:creationId xmlns:a16="http://schemas.microsoft.com/office/drawing/2014/main" id="{5D1D268D-C6BA-4F88-91A8-076060302C37}"/>
              </a:ext>
            </a:extLst>
          </p:cNvPr>
          <p:cNvSpPr txBox="1"/>
          <p:nvPr/>
        </p:nvSpPr>
        <p:spPr>
          <a:xfrm>
            <a:off x="4977720" y="6111913"/>
            <a:ext cx="608973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mn-ea"/>
                <a:cs typeface="+mn-cs"/>
              </a:rPr>
              <a:t>Conceptual example – </a:t>
            </a:r>
            <a:r>
              <a:rPr kumimoji="0" lang="en-SE" sz="900" b="1" i="0" u="none" strike="noStrike" kern="1200" cap="none" spc="0" normalizeH="0" baseline="0" noProof="0">
                <a:ln>
                  <a:noFill/>
                </a:ln>
                <a:solidFill>
                  <a:srgbClr val="000000"/>
                </a:solidFill>
                <a:effectLst/>
                <a:uLnTx/>
                <a:uFillTx/>
                <a:latin typeface="Verdana"/>
                <a:ea typeface="+mn-ea"/>
                <a:cs typeface="+mn-cs"/>
              </a:rPr>
              <a:t>t</a:t>
            </a:r>
            <a:r>
              <a:rPr kumimoji="0" lang="en-US" sz="900" b="1" i="0" u="none" strike="noStrike" kern="1200" cap="none" spc="0" normalizeH="0" baseline="0" noProof="0">
                <a:ln>
                  <a:noFill/>
                </a:ln>
                <a:solidFill>
                  <a:srgbClr val="000000"/>
                </a:solidFill>
                <a:effectLst/>
                <a:uLnTx/>
                <a:uFillTx/>
                <a:latin typeface="Verdana"/>
                <a:ea typeface="+mn-ea"/>
                <a:cs typeface="+mn-cs"/>
              </a:rPr>
              <a:t>o</a:t>
            </a:r>
            <a:r>
              <a:rPr kumimoji="0" lang="en-SE" sz="900" b="1" i="0" u="none" strike="noStrike" kern="1200" cap="none" spc="0" normalizeH="0" baseline="0" noProof="0">
                <a:ln>
                  <a:noFill/>
                </a:ln>
                <a:solidFill>
                  <a:srgbClr val="000000"/>
                </a:solidFill>
                <a:effectLst/>
                <a:uLnTx/>
                <a:uFillTx/>
                <a:latin typeface="Verdana"/>
                <a:ea typeface="+mn-ea"/>
                <a:cs typeface="+mn-cs"/>
              </a:rPr>
              <a:t> </a:t>
            </a:r>
            <a:r>
              <a:rPr kumimoji="0" lang="en-US" sz="900" b="1" i="0" u="none" strike="noStrike" kern="1200" cap="none" spc="0" normalizeH="0" baseline="0" noProof="0">
                <a:ln>
                  <a:noFill/>
                </a:ln>
                <a:solidFill>
                  <a:srgbClr val="000000"/>
                </a:solidFill>
                <a:effectLst/>
                <a:uLnTx/>
                <a:uFillTx/>
                <a:latin typeface="Verdana"/>
                <a:ea typeface="+mn-ea"/>
                <a:cs typeface="+mn-cs"/>
              </a:rPr>
              <a:t>b</a:t>
            </a:r>
            <a:r>
              <a:rPr kumimoji="0" lang="en-SE" sz="900" b="1" i="0" u="none" strike="noStrike" kern="1200" cap="none" spc="0" normalizeH="0" baseline="0" noProof="0">
                <a:ln>
                  <a:noFill/>
                </a:ln>
                <a:solidFill>
                  <a:srgbClr val="000000"/>
                </a:solidFill>
                <a:effectLst/>
                <a:uLnTx/>
                <a:uFillTx/>
                <a:latin typeface="Verdana"/>
                <a:ea typeface="+mn-ea"/>
                <a:cs typeface="+mn-cs"/>
              </a:rPr>
              <a:t>e </a:t>
            </a:r>
            <a:r>
              <a:rPr kumimoji="0" lang="en-US" sz="900" b="1" i="0" u="none" strike="noStrike" kern="1200" cap="none" spc="0" normalizeH="0" baseline="0" noProof="0" err="1">
                <a:ln>
                  <a:noFill/>
                </a:ln>
                <a:solidFill>
                  <a:srgbClr val="000000"/>
                </a:solidFill>
                <a:effectLst/>
                <a:uLnTx/>
                <a:uFillTx/>
                <a:latin typeface="Verdana"/>
                <a:ea typeface="+mn-ea"/>
                <a:cs typeface="+mn-cs"/>
              </a:rPr>
              <a:t>i</a:t>
            </a:r>
            <a:r>
              <a:rPr kumimoji="0" lang="en-SE" sz="900" b="1" i="0" u="none" strike="noStrike" kern="1200" cap="none" spc="0" normalizeH="0" baseline="0" noProof="0">
                <a:ln>
                  <a:noFill/>
                </a:ln>
                <a:solidFill>
                  <a:srgbClr val="000000"/>
                </a:solidFill>
                <a:effectLst/>
                <a:uLnTx/>
                <a:uFillTx/>
                <a:latin typeface="Verdana"/>
                <a:ea typeface="+mn-ea"/>
                <a:cs typeface="+mn-cs"/>
              </a:rPr>
              <a:t>m</a:t>
            </a:r>
            <a:r>
              <a:rPr kumimoji="0" lang="en-US" sz="900" b="1" i="0" u="none" strike="noStrike" kern="1200" cap="none" spc="0" normalizeH="0" baseline="0" noProof="0">
                <a:ln>
                  <a:noFill/>
                </a:ln>
                <a:solidFill>
                  <a:srgbClr val="000000"/>
                </a:solidFill>
                <a:effectLst/>
                <a:uLnTx/>
                <a:uFillTx/>
                <a:latin typeface="Verdana"/>
                <a:ea typeface="+mn-ea"/>
                <a:cs typeface="+mn-cs"/>
              </a:rPr>
              <a:t>p</a:t>
            </a:r>
            <a:r>
              <a:rPr kumimoji="0" lang="en-SE" sz="900" b="1" i="0" u="none" strike="noStrike" kern="1200" cap="none" spc="0" normalizeH="0" baseline="0" noProof="0">
                <a:ln>
                  <a:noFill/>
                </a:ln>
                <a:solidFill>
                  <a:srgbClr val="000000"/>
                </a:solidFill>
                <a:effectLst/>
                <a:uLnTx/>
                <a:uFillTx/>
                <a:latin typeface="Verdana"/>
                <a:ea typeface="+mn-ea"/>
                <a:cs typeface="+mn-cs"/>
              </a:rPr>
              <a:t>r</a:t>
            </a:r>
            <a:r>
              <a:rPr kumimoji="0" lang="en-US" sz="900" b="1" i="0" u="none" strike="noStrike" kern="1200" cap="none" spc="0" normalizeH="0" baseline="0" noProof="0">
                <a:ln>
                  <a:noFill/>
                </a:ln>
                <a:solidFill>
                  <a:srgbClr val="000000"/>
                </a:solidFill>
                <a:effectLst/>
                <a:uLnTx/>
                <a:uFillTx/>
                <a:latin typeface="Verdana"/>
                <a:ea typeface="+mn-ea"/>
                <a:cs typeface="+mn-cs"/>
              </a:rPr>
              <a:t>o</a:t>
            </a:r>
            <a:r>
              <a:rPr kumimoji="0" lang="en-SE" sz="900" b="1" i="0" u="none" strike="noStrike" kern="1200" cap="none" spc="0" normalizeH="0" baseline="0" noProof="0">
                <a:ln>
                  <a:noFill/>
                </a:ln>
                <a:solidFill>
                  <a:srgbClr val="000000"/>
                </a:solidFill>
                <a:effectLst/>
                <a:uLnTx/>
                <a:uFillTx/>
                <a:latin typeface="Verdana"/>
                <a:ea typeface="+mn-ea"/>
                <a:cs typeface="+mn-cs"/>
              </a:rPr>
              <a:t>v</a:t>
            </a:r>
            <a:r>
              <a:rPr kumimoji="0" lang="en-US" sz="900" b="1" i="0" u="none" strike="noStrike" kern="1200" cap="none" spc="0" normalizeH="0" baseline="0" noProof="0">
                <a:ln>
                  <a:noFill/>
                </a:ln>
                <a:solidFill>
                  <a:srgbClr val="000000"/>
                </a:solidFill>
                <a:effectLst/>
                <a:uLnTx/>
                <a:uFillTx/>
                <a:latin typeface="Verdana"/>
                <a:ea typeface="+mn-ea"/>
                <a:cs typeface="+mn-cs"/>
              </a:rPr>
              <a:t>e</a:t>
            </a:r>
            <a:r>
              <a:rPr kumimoji="0" lang="en-SE" sz="900" b="1" i="0" u="none" strike="noStrike" kern="1200" cap="none" spc="0" normalizeH="0" baseline="0" noProof="0">
                <a:ln>
                  <a:noFill/>
                </a:ln>
                <a:solidFill>
                  <a:srgbClr val="000000"/>
                </a:solidFill>
                <a:effectLst/>
                <a:uLnTx/>
                <a:uFillTx/>
                <a:latin typeface="Verdana"/>
                <a:ea typeface="+mn-ea"/>
                <a:cs typeface="+mn-cs"/>
              </a:rPr>
              <a:t>d </a:t>
            </a:r>
            <a:r>
              <a:rPr kumimoji="0" lang="en-US" sz="900" b="1" i="0" u="none" strike="noStrike" kern="1200" cap="none" spc="0" normalizeH="0" baseline="0" noProof="0">
                <a:ln>
                  <a:noFill/>
                </a:ln>
                <a:solidFill>
                  <a:srgbClr val="000000"/>
                </a:solidFill>
                <a:effectLst/>
                <a:uLnTx/>
                <a:uFillTx/>
                <a:latin typeface="Verdana"/>
                <a:ea typeface="+mn-ea"/>
                <a:cs typeface="+mn-cs"/>
              </a:rPr>
              <a:t>based on </a:t>
            </a:r>
            <a:r>
              <a:rPr kumimoji="0" lang="en-SE" sz="900" b="1" i="0" u="none" strike="noStrike" kern="1200" cap="none" spc="0" normalizeH="0" baseline="0" noProof="0">
                <a:ln>
                  <a:noFill/>
                </a:ln>
                <a:solidFill>
                  <a:srgbClr val="000000"/>
                </a:solidFill>
                <a:effectLst/>
                <a:uLnTx/>
                <a:uFillTx/>
                <a:latin typeface="Verdana"/>
                <a:ea typeface="+mn-ea"/>
                <a:cs typeface="+mn-cs"/>
              </a:rPr>
              <a:t>f</a:t>
            </a:r>
            <a:r>
              <a:rPr kumimoji="0" lang="en-US" sz="900" b="1" i="0" u="none" strike="noStrike" kern="1200" cap="none" spc="0" normalizeH="0" baseline="0" noProof="0">
                <a:ln>
                  <a:noFill/>
                </a:ln>
                <a:solidFill>
                  <a:srgbClr val="000000"/>
                </a:solidFill>
                <a:effectLst/>
                <a:uLnTx/>
                <a:uFillTx/>
                <a:latin typeface="Verdana"/>
                <a:ea typeface="+mn-ea"/>
                <a:cs typeface="+mn-cs"/>
              </a:rPr>
              <a:t>u</a:t>
            </a:r>
            <a:r>
              <a:rPr kumimoji="0" lang="en-SE" sz="900" b="1" i="0" u="none" strike="noStrike" kern="1200" cap="none" spc="0" normalizeH="0" baseline="0" noProof="0">
                <a:ln>
                  <a:noFill/>
                </a:ln>
                <a:solidFill>
                  <a:srgbClr val="000000"/>
                </a:solidFill>
                <a:effectLst/>
                <a:uLnTx/>
                <a:uFillTx/>
                <a:latin typeface="Verdana"/>
                <a:ea typeface="+mn-ea"/>
                <a:cs typeface="+mn-cs"/>
              </a:rPr>
              <a:t>r</a:t>
            </a:r>
            <a:r>
              <a:rPr kumimoji="0" lang="en-US" sz="900" b="1" i="0" u="none" strike="noStrike" kern="1200" cap="none" spc="0" normalizeH="0" baseline="0" noProof="0">
                <a:ln>
                  <a:noFill/>
                </a:ln>
                <a:solidFill>
                  <a:srgbClr val="000000"/>
                </a:solidFill>
                <a:effectLst/>
                <a:uLnTx/>
                <a:uFillTx/>
                <a:latin typeface="Verdana"/>
                <a:ea typeface="+mn-ea"/>
                <a:cs typeface="+mn-cs"/>
              </a:rPr>
              <a:t>t</a:t>
            </a:r>
            <a:r>
              <a:rPr kumimoji="0" lang="en-SE" sz="900" b="1" i="0" u="none" strike="noStrike" kern="1200" cap="none" spc="0" normalizeH="0" baseline="0" noProof="0">
                <a:ln>
                  <a:noFill/>
                </a:ln>
                <a:solidFill>
                  <a:srgbClr val="000000"/>
                </a:solidFill>
                <a:effectLst/>
                <a:uLnTx/>
                <a:uFillTx/>
                <a:latin typeface="Verdana"/>
                <a:ea typeface="+mn-ea"/>
                <a:cs typeface="+mn-cs"/>
              </a:rPr>
              <a:t>h</a:t>
            </a:r>
            <a:r>
              <a:rPr kumimoji="0" lang="en-US" sz="900" b="1" i="0" u="none" strike="noStrike" kern="1200" cap="none" spc="0" normalizeH="0" baseline="0" noProof="0">
                <a:ln>
                  <a:noFill/>
                </a:ln>
                <a:solidFill>
                  <a:srgbClr val="000000"/>
                </a:solidFill>
                <a:effectLst/>
                <a:uLnTx/>
                <a:uFillTx/>
                <a:latin typeface="Verdana"/>
                <a:ea typeface="+mn-ea"/>
                <a:cs typeface="+mn-cs"/>
              </a:rPr>
              <a:t>e</a:t>
            </a:r>
            <a:r>
              <a:rPr kumimoji="0" lang="en-SE" sz="900" b="1" i="0" u="none" strike="noStrike" kern="1200" cap="none" spc="0" normalizeH="0" baseline="0" noProof="0">
                <a:ln>
                  <a:noFill/>
                </a:ln>
                <a:solidFill>
                  <a:srgbClr val="000000"/>
                </a:solidFill>
                <a:effectLst/>
                <a:uLnTx/>
                <a:uFillTx/>
                <a:latin typeface="Verdana"/>
                <a:ea typeface="+mn-ea"/>
                <a:cs typeface="+mn-cs"/>
              </a:rPr>
              <a:t>r </a:t>
            </a:r>
            <a:r>
              <a:rPr kumimoji="0" lang="en-US" sz="900" b="1" i="0" u="none" strike="noStrike" kern="1200" cap="none" spc="0" normalizeH="0" baseline="0" noProof="0">
                <a:ln>
                  <a:noFill/>
                </a:ln>
                <a:solidFill>
                  <a:srgbClr val="000000"/>
                </a:solidFill>
                <a:effectLst/>
                <a:uLnTx/>
                <a:uFillTx/>
                <a:latin typeface="Verdana"/>
                <a:ea typeface="+mn-ea"/>
                <a:cs typeface="+mn-cs"/>
              </a:rPr>
              <a:t>analysis</a:t>
            </a:r>
          </a:p>
        </p:txBody>
      </p:sp>
    </p:spTree>
    <p:extLst>
      <p:ext uri="{BB962C8B-B14F-4D97-AF65-F5344CB8AC3E}">
        <p14:creationId xmlns:p14="http://schemas.microsoft.com/office/powerpoint/2010/main" val="800675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5957D1D6-CFF4-4416-8085-73841706437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9" name="think-cell Slide" r:id="rId5" imgW="216" imgH="216" progId="TCLayout.ActiveDocument.1">
                  <p:embed/>
                </p:oleObj>
              </mc:Choice>
              <mc:Fallback>
                <p:oleObj name="think-cell Slide" r:id="rId5" imgW="216" imgH="216" progId="TCLayout.ActiveDocument.1">
                  <p:embed/>
                  <p:pic>
                    <p:nvPicPr>
                      <p:cNvPr id="12" name="Object 11" hidden="1">
                        <a:extLst>
                          <a:ext uri="{FF2B5EF4-FFF2-40B4-BE49-F238E27FC236}">
                            <a16:creationId xmlns:a16="http://schemas.microsoft.com/office/drawing/2014/main" id="{5957D1D6-CFF4-4416-8085-73841706437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005E07F7-E667-4EAD-A66A-F2A31813A5B2}"/>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15" name="Title 3">
            <a:extLst>
              <a:ext uri="{FF2B5EF4-FFF2-40B4-BE49-F238E27FC236}">
                <a16:creationId xmlns:a16="http://schemas.microsoft.com/office/drawing/2014/main" id="{04FEAC53-0956-45EB-92BC-C1BBD0B85239}"/>
              </a:ext>
            </a:extLst>
          </p:cNvPr>
          <p:cNvSpPr>
            <a:spLocks noGrp="1"/>
          </p:cNvSpPr>
          <p:nvPr>
            <p:ph type="title"/>
          </p:nvPr>
        </p:nvSpPr>
        <p:spPr/>
        <p:txBody>
          <a:bodyPr/>
          <a:lstStyle/>
          <a:p>
            <a:r>
              <a:rPr lang="en-US" dirty="0"/>
              <a:t>Partner Rotation System – Logical Architecture</a:t>
            </a:r>
            <a:endParaRPr lang="pt-PT" dirty="0"/>
          </a:p>
        </p:txBody>
      </p:sp>
      <p:sp>
        <p:nvSpPr>
          <p:cNvPr id="79" name="Rectangle 78">
            <a:extLst>
              <a:ext uri="{FF2B5EF4-FFF2-40B4-BE49-F238E27FC236}">
                <a16:creationId xmlns:a16="http://schemas.microsoft.com/office/drawing/2014/main" id="{A7F5EEBA-7C1B-40EC-88AA-F6EF9FB379EE}"/>
              </a:ext>
            </a:extLst>
          </p:cNvPr>
          <p:cNvSpPr/>
          <p:nvPr/>
        </p:nvSpPr>
        <p:spPr>
          <a:xfrm>
            <a:off x="381000" y="5829940"/>
            <a:ext cx="11430000" cy="473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IN" sz="1100" b="1" i="0" u="none" strike="noStrike" kern="1200" cap="none" spc="0" normalizeH="0" baseline="0" noProof="0">
                <a:ln>
                  <a:noFill/>
                </a:ln>
                <a:solidFill>
                  <a:prstClr val="white">
                    <a:lumMod val="50000"/>
                  </a:prstClr>
                </a:solidFill>
                <a:effectLst/>
                <a:uLnTx/>
                <a:uFillTx/>
                <a:latin typeface="Verdana"/>
                <a:ea typeface="+mn-ea"/>
                <a:cs typeface="+mn-cs"/>
              </a:rPr>
              <a:t>PLANNED MICROSERVICES:</a:t>
            </a:r>
          </a:p>
          <a:p>
            <a:pPr marL="0" marR="0" lvl="0" indent="0" algn="l" defTabSz="914400" rtl="0" eaLnBrk="1" fontAlgn="auto" latinLnBrk="0" hangingPunct="1">
              <a:lnSpc>
                <a:spcPct val="100000"/>
              </a:lnSpc>
              <a:spcBef>
                <a:spcPts val="600"/>
              </a:spcBef>
              <a:spcAft>
                <a:spcPts val="0"/>
              </a:spcAft>
              <a:buClrTx/>
              <a:buSzTx/>
              <a:buFontTx/>
              <a:buNone/>
              <a:tabLst>
                <a:tab pos="2339975" algn="l"/>
                <a:tab pos="4513263" algn="l"/>
                <a:tab pos="5889625" algn="l"/>
                <a:tab pos="8918575" algn="l"/>
              </a:tabLst>
              <a:defRPr/>
            </a:pPr>
            <a:r>
              <a:rPr kumimoji="0" lang="en-IN" sz="1100" b="1" i="0" u="none" strike="noStrike" kern="1200" cap="none" spc="0" normalizeH="0" baseline="0" noProof="0">
                <a:ln>
                  <a:noFill/>
                </a:ln>
                <a:solidFill>
                  <a:srgbClr val="12ABDB"/>
                </a:solidFill>
                <a:effectLst/>
                <a:uLnTx/>
                <a:uFillTx/>
                <a:latin typeface="Verdana"/>
                <a:ea typeface="+mn-ea"/>
                <a:cs typeface="+mn-cs"/>
              </a:rPr>
              <a:t>PM </a:t>
            </a:r>
            <a:r>
              <a:rPr kumimoji="0" lang="en-IN" sz="1100" b="1" i="0" u="none" strike="noStrike" kern="1200" cap="none" spc="0" normalizeH="0" baseline="0" noProof="0">
                <a:ln>
                  <a:noFill/>
                </a:ln>
                <a:solidFill>
                  <a:srgbClr val="000000"/>
                </a:solidFill>
                <a:effectLst/>
                <a:uLnTx/>
                <a:uFillTx/>
                <a:latin typeface="Verdana"/>
                <a:ea typeface="+mn-ea"/>
                <a:cs typeface="+mn-cs"/>
              </a:rPr>
              <a:t>– Partner Management; </a:t>
            </a:r>
            <a:r>
              <a:rPr kumimoji="0" lang="en-IN" sz="1100" b="1" i="0" u="none" strike="noStrike" kern="1200" cap="none" spc="0" normalizeH="0" baseline="0" noProof="0">
                <a:ln>
                  <a:noFill/>
                </a:ln>
                <a:solidFill>
                  <a:srgbClr val="12ABDB"/>
                </a:solidFill>
                <a:effectLst/>
                <a:uLnTx/>
                <a:uFillTx/>
                <a:latin typeface="Verdana"/>
                <a:ea typeface="+mn-ea"/>
                <a:cs typeface="+mn-cs"/>
              </a:rPr>
              <a:t>CM</a:t>
            </a:r>
            <a:r>
              <a:rPr kumimoji="0" lang="en-IN" sz="1100" b="1" i="0" u="none" strike="noStrike" kern="1200" cap="none" spc="0" normalizeH="0" baseline="0" noProof="0">
                <a:ln>
                  <a:noFill/>
                </a:ln>
                <a:solidFill>
                  <a:srgbClr val="000000"/>
                </a:solidFill>
                <a:effectLst/>
                <a:uLnTx/>
                <a:uFillTx/>
                <a:latin typeface="Verdana"/>
                <a:ea typeface="+mn-ea"/>
                <a:cs typeface="+mn-cs"/>
              </a:rPr>
              <a:t> – Client Management; </a:t>
            </a:r>
            <a:r>
              <a:rPr kumimoji="0" lang="en-IN" sz="1100" b="1" i="0" u="none" strike="noStrike" kern="1200" cap="none" spc="0" normalizeH="0" baseline="0" noProof="0">
                <a:ln>
                  <a:noFill/>
                </a:ln>
                <a:solidFill>
                  <a:srgbClr val="12ABDB"/>
                </a:solidFill>
                <a:effectLst/>
                <a:uLnTx/>
                <a:uFillTx/>
                <a:latin typeface="Verdana"/>
                <a:ea typeface="+mn-ea"/>
                <a:cs typeface="+mn-cs"/>
              </a:rPr>
              <a:t>RP</a:t>
            </a:r>
            <a:r>
              <a:rPr kumimoji="0" lang="en-IN" sz="1100" b="1" i="0" u="none" strike="noStrike" kern="1200" cap="none" spc="0" normalizeH="0" baseline="0" noProof="0">
                <a:ln>
                  <a:noFill/>
                </a:ln>
                <a:solidFill>
                  <a:srgbClr val="000000"/>
                </a:solidFill>
                <a:effectLst/>
                <a:uLnTx/>
                <a:uFillTx/>
                <a:latin typeface="Verdana"/>
                <a:ea typeface="+mn-ea"/>
                <a:cs typeface="+mn-cs"/>
              </a:rPr>
              <a:t> - Reports; </a:t>
            </a:r>
            <a:r>
              <a:rPr kumimoji="0" lang="en-IN" sz="1100" b="1" i="0" u="none" strike="noStrike" kern="1200" cap="none" spc="0" normalizeH="0" baseline="0" noProof="0">
                <a:ln>
                  <a:noFill/>
                </a:ln>
                <a:solidFill>
                  <a:srgbClr val="12ABDB"/>
                </a:solidFill>
                <a:effectLst/>
                <a:uLnTx/>
                <a:uFillTx/>
                <a:latin typeface="Verdana"/>
                <a:ea typeface="+mn-ea"/>
                <a:cs typeface="+mn-cs"/>
              </a:rPr>
              <a:t>CCT</a:t>
            </a:r>
            <a:r>
              <a:rPr kumimoji="0" lang="en-IN" sz="1100" b="1" i="0" u="none" strike="noStrike" kern="1200" cap="none" spc="0" normalizeH="0" baseline="0" noProof="0">
                <a:ln>
                  <a:noFill/>
                </a:ln>
                <a:solidFill>
                  <a:srgbClr val="000000"/>
                </a:solidFill>
                <a:effectLst/>
                <a:uLnTx/>
                <a:uFillTx/>
                <a:latin typeface="Verdana"/>
                <a:ea typeface="+mn-ea"/>
                <a:cs typeface="+mn-cs"/>
              </a:rPr>
              <a:t> – Country Compliance Tracking; </a:t>
            </a:r>
            <a:r>
              <a:rPr kumimoji="0" lang="en-IN" sz="1100" b="1" i="0" u="none" strike="noStrike" kern="1200" cap="none" spc="0" normalizeH="0" baseline="0" noProof="0">
                <a:ln>
                  <a:noFill/>
                </a:ln>
                <a:solidFill>
                  <a:srgbClr val="12ABDB"/>
                </a:solidFill>
                <a:effectLst/>
                <a:uLnTx/>
                <a:uFillTx/>
                <a:latin typeface="Verdana"/>
                <a:ea typeface="+mn-ea"/>
                <a:cs typeface="+mn-cs"/>
              </a:rPr>
              <a:t>UM</a:t>
            </a:r>
            <a:r>
              <a:rPr kumimoji="0" lang="en-IN" sz="1100" b="1" i="0" u="none" strike="noStrike" kern="1200" cap="none" spc="0" normalizeH="0" baseline="0" noProof="0">
                <a:ln>
                  <a:noFill/>
                </a:ln>
                <a:solidFill>
                  <a:srgbClr val="000000"/>
                </a:solidFill>
                <a:effectLst/>
                <a:uLnTx/>
                <a:uFillTx/>
                <a:latin typeface="Verdana"/>
                <a:ea typeface="+mn-ea"/>
                <a:cs typeface="+mn-cs"/>
              </a:rPr>
              <a:t> – User Management	</a:t>
            </a:r>
          </a:p>
        </p:txBody>
      </p:sp>
      <p:grpSp>
        <p:nvGrpSpPr>
          <p:cNvPr id="24" name="Group 23">
            <a:extLst>
              <a:ext uri="{FF2B5EF4-FFF2-40B4-BE49-F238E27FC236}">
                <a16:creationId xmlns:a16="http://schemas.microsoft.com/office/drawing/2014/main" id="{5B972674-939A-463E-B940-D41D513FC663}"/>
              </a:ext>
            </a:extLst>
          </p:cNvPr>
          <p:cNvGrpSpPr/>
          <p:nvPr/>
        </p:nvGrpSpPr>
        <p:grpSpPr>
          <a:xfrm>
            <a:off x="210051" y="1004047"/>
            <a:ext cx="11600949" cy="4718328"/>
            <a:chOff x="210051" y="1004047"/>
            <a:chExt cx="11600949" cy="4718328"/>
          </a:xfrm>
        </p:grpSpPr>
        <p:sp>
          <p:nvSpPr>
            <p:cNvPr id="10" name="Rectangle 9">
              <a:extLst>
                <a:ext uri="{FF2B5EF4-FFF2-40B4-BE49-F238E27FC236}">
                  <a16:creationId xmlns:a16="http://schemas.microsoft.com/office/drawing/2014/main" id="{CE5EA133-D1F7-495D-9DD9-B8D76BADA39C}"/>
                </a:ext>
              </a:extLst>
            </p:cNvPr>
            <p:cNvSpPr/>
            <p:nvPr/>
          </p:nvSpPr>
          <p:spPr>
            <a:xfrm>
              <a:off x="1461866" y="1004047"/>
              <a:ext cx="10349134" cy="4718328"/>
            </a:xfrm>
            <a:prstGeom prst="rect">
              <a:avLst/>
            </a:prstGeom>
            <a:solidFill>
              <a:schemeClr val="bg1">
                <a:lumMod val="9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1" i="0" u="none" strike="noStrike" kern="1200" cap="none" spc="0" normalizeH="0" baseline="0" noProof="0">
                <a:ln>
                  <a:noFill/>
                </a:ln>
                <a:solidFill>
                  <a:srgbClr val="000000"/>
                </a:solidFill>
                <a:effectLst/>
                <a:uLnTx/>
                <a:uFillTx/>
                <a:latin typeface="Verdana"/>
                <a:ea typeface="+mn-ea"/>
                <a:cs typeface="+mn-cs"/>
              </a:endParaRPr>
            </a:p>
          </p:txBody>
        </p:sp>
        <p:cxnSp>
          <p:nvCxnSpPr>
            <p:cNvPr id="50" name="Straight Arrow Connector 49">
              <a:extLst>
                <a:ext uri="{FF2B5EF4-FFF2-40B4-BE49-F238E27FC236}">
                  <a16:creationId xmlns:a16="http://schemas.microsoft.com/office/drawing/2014/main" id="{3B37DD46-00B7-4F19-A7AC-6A89BF070285}"/>
                </a:ext>
              </a:extLst>
            </p:cNvPr>
            <p:cNvCxnSpPr>
              <a:cxnSpLocks/>
            </p:cNvCxnSpPr>
            <p:nvPr/>
          </p:nvCxnSpPr>
          <p:spPr>
            <a:xfrm>
              <a:off x="1306914" y="3282732"/>
              <a:ext cx="91028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0257EFE-2484-4185-A142-1D94D6A8FA3B}"/>
                </a:ext>
              </a:extLst>
            </p:cNvPr>
            <p:cNvCxnSpPr>
              <a:cxnSpLocks/>
              <a:stCxn id="90" idx="3"/>
              <a:endCxn id="7" idx="0"/>
            </p:cNvCxnSpPr>
            <p:nvPr/>
          </p:nvCxnSpPr>
          <p:spPr>
            <a:xfrm>
              <a:off x="1307525" y="3282732"/>
              <a:ext cx="545976" cy="3243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5A32B2F-B2BF-405E-95F1-4654ECB2AA2A}"/>
                </a:ext>
              </a:extLst>
            </p:cNvPr>
            <p:cNvGrpSpPr/>
            <p:nvPr/>
          </p:nvGrpSpPr>
          <p:grpSpPr>
            <a:xfrm>
              <a:off x="210051" y="2784152"/>
              <a:ext cx="1134954" cy="1398179"/>
              <a:chOff x="210051" y="2784152"/>
              <a:chExt cx="1134954" cy="1398179"/>
            </a:xfrm>
          </p:grpSpPr>
          <p:sp>
            <p:nvSpPr>
              <p:cNvPr id="89" name="Freeform 9633">
                <a:extLst>
                  <a:ext uri="{FF2B5EF4-FFF2-40B4-BE49-F238E27FC236}">
                    <a16:creationId xmlns:a16="http://schemas.microsoft.com/office/drawing/2014/main" id="{45F79CA8-B2E7-40E3-814E-A81D5481D21F}"/>
                  </a:ext>
                </a:extLst>
              </p:cNvPr>
              <p:cNvSpPr>
                <a:spLocks noChangeAspect="1"/>
              </p:cNvSpPr>
              <p:nvPr/>
            </p:nvSpPr>
            <p:spPr bwMode="auto">
              <a:xfrm>
                <a:off x="381000" y="2784152"/>
                <a:ext cx="964005" cy="975679"/>
              </a:xfrm>
              <a:custGeom>
                <a:avLst/>
                <a:gdLst>
                  <a:gd name="T0" fmla="*/ 43 w 300"/>
                  <a:gd name="T1" fmla="*/ 219 h 281"/>
                  <a:gd name="T2" fmla="*/ 72 w 300"/>
                  <a:gd name="T3" fmla="*/ 42 h 281"/>
                  <a:gd name="T4" fmla="*/ 257 w 300"/>
                  <a:gd name="T5" fmla="*/ 68 h 281"/>
                  <a:gd name="T6" fmla="*/ 224 w 300"/>
                  <a:gd name="T7" fmla="*/ 239 h 281"/>
                  <a:gd name="T8" fmla="*/ 43 w 300"/>
                  <a:gd name="T9" fmla="*/ 219 h 281"/>
                </a:gdLst>
                <a:ahLst/>
                <a:cxnLst>
                  <a:cxn ang="0">
                    <a:pos x="T0" y="T1"/>
                  </a:cxn>
                  <a:cxn ang="0">
                    <a:pos x="T2" y="T3"/>
                  </a:cxn>
                  <a:cxn ang="0">
                    <a:pos x="T4" y="T5"/>
                  </a:cxn>
                  <a:cxn ang="0">
                    <a:pos x="T6" y="T7"/>
                  </a:cxn>
                  <a:cxn ang="0">
                    <a:pos x="T8" y="T9"/>
                  </a:cxn>
                </a:cxnLst>
                <a:rect l="0" t="0" r="r" b="b"/>
                <a:pathLst>
                  <a:path w="300" h="281">
                    <a:moveTo>
                      <a:pt x="43" y="219"/>
                    </a:moveTo>
                    <a:cubicBezTo>
                      <a:pt x="0" y="163"/>
                      <a:pt x="13" y="83"/>
                      <a:pt x="72" y="42"/>
                    </a:cubicBezTo>
                    <a:cubicBezTo>
                      <a:pt x="131" y="0"/>
                      <a:pt x="214" y="12"/>
                      <a:pt x="257" y="68"/>
                    </a:cubicBezTo>
                    <a:cubicBezTo>
                      <a:pt x="300" y="124"/>
                      <a:pt x="283" y="197"/>
                      <a:pt x="224" y="239"/>
                    </a:cubicBezTo>
                    <a:cubicBezTo>
                      <a:pt x="164" y="281"/>
                      <a:pt x="86" y="276"/>
                      <a:pt x="43" y="219"/>
                    </a:cubicBezTo>
                  </a:path>
                </a:pathLst>
              </a:custGeom>
              <a:solidFill>
                <a:srgbClr val="2B143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Verdana"/>
                  <a:ea typeface="+mn-ea"/>
                  <a:cs typeface="+mn-cs"/>
                </a:endParaRPr>
              </a:p>
            </p:txBody>
          </p:sp>
          <p:pic>
            <p:nvPicPr>
              <p:cNvPr id="90" name="Picture 89">
                <a:extLst>
                  <a:ext uri="{FF2B5EF4-FFF2-40B4-BE49-F238E27FC236}">
                    <a16:creationId xmlns:a16="http://schemas.microsoft.com/office/drawing/2014/main" id="{84A4C25F-5D85-4256-A89D-B8CCBC92BE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480" y="2805336"/>
                <a:ext cx="889045" cy="954792"/>
              </a:xfrm>
              <a:prstGeom prst="rect">
                <a:avLst/>
              </a:prstGeom>
            </p:spPr>
          </p:pic>
          <p:sp>
            <p:nvSpPr>
              <p:cNvPr id="59" name="TextBox 58">
                <a:extLst>
                  <a:ext uri="{FF2B5EF4-FFF2-40B4-BE49-F238E27FC236}">
                    <a16:creationId xmlns:a16="http://schemas.microsoft.com/office/drawing/2014/main" id="{620BAAEC-5E14-417A-9313-75F46F048342}"/>
                  </a:ext>
                </a:extLst>
              </p:cNvPr>
              <p:cNvSpPr txBox="1"/>
              <p:nvPr/>
            </p:nvSpPr>
            <p:spPr>
              <a:xfrm>
                <a:off x="210051" y="3720666"/>
                <a:ext cx="979768" cy="461665"/>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Application Users</a:t>
                </a:r>
              </a:p>
            </p:txBody>
          </p:sp>
        </p:grpSp>
        <p:sp>
          <p:nvSpPr>
            <p:cNvPr id="7" name="Rectangle 6">
              <a:extLst>
                <a:ext uri="{FF2B5EF4-FFF2-40B4-BE49-F238E27FC236}">
                  <a16:creationId xmlns:a16="http://schemas.microsoft.com/office/drawing/2014/main" id="{DD6E801E-AA5F-4209-B67A-0F68C53EB5AB}"/>
                </a:ext>
              </a:extLst>
            </p:cNvPr>
            <p:cNvSpPr>
              <a:spLocks/>
            </p:cNvSpPr>
            <p:nvPr/>
          </p:nvSpPr>
          <p:spPr>
            <a:xfrm>
              <a:off x="1606665" y="3607103"/>
              <a:ext cx="493671" cy="1951710"/>
            </a:xfrm>
            <a:prstGeom prst="rect">
              <a:avLst/>
            </a:prstGeom>
            <a:solidFill>
              <a:schemeClr val="accent1">
                <a:lumMod val="60000"/>
                <a:lumOff val="4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Integration Layer</a:t>
              </a:r>
            </a:p>
          </p:txBody>
        </p:sp>
        <p:sp>
          <p:nvSpPr>
            <p:cNvPr id="8" name="Rectangle 7">
              <a:extLst>
                <a:ext uri="{FF2B5EF4-FFF2-40B4-BE49-F238E27FC236}">
                  <a16:creationId xmlns:a16="http://schemas.microsoft.com/office/drawing/2014/main" id="{B9F902B4-305A-413A-B998-80B45194C68C}"/>
                </a:ext>
              </a:extLst>
            </p:cNvPr>
            <p:cNvSpPr>
              <a:spLocks/>
            </p:cNvSpPr>
            <p:nvPr/>
          </p:nvSpPr>
          <p:spPr>
            <a:xfrm>
              <a:off x="2217197" y="1159287"/>
              <a:ext cx="493671" cy="4420056"/>
            </a:xfrm>
            <a:prstGeom prst="rect">
              <a:avLst/>
            </a:prstGeom>
            <a:solidFill>
              <a:schemeClr val="accent2"/>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Gateway Layer</a:t>
              </a:r>
            </a:p>
          </p:txBody>
        </p:sp>
        <p:sp>
          <p:nvSpPr>
            <p:cNvPr id="9" name="Rectangle 8">
              <a:extLst>
                <a:ext uri="{FF2B5EF4-FFF2-40B4-BE49-F238E27FC236}">
                  <a16:creationId xmlns:a16="http://schemas.microsoft.com/office/drawing/2014/main" id="{C6FBE7FE-BF19-4695-8B01-BE2A69798D39}"/>
                </a:ext>
              </a:extLst>
            </p:cNvPr>
            <p:cNvSpPr>
              <a:spLocks/>
            </p:cNvSpPr>
            <p:nvPr/>
          </p:nvSpPr>
          <p:spPr>
            <a:xfrm>
              <a:off x="2856944" y="1159287"/>
              <a:ext cx="6824417" cy="4420056"/>
            </a:xfrm>
            <a:prstGeom prst="rect">
              <a:avLst/>
            </a:prstGeom>
            <a:solidFill>
              <a:schemeClr val="accent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1" i="0" u="none" strike="noStrike" kern="1200" cap="none" spc="0" normalizeH="0" baseline="0" noProof="0">
                <a:ln>
                  <a:noFill/>
                </a:ln>
                <a:solidFill>
                  <a:srgbClr val="000000"/>
                </a:solidFill>
                <a:effectLst/>
                <a:uLnTx/>
                <a:uFillTx/>
                <a:latin typeface="Verdana"/>
                <a:ea typeface="+mn-ea"/>
                <a:cs typeface="+mn-cs"/>
              </a:endParaRPr>
            </a:p>
          </p:txBody>
        </p:sp>
        <p:sp>
          <p:nvSpPr>
            <p:cNvPr id="67" name="Oval 66">
              <a:extLst>
                <a:ext uri="{FF2B5EF4-FFF2-40B4-BE49-F238E27FC236}">
                  <a16:creationId xmlns:a16="http://schemas.microsoft.com/office/drawing/2014/main" id="{8680B539-0E40-403F-8260-F7DF4830D830}"/>
                </a:ext>
              </a:extLst>
            </p:cNvPr>
            <p:cNvSpPr/>
            <p:nvPr/>
          </p:nvSpPr>
          <p:spPr>
            <a:xfrm>
              <a:off x="9985317" y="2051669"/>
              <a:ext cx="1381128" cy="35578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Voyager</a:t>
              </a:r>
            </a:p>
          </p:txBody>
        </p:sp>
        <p:sp>
          <p:nvSpPr>
            <p:cNvPr id="3" name="Rectangle 2">
              <a:extLst>
                <a:ext uri="{FF2B5EF4-FFF2-40B4-BE49-F238E27FC236}">
                  <a16:creationId xmlns:a16="http://schemas.microsoft.com/office/drawing/2014/main" id="{9501D0FF-BAF9-4D5F-B00D-2B9BD46726EA}"/>
                </a:ext>
              </a:extLst>
            </p:cNvPr>
            <p:cNvSpPr/>
            <p:nvPr/>
          </p:nvSpPr>
          <p:spPr>
            <a:xfrm>
              <a:off x="9782678" y="1159287"/>
              <a:ext cx="1930356" cy="3228084"/>
            </a:xfrm>
            <a:prstGeom prst="rect">
              <a:avLst/>
            </a:prstGeom>
            <a:solidFill>
              <a:schemeClr val="accent5"/>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2B0A3D"/>
                  </a:solidFill>
                  <a:effectLst/>
                  <a:uLnTx/>
                  <a:uFillTx/>
                  <a:latin typeface="Verdana"/>
                  <a:ea typeface="+mn-ea"/>
                  <a:cs typeface="+mn-cs"/>
                </a:rPr>
                <a:t>Integration Services</a:t>
              </a:r>
            </a:p>
          </p:txBody>
        </p:sp>
        <p:sp>
          <p:nvSpPr>
            <p:cNvPr id="5" name="Rectangle 4">
              <a:extLst>
                <a:ext uri="{FF2B5EF4-FFF2-40B4-BE49-F238E27FC236}">
                  <a16:creationId xmlns:a16="http://schemas.microsoft.com/office/drawing/2014/main" id="{A4EA04D3-C15E-455B-B0C7-CACBD4115440}"/>
                </a:ext>
              </a:extLst>
            </p:cNvPr>
            <p:cNvSpPr/>
            <p:nvPr/>
          </p:nvSpPr>
          <p:spPr>
            <a:xfrm>
              <a:off x="9806574" y="4524025"/>
              <a:ext cx="1906459" cy="1034788"/>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Data Services</a:t>
              </a:r>
            </a:p>
          </p:txBody>
        </p:sp>
        <p:sp>
          <p:nvSpPr>
            <p:cNvPr id="60" name="Rectangle 59">
              <a:extLst>
                <a:ext uri="{FF2B5EF4-FFF2-40B4-BE49-F238E27FC236}">
                  <a16:creationId xmlns:a16="http://schemas.microsoft.com/office/drawing/2014/main" id="{895B87A5-50C2-459C-BD38-570980C1187A}"/>
                </a:ext>
              </a:extLst>
            </p:cNvPr>
            <p:cNvSpPr/>
            <p:nvPr/>
          </p:nvSpPr>
          <p:spPr>
            <a:xfrm>
              <a:off x="9861575" y="1442721"/>
              <a:ext cx="1772562" cy="2005516"/>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Internal</a:t>
              </a:r>
            </a:p>
          </p:txBody>
        </p:sp>
        <p:sp>
          <p:nvSpPr>
            <p:cNvPr id="71" name="Rectangle 70">
              <a:extLst>
                <a:ext uri="{FF2B5EF4-FFF2-40B4-BE49-F238E27FC236}">
                  <a16:creationId xmlns:a16="http://schemas.microsoft.com/office/drawing/2014/main" id="{58E2500F-15FF-4A9F-938A-5C09F00297B5}"/>
                </a:ext>
              </a:extLst>
            </p:cNvPr>
            <p:cNvSpPr/>
            <p:nvPr/>
          </p:nvSpPr>
          <p:spPr>
            <a:xfrm>
              <a:off x="9861575" y="3537108"/>
              <a:ext cx="1772562" cy="799854"/>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External</a:t>
              </a:r>
            </a:p>
          </p:txBody>
        </p:sp>
        <p:sp>
          <p:nvSpPr>
            <p:cNvPr id="72" name="Oval 71">
              <a:extLst>
                <a:ext uri="{FF2B5EF4-FFF2-40B4-BE49-F238E27FC236}">
                  <a16:creationId xmlns:a16="http://schemas.microsoft.com/office/drawing/2014/main" id="{CDBA2026-76E7-4BD4-B2B1-51679CB9092D}"/>
                </a:ext>
              </a:extLst>
            </p:cNvPr>
            <p:cNvSpPr/>
            <p:nvPr/>
          </p:nvSpPr>
          <p:spPr>
            <a:xfrm>
              <a:off x="10103489" y="3831993"/>
              <a:ext cx="1192724" cy="359242"/>
            </a:xfrm>
            <a:prstGeom prst="ellipse">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Third Party</a:t>
              </a:r>
            </a:p>
          </p:txBody>
        </p:sp>
        <p:sp>
          <p:nvSpPr>
            <p:cNvPr id="4" name="Rectangle 3">
              <a:extLst>
                <a:ext uri="{FF2B5EF4-FFF2-40B4-BE49-F238E27FC236}">
                  <a16:creationId xmlns:a16="http://schemas.microsoft.com/office/drawing/2014/main" id="{A60DC39A-E6F2-4B90-A805-30B1AFE6E378}"/>
                </a:ext>
              </a:extLst>
            </p:cNvPr>
            <p:cNvSpPr/>
            <p:nvPr/>
          </p:nvSpPr>
          <p:spPr>
            <a:xfrm>
              <a:off x="4486758" y="1420399"/>
              <a:ext cx="1096408" cy="495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12ABDB">
                    <a:lumMod val="75000"/>
                  </a:srgbClr>
                </a:solidFill>
                <a:effectLst/>
                <a:uLnTx/>
                <a:uFillTx/>
                <a:latin typeface="Verdana"/>
                <a:ea typeface="+mn-ea"/>
                <a:cs typeface="+mn-cs"/>
              </a:endParaRPr>
            </a:p>
          </p:txBody>
        </p:sp>
        <p:sp>
          <p:nvSpPr>
            <p:cNvPr id="23" name="Rectangle 22">
              <a:extLst>
                <a:ext uri="{FF2B5EF4-FFF2-40B4-BE49-F238E27FC236}">
                  <a16:creationId xmlns:a16="http://schemas.microsoft.com/office/drawing/2014/main" id="{DC5F6A8B-1A4D-45F2-B9B1-2884E3A8BA3D}"/>
                </a:ext>
              </a:extLst>
            </p:cNvPr>
            <p:cNvSpPr/>
            <p:nvPr/>
          </p:nvSpPr>
          <p:spPr>
            <a:xfrm>
              <a:off x="3810864" y="4251045"/>
              <a:ext cx="1096408" cy="73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12ABDB">
                      <a:lumMod val="75000"/>
                    </a:srgbClr>
                  </a:solidFill>
                  <a:effectLst/>
                  <a:uLnTx/>
                  <a:uFillTx/>
                  <a:latin typeface="Verdana"/>
                  <a:ea typeface="+mn-ea"/>
                  <a:cs typeface="+mn-cs"/>
                </a:rPr>
                <a:t>Controller</a:t>
              </a:r>
            </a:p>
          </p:txBody>
        </p:sp>
        <p:sp>
          <p:nvSpPr>
            <p:cNvPr id="27" name="Rectangle 26">
              <a:extLst>
                <a:ext uri="{FF2B5EF4-FFF2-40B4-BE49-F238E27FC236}">
                  <a16:creationId xmlns:a16="http://schemas.microsoft.com/office/drawing/2014/main" id="{630B7B3A-5B39-49D4-B074-28061D99D038}"/>
                </a:ext>
              </a:extLst>
            </p:cNvPr>
            <p:cNvSpPr/>
            <p:nvPr/>
          </p:nvSpPr>
          <p:spPr>
            <a:xfrm>
              <a:off x="3804883" y="2875662"/>
              <a:ext cx="1096408" cy="73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12ABDB">
                      <a:lumMod val="75000"/>
                    </a:srgbClr>
                  </a:solidFill>
                  <a:effectLst/>
                  <a:uLnTx/>
                  <a:uFillTx/>
                  <a:latin typeface="Verdana"/>
                  <a:ea typeface="+mn-ea"/>
                  <a:cs typeface="+mn-cs"/>
                </a:rPr>
                <a:t>Controller</a:t>
              </a:r>
            </a:p>
          </p:txBody>
        </p:sp>
        <p:sp>
          <p:nvSpPr>
            <p:cNvPr id="14" name="Rectangle 13">
              <a:extLst>
                <a:ext uri="{FF2B5EF4-FFF2-40B4-BE49-F238E27FC236}">
                  <a16:creationId xmlns:a16="http://schemas.microsoft.com/office/drawing/2014/main" id="{4B587194-EB04-446A-A9D7-9957CA7EB699}"/>
                </a:ext>
              </a:extLst>
            </p:cNvPr>
            <p:cNvSpPr/>
            <p:nvPr/>
          </p:nvSpPr>
          <p:spPr>
            <a:xfrm>
              <a:off x="3720337" y="4003961"/>
              <a:ext cx="5865095" cy="1233108"/>
            </a:xfrm>
            <a:prstGeom prst="rect">
              <a:avLst/>
            </a:prstGeom>
            <a:solidFill>
              <a:srgbClr val="DEEBF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Microservices</a:t>
              </a:r>
            </a:p>
          </p:txBody>
        </p:sp>
        <p:sp>
          <p:nvSpPr>
            <p:cNvPr id="26" name="Rectangle 25">
              <a:extLst>
                <a:ext uri="{FF2B5EF4-FFF2-40B4-BE49-F238E27FC236}">
                  <a16:creationId xmlns:a16="http://schemas.microsoft.com/office/drawing/2014/main" id="{C4000DD6-4BEF-40C9-A313-52D8757C2613}"/>
                </a:ext>
              </a:extLst>
            </p:cNvPr>
            <p:cNvSpPr/>
            <p:nvPr/>
          </p:nvSpPr>
          <p:spPr>
            <a:xfrm>
              <a:off x="3710804" y="2628577"/>
              <a:ext cx="5884162" cy="1233108"/>
            </a:xfrm>
            <a:prstGeom prst="rect">
              <a:avLst/>
            </a:prstGeom>
            <a:solidFill>
              <a:srgbClr val="DEEBF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Microservices</a:t>
              </a:r>
            </a:p>
          </p:txBody>
        </p:sp>
        <p:sp>
          <p:nvSpPr>
            <p:cNvPr id="28" name="Rectangle 27">
              <a:extLst>
                <a:ext uri="{FF2B5EF4-FFF2-40B4-BE49-F238E27FC236}">
                  <a16:creationId xmlns:a16="http://schemas.microsoft.com/office/drawing/2014/main" id="{BFF11F27-1285-439F-A8F8-9E71ED87041F}"/>
                </a:ext>
              </a:extLst>
            </p:cNvPr>
            <p:cNvSpPr/>
            <p:nvPr/>
          </p:nvSpPr>
          <p:spPr>
            <a:xfrm>
              <a:off x="3710804" y="1253194"/>
              <a:ext cx="5884162" cy="1233108"/>
            </a:xfrm>
            <a:prstGeom prst="rect">
              <a:avLst/>
            </a:prstGeom>
            <a:solidFill>
              <a:srgbClr val="DEEBF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Microservices</a:t>
              </a:r>
            </a:p>
          </p:txBody>
        </p:sp>
        <p:sp>
          <p:nvSpPr>
            <p:cNvPr id="29" name="Rectangle 28">
              <a:extLst>
                <a:ext uri="{FF2B5EF4-FFF2-40B4-BE49-F238E27FC236}">
                  <a16:creationId xmlns:a16="http://schemas.microsoft.com/office/drawing/2014/main" id="{73A02091-5A02-415F-AD86-A540110B51BB}"/>
                </a:ext>
              </a:extLst>
            </p:cNvPr>
            <p:cNvSpPr/>
            <p:nvPr/>
          </p:nvSpPr>
          <p:spPr>
            <a:xfrm>
              <a:off x="3816053" y="1500277"/>
              <a:ext cx="1096408" cy="73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12ABDB">
                      <a:lumMod val="75000"/>
                    </a:srgbClr>
                  </a:solidFill>
                  <a:effectLst/>
                  <a:uLnTx/>
                  <a:uFillTx/>
                  <a:latin typeface="Verdana"/>
                  <a:ea typeface="+mn-ea"/>
                  <a:cs typeface="+mn-cs"/>
                </a:rPr>
                <a:t>Controller</a:t>
              </a:r>
            </a:p>
          </p:txBody>
        </p:sp>
        <p:sp>
          <p:nvSpPr>
            <p:cNvPr id="30" name="Rectangle 29">
              <a:extLst>
                <a:ext uri="{FF2B5EF4-FFF2-40B4-BE49-F238E27FC236}">
                  <a16:creationId xmlns:a16="http://schemas.microsoft.com/office/drawing/2014/main" id="{AA6C9A6C-0ECB-40A2-A435-9547B7667BDB}"/>
                </a:ext>
              </a:extLst>
            </p:cNvPr>
            <p:cNvSpPr/>
            <p:nvPr/>
          </p:nvSpPr>
          <p:spPr>
            <a:xfrm>
              <a:off x="5889186" y="1615081"/>
              <a:ext cx="845216" cy="50933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CCT</a:t>
              </a:r>
            </a:p>
          </p:txBody>
        </p:sp>
        <p:sp>
          <p:nvSpPr>
            <p:cNvPr id="31" name="Rectangle 30">
              <a:extLst>
                <a:ext uri="{FF2B5EF4-FFF2-40B4-BE49-F238E27FC236}">
                  <a16:creationId xmlns:a16="http://schemas.microsoft.com/office/drawing/2014/main" id="{067B0FB5-0122-48C4-AC5E-A21AC2CD2889}"/>
                </a:ext>
              </a:extLst>
            </p:cNvPr>
            <p:cNvSpPr/>
            <p:nvPr/>
          </p:nvSpPr>
          <p:spPr>
            <a:xfrm>
              <a:off x="6787682" y="1609834"/>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CM</a:t>
              </a:r>
            </a:p>
          </p:txBody>
        </p:sp>
        <p:sp>
          <p:nvSpPr>
            <p:cNvPr id="32" name="Rectangle 31">
              <a:extLst>
                <a:ext uri="{FF2B5EF4-FFF2-40B4-BE49-F238E27FC236}">
                  <a16:creationId xmlns:a16="http://schemas.microsoft.com/office/drawing/2014/main" id="{700388ED-3AD7-4C56-83A1-767983F9787B}"/>
                </a:ext>
              </a:extLst>
            </p:cNvPr>
            <p:cNvSpPr/>
            <p:nvPr/>
          </p:nvSpPr>
          <p:spPr>
            <a:xfrm>
              <a:off x="7703187" y="1609834"/>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UM</a:t>
              </a:r>
            </a:p>
          </p:txBody>
        </p:sp>
        <p:sp>
          <p:nvSpPr>
            <p:cNvPr id="33" name="Rectangle 32">
              <a:extLst>
                <a:ext uri="{FF2B5EF4-FFF2-40B4-BE49-F238E27FC236}">
                  <a16:creationId xmlns:a16="http://schemas.microsoft.com/office/drawing/2014/main" id="{1BEBF1E9-B537-43AF-BD1A-B96A87225ED2}"/>
                </a:ext>
              </a:extLst>
            </p:cNvPr>
            <p:cNvSpPr/>
            <p:nvPr/>
          </p:nvSpPr>
          <p:spPr>
            <a:xfrm>
              <a:off x="8658162" y="1609834"/>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RP</a:t>
              </a:r>
            </a:p>
          </p:txBody>
        </p:sp>
        <p:sp>
          <p:nvSpPr>
            <p:cNvPr id="34" name="Rectangle 33">
              <a:extLst>
                <a:ext uri="{FF2B5EF4-FFF2-40B4-BE49-F238E27FC236}">
                  <a16:creationId xmlns:a16="http://schemas.microsoft.com/office/drawing/2014/main" id="{CEE326CE-6D93-43D3-A480-F644243BEE2E}"/>
                </a:ext>
              </a:extLst>
            </p:cNvPr>
            <p:cNvSpPr/>
            <p:nvPr/>
          </p:nvSpPr>
          <p:spPr>
            <a:xfrm>
              <a:off x="5863192" y="2985218"/>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CCT</a:t>
              </a:r>
            </a:p>
          </p:txBody>
        </p:sp>
        <p:sp>
          <p:nvSpPr>
            <p:cNvPr id="35" name="Rectangle 34">
              <a:extLst>
                <a:ext uri="{FF2B5EF4-FFF2-40B4-BE49-F238E27FC236}">
                  <a16:creationId xmlns:a16="http://schemas.microsoft.com/office/drawing/2014/main" id="{117593D3-7FAB-45DC-B9FC-3F0709156855}"/>
                </a:ext>
              </a:extLst>
            </p:cNvPr>
            <p:cNvSpPr/>
            <p:nvPr/>
          </p:nvSpPr>
          <p:spPr>
            <a:xfrm>
              <a:off x="6785786" y="2985218"/>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CM</a:t>
              </a:r>
            </a:p>
          </p:txBody>
        </p:sp>
        <p:sp>
          <p:nvSpPr>
            <p:cNvPr id="36" name="Rectangle 35">
              <a:extLst>
                <a:ext uri="{FF2B5EF4-FFF2-40B4-BE49-F238E27FC236}">
                  <a16:creationId xmlns:a16="http://schemas.microsoft.com/office/drawing/2014/main" id="{F7B2351F-70AA-477B-A6A2-1FA3448CAB74}"/>
                </a:ext>
              </a:extLst>
            </p:cNvPr>
            <p:cNvSpPr/>
            <p:nvPr/>
          </p:nvSpPr>
          <p:spPr>
            <a:xfrm>
              <a:off x="7701289" y="2985218"/>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UM</a:t>
              </a:r>
            </a:p>
          </p:txBody>
        </p:sp>
        <p:sp>
          <p:nvSpPr>
            <p:cNvPr id="37" name="Rectangle 36">
              <a:extLst>
                <a:ext uri="{FF2B5EF4-FFF2-40B4-BE49-F238E27FC236}">
                  <a16:creationId xmlns:a16="http://schemas.microsoft.com/office/drawing/2014/main" id="{24156590-61EA-4615-A3C7-81CF4988E5C0}"/>
                </a:ext>
              </a:extLst>
            </p:cNvPr>
            <p:cNvSpPr/>
            <p:nvPr/>
          </p:nvSpPr>
          <p:spPr>
            <a:xfrm>
              <a:off x="8644216" y="2985218"/>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RP</a:t>
              </a:r>
            </a:p>
          </p:txBody>
        </p:sp>
        <p:sp>
          <p:nvSpPr>
            <p:cNvPr id="38" name="Rectangle 37">
              <a:extLst>
                <a:ext uri="{FF2B5EF4-FFF2-40B4-BE49-F238E27FC236}">
                  <a16:creationId xmlns:a16="http://schemas.microsoft.com/office/drawing/2014/main" id="{17A6CE1D-FC71-4BFA-B81C-ACEF17CC0D21}"/>
                </a:ext>
              </a:extLst>
            </p:cNvPr>
            <p:cNvSpPr/>
            <p:nvPr/>
          </p:nvSpPr>
          <p:spPr>
            <a:xfrm>
              <a:off x="5887291" y="4360602"/>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CCT</a:t>
              </a:r>
            </a:p>
          </p:txBody>
        </p:sp>
        <p:sp>
          <p:nvSpPr>
            <p:cNvPr id="39" name="Rectangle 38">
              <a:extLst>
                <a:ext uri="{FF2B5EF4-FFF2-40B4-BE49-F238E27FC236}">
                  <a16:creationId xmlns:a16="http://schemas.microsoft.com/office/drawing/2014/main" id="{706C59C9-C896-43D8-AF68-73B81507725C}"/>
                </a:ext>
              </a:extLst>
            </p:cNvPr>
            <p:cNvSpPr/>
            <p:nvPr/>
          </p:nvSpPr>
          <p:spPr>
            <a:xfrm>
              <a:off x="6785787" y="4360602"/>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CM</a:t>
              </a:r>
            </a:p>
          </p:txBody>
        </p:sp>
        <p:sp>
          <p:nvSpPr>
            <p:cNvPr id="40" name="Rectangle 39">
              <a:extLst>
                <a:ext uri="{FF2B5EF4-FFF2-40B4-BE49-F238E27FC236}">
                  <a16:creationId xmlns:a16="http://schemas.microsoft.com/office/drawing/2014/main" id="{B72665AF-5A10-4609-95F6-D3E5C0743873}"/>
                </a:ext>
              </a:extLst>
            </p:cNvPr>
            <p:cNvSpPr/>
            <p:nvPr/>
          </p:nvSpPr>
          <p:spPr>
            <a:xfrm>
              <a:off x="7701290" y="4360602"/>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UM</a:t>
              </a:r>
            </a:p>
          </p:txBody>
        </p:sp>
        <p:sp>
          <p:nvSpPr>
            <p:cNvPr id="41" name="Rectangle 40">
              <a:extLst>
                <a:ext uri="{FF2B5EF4-FFF2-40B4-BE49-F238E27FC236}">
                  <a16:creationId xmlns:a16="http://schemas.microsoft.com/office/drawing/2014/main" id="{0155238D-F81A-44C9-8D8E-6E28AA68DF6E}"/>
                </a:ext>
              </a:extLst>
            </p:cNvPr>
            <p:cNvSpPr/>
            <p:nvPr/>
          </p:nvSpPr>
          <p:spPr>
            <a:xfrm>
              <a:off x="8644217" y="4360602"/>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RP</a:t>
              </a:r>
            </a:p>
          </p:txBody>
        </p:sp>
        <p:sp>
          <p:nvSpPr>
            <p:cNvPr id="42" name="TextBox 41">
              <a:extLst>
                <a:ext uri="{FF2B5EF4-FFF2-40B4-BE49-F238E27FC236}">
                  <a16:creationId xmlns:a16="http://schemas.microsoft.com/office/drawing/2014/main" id="{0D517056-B6B2-4B73-9DB1-019F5D2E7ADF}"/>
                </a:ext>
              </a:extLst>
            </p:cNvPr>
            <p:cNvSpPr txBox="1"/>
            <p:nvPr/>
          </p:nvSpPr>
          <p:spPr>
            <a:xfrm>
              <a:off x="6087135" y="2249082"/>
              <a:ext cx="1131499" cy="276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srgbClr val="000000"/>
                  </a:solidFill>
                  <a:effectLst/>
                  <a:uLnTx/>
                  <a:uFillTx/>
                  <a:latin typeface="Verdana"/>
                  <a:ea typeface="+mn-ea"/>
                  <a:cs typeface="+mn-cs"/>
                </a:rPr>
                <a:t>Nodes/Pods</a:t>
              </a:r>
            </a:p>
          </p:txBody>
        </p:sp>
        <p:sp>
          <p:nvSpPr>
            <p:cNvPr id="43" name="TextBox 42">
              <a:extLst>
                <a:ext uri="{FF2B5EF4-FFF2-40B4-BE49-F238E27FC236}">
                  <a16:creationId xmlns:a16="http://schemas.microsoft.com/office/drawing/2014/main" id="{7D1AFF3A-F9A5-4BF0-B238-B0DA27EC9075}"/>
                </a:ext>
              </a:extLst>
            </p:cNvPr>
            <p:cNvSpPr txBox="1"/>
            <p:nvPr/>
          </p:nvSpPr>
          <p:spPr>
            <a:xfrm>
              <a:off x="6087135" y="3611502"/>
              <a:ext cx="1131499" cy="276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srgbClr val="000000"/>
                  </a:solidFill>
                  <a:effectLst/>
                  <a:uLnTx/>
                  <a:uFillTx/>
                  <a:latin typeface="Verdana"/>
                  <a:ea typeface="+mn-ea"/>
                  <a:cs typeface="+mn-cs"/>
                </a:rPr>
                <a:t>Nodes/Pods</a:t>
              </a:r>
            </a:p>
          </p:txBody>
        </p:sp>
        <p:sp>
          <p:nvSpPr>
            <p:cNvPr id="44" name="TextBox 43">
              <a:extLst>
                <a:ext uri="{FF2B5EF4-FFF2-40B4-BE49-F238E27FC236}">
                  <a16:creationId xmlns:a16="http://schemas.microsoft.com/office/drawing/2014/main" id="{F69238AF-F47F-4900-8935-A40430EA539E}"/>
                </a:ext>
              </a:extLst>
            </p:cNvPr>
            <p:cNvSpPr txBox="1"/>
            <p:nvPr/>
          </p:nvSpPr>
          <p:spPr>
            <a:xfrm>
              <a:off x="6087135" y="4981676"/>
              <a:ext cx="1131499" cy="276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srgbClr val="000000"/>
                  </a:solidFill>
                  <a:effectLst/>
                  <a:uLnTx/>
                  <a:uFillTx/>
                  <a:latin typeface="Verdana"/>
                  <a:ea typeface="+mn-ea"/>
                  <a:cs typeface="+mn-cs"/>
                </a:rPr>
                <a:t>Nodes/Pods</a:t>
              </a:r>
            </a:p>
          </p:txBody>
        </p:sp>
        <p:sp>
          <p:nvSpPr>
            <p:cNvPr id="45" name="Rectangle 44">
              <a:extLst>
                <a:ext uri="{FF2B5EF4-FFF2-40B4-BE49-F238E27FC236}">
                  <a16:creationId xmlns:a16="http://schemas.microsoft.com/office/drawing/2014/main" id="{70DF4100-1440-44A7-AC69-B17AD8687D79}"/>
                </a:ext>
              </a:extLst>
            </p:cNvPr>
            <p:cNvSpPr/>
            <p:nvPr/>
          </p:nvSpPr>
          <p:spPr>
            <a:xfrm>
              <a:off x="4977043" y="1609834"/>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PM</a:t>
              </a:r>
            </a:p>
          </p:txBody>
        </p:sp>
        <p:sp>
          <p:nvSpPr>
            <p:cNvPr id="46" name="Rectangle 45">
              <a:extLst>
                <a:ext uri="{FF2B5EF4-FFF2-40B4-BE49-F238E27FC236}">
                  <a16:creationId xmlns:a16="http://schemas.microsoft.com/office/drawing/2014/main" id="{1788C54E-B7AB-4BE5-83C2-90BFC4C5F0E6}"/>
                </a:ext>
              </a:extLst>
            </p:cNvPr>
            <p:cNvSpPr/>
            <p:nvPr/>
          </p:nvSpPr>
          <p:spPr>
            <a:xfrm>
              <a:off x="4949793" y="2985218"/>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PM</a:t>
              </a:r>
            </a:p>
          </p:txBody>
        </p:sp>
        <p:sp>
          <p:nvSpPr>
            <p:cNvPr id="47" name="Rectangle 46">
              <a:extLst>
                <a:ext uri="{FF2B5EF4-FFF2-40B4-BE49-F238E27FC236}">
                  <a16:creationId xmlns:a16="http://schemas.microsoft.com/office/drawing/2014/main" id="{78B15986-CE89-4EEF-9D29-F91CEFC0F5E5}"/>
                </a:ext>
              </a:extLst>
            </p:cNvPr>
            <p:cNvSpPr/>
            <p:nvPr/>
          </p:nvSpPr>
          <p:spPr>
            <a:xfrm>
              <a:off x="4981235" y="4360602"/>
              <a:ext cx="845216" cy="5198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000000"/>
                  </a:solidFill>
                  <a:effectLst/>
                  <a:uLnTx/>
                  <a:uFillTx/>
                  <a:latin typeface="Verdana"/>
                  <a:ea typeface="+mn-ea"/>
                  <a:cs typeface="+mn-cs"/>
                </a:rPr>
                <a:t>PM</a:t>
              </a:r>
            </a:p>
          </p:txBody>
        </p:sp>
        <p:sp>
          <p:nvSpPr>
            <p:cNvPr id="58" name="TextBox 57">
              <a:extLst>
                <a:ext uri="{FF2B5EF4-FFF2-40B4-BE49-F238E27FC236}">
                  <a16:creationId xmlns:a16="http://schemas.microsoft.com/office/drawing/2014/main" id="{CC0ABB4A-39DE-4DFD-B016-996B3D8225D2}"/>
                </a:ext>
              </a:extLst>
            </p:cNvPr>
            <p:cNvSpPr txBox="1"/>
            <p:nvPr/>
          </p:nvSpPr>
          <p:spPr>
            <a:xfrm>
              <a:off x="5056417" y="5265870"/>
              <a:ext cx="2425469" cy="279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Containerization Clusters</a:t>
              </a:r>
            </a:p>
          </p:txBody>
        </p:sp>
        <p:cxnSp>
          <p:nvCxnSpPr>
            <p:cNvPr id="73" name="Straight Arrow Connector 72">
              <a:extLst>
                <a:ext uri="{FF2B5EF4-FFF2-40B4-BE49-F238E27FC236}">
                  <a16:creationId xmlns:a16="http://schemas.microsoft.com/office/drawing/2014/main" id="{AB0A4972-2017-4EC6-A9AB-20B991B06C28}"/>
                </a:ext>
              </a:extLst>
            </p:cNvPr>
            <p:cNvCxnSpPr>
              <a:cxnSpLocks/>
            </p:cNvCxnSpPr>
            <p:nvPr/>
          </p:nvCxnSpPr>
          <p:spPr>
            <a:xfrm>
              <a:off x="3490124" y="1869748"/>
              <a:ext cx="27432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D108DC2-9F71-4FCD-8EF5-77253B9CCDB7}"/>
                </a:ext>
              </a:extLst>
            </p:cNvPr>
            <p:cNvCxnSpPr>
              <a:cxnSpLocks/>
            </p:cNvCxnSpPr>
            <p:nvPr/>
          </p:nvCxnSpPr>
          <p:spPr>
            <a:xfrm>
              <a:off x="3490124" y="3245131"/>
              <a:ext cx="27432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3DC963C-C9B7-4CF0-A41C-72BB3DE3DC51}"/>
                </a:ext>
              </a:extLst>
            </p:cNvPr>
            <p:cNvCxnSpPr>
              <a:cxnSpLocks/>
            </p:cNvCxnSpPr>
            <p:nvPr/>
          </p:nvCxnSpPr>
          <p:spPr>
            <a:xfrm>
              <a:off x="3490124" y="4620515"/>
              <a:ext cx="27432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CC6BC50-7FDC-4BBB-88A8-A4B3C4C391D8}"/>
                </a:ext>
              </a:extLst>
            </p:cNvPr>
            <p:cNvCxnSpPr>
              <a:cxnSpLocks/>
              <a:stCxn id="8" idx="3"/>
              <a:endCxn id="11" idx="1"/>
            </p:cNvCxnSpPr>
            <p:nvPr/>
          </p:nvCxnSpPr>
          <p:spPr>
            <a:xfrm flipV="1">
              <a:off x="2710868" y="3245132"/>
              <a:ext cx="29783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CD695F9-41F1-4066-8F9F-82E0D7456208}"/>
                </a:ext>
              </a:extLst>
            </p:cNvPr>
            <p:cNvCxnSpPr>
              <a:cxnSpLocks/>
            </p:cNvCxnSpPr>
            <p:nvPr/>
          </p:nvCxnSpPr>
          <p:spPr>
            <a:xfrm>
              <a:off x="9594966" y="2390824"/>
              <a:ext cx="20444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1D3B964-45E2-44C7-9435-CE999EEF5016}"/>
                </a:ext>
              </a:extLst>
            </p:cNvPr>
            <p:cNvCxnSpPr>
              <a:cxnSpLocks/>
            </p:cNvCxnSpPr>
            <p:nvPr/>
          </p:nvCxnSpPr>
          <p:spPr>
            <a:xfrm>
              <a:off x="9594966" y="4931737"/>
              <a:ext cx="2488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0BB096DC-9ABE-4F33-AEE3-77BB5598AF4C}"/>
                </a:ext>
              </a:extLst>
            </p:cNvPr>
            <p:cNvSpPr/>
            <p:nvPr/>
          </p:nvSpPr>
          <p:spPr>
            <a:xfrm>
              <a:off x="10682181" y="1979083"/>
              <a:ext cx="849938" cy="332253"/>
            </a:xfrm>
            <a:prstGeom prst="ellipse">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CEA</a:t>
              </a:r>
            </a:p>
          </p:txBody>
        </p:sp>
        <p:sp>
          <p:nvSpPr>
            <p:cNvPr id="84" name="Oval 83">
              <a:extLst>
                <a:ext uri="{FF2B5EF4-FFF2-40B4-BE49-F238E27FC236}">
                  <a16:creationId xmlns:a16="http://schemas.microsoft.com/office/drawing/2014/main" id="{A68A0979-903A-4BFC-AC73-F7EF3F6F32EE}"/>
                </a:ext>
              </a:extLst>
            </p:cNvPr>
            <p:cNvSpPr/>
            <p:nvPr/>
          </p:nvSpPr>
          <p:spPr>
            <a:xfrm>
              <a:off x="10448706" y="2980818"/>
              <a:ext cx="1114939" cy="444594"/>
            </a:xfrm>
            <a:prstGeom prst="ellipse">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Hub</a:t>
              </a:r>
            </a:p>
          </p:txBody>
        </p:sp>
        <p:sp>
          <p:nvSpPr>
            <p:cNvPr id="85" name="Oval 84">
              <a:extLst>
                <a:ext uri="{FF2B5EF4-FFF2-40B4-BE49-F238E27FC236}">
                  <a16:creationId xmlns:a16="http://schemas.microsoft.com/office/drawing/2014/main" id="{572F00D4-3B2A-4E1C-B8FB-951370C53034}"/>
                </a:ext>
              </a:extLst>
            </p:cNvPr>
            <p:cNvSpPr/>
            <p:nvPr/>
          </p:nvSpPr>
          <p:spPr>
            <a:xfrm>
              <a:off x="9912337" y="2165964"/>
              <a:ext cx="960850" cy="371450"/>
            </a:xfrm>
            <a:prstGeom prst="ellipse">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Leap</a:t>
              </a:r>
            </a:p>
          </p:txBody>
        </p:sp>
        <p:sp>
          <p:nvSpPr>
            <p:cNvPr id="86" name="Oval 85">
              <a:extLst>
                <a:ext uri="{FF2B5EF4-FFF2-40B4-BE49-F238E27FC236}">
                  <a16:creationId xmlns:a16="http://schemas.microsoft.com/office/drawing/2014/main" id="{F4274E58-E21B-4997-BFC4-36705061ED02}"/>
                </a:ext>
              </a:extLst>
            </p:cNvPr>
            <p:cNvSpPr/>
            <p:nvPr/>
          </p:nvSpPr>
          <p:spPr>
            <a:xfrm>
              <a:off x="9937856" y="2596435"/>
              <a:ext cx="1230610" cy="444594"/>
            </a:xfrm>
            <a:prstGeom prst="ellipse">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HR system</a:t>
              </a:r>
            </a:p>
          </p:txBody>
        </p:sp>
        <p:sp>
          <p:nvSpPr>
            <p:cNvPr id="87" name="Oval 86">
              <a:extLst>
                <a:ext uri="{FF2B5EF4-FFF2-40B4-BE49-F238E27FC236}">
                  <a16:creationId xmlns:a16="http://schemas.microsoft.com/office/drawing/2014/main" id="{920C6546-E496-491E-B11D-87DA15443328}"/>
                </a:ext>
              </a:extLst>
            </p:cNvPr>
            <p:cNvSpPr/>
            <p:nvPr/>
          </p:nvSpPr>
          <p:spPr>
            <a:xfrm>
              <a:off x="10702340" y="2374123"/>
              <a:ext cx="814645" cy="313641"/>
            </a:xfrm>
            <a:prstGeom prst="ellipse">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RIL</a:t>
              </a:r>
            </a:p>
          </p:txBody>
        </p:sp>
        <p:sp>
          <p:nvSpPr>
            <p:cNvPr id="88" name="Oval 87">
              <a:extLst>
                <a:ext uri="{FF2B5EF4-FFF2-40B4-BE49-F238E27FC236}">
                  <a16:creationId xmlns:a16="http://schemas.microsoft.com/office/drawing/2014/main" id="{C91EF15B-0325-4421-AC30-5896B2C30668}"/>
                </a:ext>
              </a:extLst>
            </p:cNvPr>
            <p:cNvSpPr/>
            <p:nvPr/>
          </p:nvSpPr>
          <p:spPr>
            <a:xfrm>
              <a:off x="9944800" y="3113042"/>
              <a:ext cx="814645" cy="313641"/>
            </a:xfrm>
            <a:prstGeom prst="ellipse">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EQI</a:t>
              </a:r>
            </a:p>
          </p:txBody>
        </p:sp>
        <p:sp>
          <p:nvSpPr>
            <p:cNvPr id="68" name="Oval 67">
              <a:extLst>
                <a:ext uri="{FF2B5EF4-FFF2-40B4-BE49-F238E27FC236}">
                  <a16:creationId xmlns:a16="http://schemas.microsoft.com/office/drawing/2014/main" id="{8680B539-0E40-403F-8260-F7DF4830D830}"/>
                </a:ext>
              </a:extLst>
            </p:cNvPr>
            <p:cNvSpPr/>
            <p:nvPr/>
          </p:nvSpPr>
          <p:spPr>
            <a:xfrm>
              <a:off x="10110219" y="1773314"/>
              <a:ext cx="900340" cy="380866"/>
            </a:xfrm>
            <a:prstGeom prst="ellipse">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Voyager</a:t>
              </a:r>
            </a:p>
          </p:txBody>
        </p:sp>
        <p:sp>
          <p:nvSpPr>
            <p:cNvPr id="11" name="Rectangle 10">
              <a:extLst>
                <a:ext uri="{FF2B5EF4-FFF2-40B4-BE49-F238E27FC236}">
                  <a16:creationId xmlns:a16="http://schemas.microsoft.com/office/drawing/2014/main" id="{2E6404B2-7CC1-4682-AE34-5B92369A7907}"/>
                </a:ext>
              </a:extLst>
            </p:cNvPr>
            <p:cNvSpPr>
              <a:spLocks/>
            </p:cNvSpPr>
            <p:nvPr/>
          </p:nvSpPr>
          <p:spPr>
            <a:xfrm>
              <a:off x="3008704" y="1253194"/>
              <a:ext cx="493671" cy="3983875"/>
            </a:xfrm>
            <a:prstGeom prst="rect">
              <a:avLst/>
            </a:prstGeom>
            <a:solidFill>
              <a:schemeClr val="accent2"/>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Verdana"/>
                  <a:ea typeface="+mn-ea"/>
                  <a:cs typeface="+mn-cs"/>
                </a:rPr>
                <a:t>Load Balancer</a:t>
              </a:r>
            </a:p>
          </p:txBody>
        </p:sp>
      </p:grpSp>
      <p:sp>
        <p:nvSpPr>
          <p:cNvPr id="63" name="Rectangle 62">
            <a:extLst>
              <a:ext uri="{FF2B5EF4-FFF2-40B4-BE49-F238E27FC236}">
                <a16:creationId xmlns:a16="http://schemas.microsoft.com/office/drawing/2014/main" id="{126B31D4-495C-407E-A716-DF42E12C0617}"/>
              </a:ext>
            </a:extLst>
          </p:cNvPr>
          <p:cNvSpPr/>
          <p:nvPr/>
        </p:nvSpPr>
        <p:spPr>
          <a:xfrm>
            <a:off x="3787663" y="2913221"/>
            <a:ext cx="1096408" cy="73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12ABDB">
                    <a:lumMod val="75000"/>
                  </a:srgbClr>
                </a:solidFill>
                <a:effectLst/>
                <a:uLnTx/>
                <a:uFillTx/>
                <a:latin typeface="Verdana"/>
                <a:ea typeface="+mn-ea"/>
                <a:cs typeface="+mn-cs"/>
              </a:rPr>
              <a:t>Controller</a:t>
            </a:r>
          </a:p>
        </p:txBody>
      </p:sp>
      <p:sp>
        <p:nvSpPr>
          <p:cNvPr id="64" name="Rectangle 63">
            <a:extLst>
              <a:ext uri="{FF2B5EF4-FFF2-40B4-BE49-F238E27FC236}">
                <a16:creationId xmlns:a16="http://schemas.microsoft.com/office/drawing/2014/main" id="{25D8BF8C-C5D1-4499-9935-4385B385F620}"/>
              </a:ext>
            </a:extLst>
          </p:cNvPr>
          <p:cNvSpPr/>
          <p:nvPr/>
        </p:nvSpPr>
        <p:spPr>
          <a:xfrm>
            <a:off x="3796631" y="4210390"/>
            <a:ext cx="1096408" cy="73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12ABDB">
                    <a:lumMod val="75000"/>
                  </a:srgbClr>
                </a:solidFill>
                <a:effectLst/>
                <a:uLnTx/>
                <a:uFillTx/>
                <a:latin typeface="Verdana"/>
                <a:ea typeface="+mn-ea"/>
                <a:cs typeface="+mn-cs"/>
              </a:rPr>
              <a:t>Controller</a:t>
            </a:r>
          </a:p>
        </p:txBody>
      </p:sp>
    </p:spTree>
    <p:extLst>
      <p:ext uri="{BB962C8B-B14F-4D97-AF65-F5344CB8AC3E}">
        <p14:creationId xmlns:p14="http://schemas.microsoft.com/office/powerpoint/2010/main" val="1338399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Solution Approach</a:t>
            </a:r>
            <a:endParaRPr lang="en-GB"/>
          </a:p>
        </p:txBody>
      </p:sp>
      <p:sp>
        <p:nvSpPr>
          <p:cNvPr id="5" name="Text Placeholder 4"/>
          <p:cNvSpPr>
            <a:spLocks noGrp="1"/>
          </p:cNvSpPr>
          <p:nvPr>
            <p:ph type="body" sz="quarter" idx="10"/>
          </p:nvPr>
        </p:nvSpPr>
        <p:spPr>
          <a:xfrm>
            <a:off x="407987" y="1815351"/>
            <a:ext cx="3466983" cy="4466201"/>
          </a:xfrm>
        </p:spPr>
        <p:txBody>
          <a:bodyPr vert="horz" lIns="0" tIns="0" rIns="0" bIns="0" rtlCol="0" anchor="t">
            <a:normAutofit/>
          </a:bodyPr>
          <a:lstStyle/>
          <a:p>
            <a:pPr>
              <a:lnSpc>
                <a:spcPct val="100000"/>
              </a:lnSpc>
            </a:pPr>
            <a:r>
              <a:rPr lang="en-US" sz="1300"/>
              <a:t>By utilizing PaaS database offerings – Cosmos DB and SQL Azure, one will be able to utilize its state-of-the-art global distribution mechanisms.</a:t>
            </a:r>
          </a:p>
          <a:p>
            <a:pPr>
              <a:lnSpc>
                <a:spcPct val="100000"/>
              </a:lnSpc>
            </a:pPr>
            <a:r>
              <a:rPr lang="en-US" sz="1300">
                <a:ea typeface="Verdana"/>
              </a:rPr>
              <a:t>On top of this, we’ll be able to distribute the compute deployments to multiple locations, where Azure’s Traffic manager will route the user to the closest destination, allowing us to provide a fast user experience with low latency.</a:t>
            </a:r>
          </a:p>
          <a:p>
            <a:pPr>
              <a:lnSpc>
                <a:spcPct val="100000"/>
              </a:lnSpc>
            </a:pPr>
            <a:r>
              <a:rPr lang="en-US" sz="1300">
                <a:ea typeface="Verdana"/>
              </a:rPr>
              <a:t>A microservice architecture will allow us to scale services independently based on functionality required. The same goes for the databases, as they are dedicated per service.</a:t>
            </a:r>
          </a:p>
          <a:p>
            <a:pPr>
              <a:lnSpc>
                <a:spcPct val="100000"/>
              </a:lnSpc>
            </a:pPr>
            <a:endParaRPr lang="en-US" sz="1300">
              <a:ea typeface="Verdana"/>
            </a:endParaRPr>
          </a:p>
        </p:txBody>
      </p:sp>
      <p:sp>
        <p:nvSpPr>
          <p:cNvPr id="6" name="Text Placeholder 5"/>
          <p:cNvSpPr>
            <a:spLocks noGrp="1"/>
          </p:cNvSpPr>
          <p:nvPr>
            <p:ph type="body" sz="quarter" idx="11"/>
          </p:nvPr>
        </p:nvSpPr>
        <p:spPr/>
        <p:txBody>
          <a:bodyPr vert="horz" lIns="0" tIns="0" rIns="0" bIns="0" rtlCol="0" anchor="t">
            <a:normAutofit/>
          </a:bodyPr>
          <a:lstStyle/>
          <a:p>
            <a:r>
              <a:rPr lang="en-GB"/>
              <a:t>Application re-writing - Distributed</a:t>
            </a:r>
            <a:endParaRPr lang="en-US"/>
          </a:p>
        </p:txBody>
      </p:sp>
      <p:pic>
        <p:nvPicPr>
          <p:cNvPr id="11" name="Graphic 10">
            <a:extLst>
              <a:ext uri="{FF2B5EF4-FFF2-40B4-BE49-F238E27FC236}">
                <a16:creationId xmlns:a16="http://schemas.microsoft.com/office/drawing/2014/main" id="{D24CB44B-CD31-4920-9261-6089AEA844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21213" y="1815351"/>
            <a:ext cx="7162800" cy="4201862"/>
          </a:xfrm>
          <a:prstGeom prst="rect">
            <a:avLst/>
          </a:prstGeom>
        </p:spPr>
      </p:pic>
    </p:spTree>
    <p:extLst>
      <p:ext uri="{BB962C8B-B14F-4D97-AF65-F5344CB8AC3E}">
        <p14:creationId xmlns:p14="http://schemas.microsoft.com/office/powerpoint/2010/main" val="4262417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0195C-F393-45D0-BE05-B02637C1B81A}"/>
              </a:ext>
            </a:extLst>
          </p:cNvPr>
          <p:cNvSpPr>
            <a:spLocks noGrp="1"/>
          </p:cNvSpPr>
          <p:nvPr>
            <p:ph type="title"/>
          </p:nvPr>
        </p:nvSpPr>
        <p:spPr/>
        <p:txBody>
          <a:bodyPr/>
          <a:lstStyle/>
          <a:p>
            <a:r>
              <a:rPr lang="en-US"/>
              <a:t>Logical Design to Detail Design Conversion</a:t>
            </a:r>
            <a:endParaRPr lang="en-IN"/>
          </a:p>
        </p:txBody>
      </p:sp>
      <p:sp>
        <p:nvSpPr>
          <p:cNvPr id="62" name="Rectangle: Rounded Corners 61">
            <a:extLst>
              <a:ext uri="{FF2B5EF4-FFF2-40B4-BE49-F238E27FC236}">
                <a16:creationId xmlns:a16="http://schemas.microsoft.com/office/drawing/2014/main" id="{3227BB1D-DD31-4009-B0E0-2591182C0314}"/>
              </a:ext>
            </a:extLst>
          </p:cNvPr>
          <p:cNvSpPr/>
          <p:nvPr/>
        </p:nvSpPr>
        <p:spPr>
          <a:xfrm>
            <a:off x="2068282" y="1082591"/>
            <a:ext cx="8954236" cy="5144432"/>
          </a:xfrm>
          <a:prstGeom prst="roundRect">
            <a:avLst>
              <a:gd name="adj" fmla="val 723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6" name="Rectangle: Rounded Corners 5">
            <a:extLst>
              <a:ext uri="{FF2B5EF4-FFF2-40B4-BE49-F238E27FC236}">
                <a16:creationId xmlns:a16="http://schemas.microsoft.com/office/drawing/2014/main" id="{27D66FEE-21CD-48D3-97DE-F7F789086BDD}"/>
              </a:ext>
            </a:extLst>
          </p:cNvPr>
          <p:cNvSpPr/>
          <p:nvPr/>
        </p:nvSpPr>
        <p:spPr>
          <a:xfrm>
            <a:off x="2305915" y="1082589"/>
            <a:ext cx="8478971" cy="5144434"/>
          </a:xfrm>
          <a:prstGeom prst="roundRect">
            <a:avLst>
              <a:gd name="adj" fmla="val 3008"/>
            </a:avLst>
          </a:prstGeom>
          <a:noFill/>
          <a:ln w="31750">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10" name="Rectangle 9">
            <a:extLst>
              <a:ext uri="{FF2B5EF4-FFF2-40B4-BE49-F238E27FC236}">
                <a16:creationId xmlns:a16="http://schemas.microsoft.com/office/drawing/2014/main" id="{ADE708E1-18AD-4AC3-B819-645A094B6D68}"/>
              </a:ext>
            </a:extLst>
          </p:cNvPr>
          <p:cNvSpPr/>
          <p:nvPr/>
        </p:nvSpPr>
        <p:spPr>
          <a:xfrm>
            <a:off x="3020939" y="2609089"/>
            <a:ext cx="2512969" cy="116426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9144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00"/>
                </a:solidFill>
                <a:effectLst/>
                <a:uLnTx/>
                <a:uFillTx/>
                <a:latin typeface="Verdana"/>
                <a:ea typeface="+mn-ea"/>
                <a:cs typeface="+mn-cs"/>
              </a:rPr>
              <a:t>API Gateway</a:t>
            </a:r>
          </a:p>
        </p:txBody>
      </p:sp>
      <p:sp>
        <p:nvSpPr>
          <p:cNvPr id="12" name="Rectangle: Rounded Corners 11">
            <a:extLst>
              <a:ext uri="{FF2B5EF4-FFF2-40B4-BE49-F238E27FC236}">
                <a16:creationId xmlns:a16="http://schemas.microsoft.com/office/drawing/2014/main" id="{86451EC8-DD01-4996-9AE1-6D750EC33659}"/>
              </a:ext>
            </a:extLst>
          </p:cNvPr>
          <p:cNvSpPr/>
          <p:nvPr/>
        </p:nvSpPr>
        <p:spPr>
          <a:xfrm>
            <a:off x="3140120" y="2963851"/>
            <a:ext cx="962075" cy="631722"/>
          </a:xfrm>
          <a:prstGeom prst="roundRect">
            <a:avLst/>
          </a:prstGeom>
          <a:solidFill>
            <a:srgbClr val="0579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Gateway Offloading</a:t>
            </a:r>
          </a:p>
        </p:txBody>
      </p:sp>
      <p:grpSp>
        <p:nvGrpSpPr>
          <p:cNvPr id="46" name="Group 45">
            <a:extLst>
              <a:ext uri="{FF2B5EF4-FFF2-40B4-BE49-F238E27FC236}">
                <a16:creationId xmlns:a16="http://schemas.microsoft.com/office/drawing/2014/main" id="{A17763FE-0336-4142-BE47-5F312E0A407D}"/>
              </a:ext>
            </a:extLst>
          </p:cNvPr>
          <p:cNvGrpSpPr/>
          <p:nvPr/>
        </p:nvGrpSpPr>
        <p:grpSpPr>
          <a:xfrm>
            <a:off x="4423167" y="2885301"/>
            <a:ext cx="953970" cy="776848"/>
            <a:chOff x="4423167" y="2948811"/>
            <a:chExt cx="953970" cy="649828"/>
          </a:xfrm>
        </p:grpSpPr>
        <p:sp>
          <p:nvSpPr>
            <p:cNvPr id="55" name="Rectangle: Rounded Corners 54">
              <a:extLst>
                <a:ext uri="{FF2B5EF4-FFF2-40B4-BE49-F238E27FC236}">
                  <a16:creationId xmlns:a16="http://schemas.microsoft.com/office/drawing/2014/main" id="{37FB1483-EDF4-4D77-90F8-2F1BE3AF030F}"/>
                </a:ext>
              </a:extLst>
            </p:cNvPr>
            <p:cNvSpPr>
              <a:spLocks/>
            </p:cNvSpPr>
            <p:nvPr/>
          </p:nvSpPr>
          <p:spPr>
            <a:xfrm>
              <a:off x="4423167" y="2966917"/>
              <a:ext cx="953970" cy="631722"/>
            </a:xfrm>
            <a:prstGeom prst="roundRect">
              <a:avLst/>
            </a:prstGeom>
            <a:solidFill>
              <a:srgbClr val="0579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white"/>
                </a:solidFill>
                <a:effectLst/>
                <a:uLnTx/>
                <a:uFillTx/>
                <a:latin typeface="Verdana"/>
                <a:ea typeface="+mn-ea"/>
                <a:cs typeface="+mn-cs"/>
              </a:endParaRPr>
            </a:p>
          </p:txBody>
        </p:sp>
        <p:cxnSp>
          <p:nvCxnSpPr>
            <p:cNvPr id="14" name="Straight Connector 13">
              <a:extLst>
                <a:ext uri="{FF2B5EF4-FFF2-40B4-BE49-F238E27FC236}">
                  <a16:creationId xmlns:a16="http://schemas.microsoft.com/office/drawing/2014/main" id="{271BBAFE-7543-4C37-B23A-B53864C8050A}"/>
                </a:ext>
              </a:extLst>
            </p:cNvPr>
            <p:cNvCxnSpPr>
              <a:cxnSpLocks/>
            </p:cNvCxnSpPr>
            <p:nvPr/>
          </p:nvCxnSpPr>
          <p:spPr>
            <a:xfrm>
              <a:off x="4423167" y="3282778"/>
              <a:ext cx="95397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E190F88-7C68-40C0-ACCD-759C5F246FF1}"/>
                </a:ext>
              </a:extLst>
            </p:cNvPr>
            <p:cNvSpPr txBox="1">
              <a:spLocks/>
            </p:cNvSpPr>
            <p:nvPr/>
          </p:nvSpPr>
          <p:spPr>
            <a:xfrm>
              <a:off x="4423167" y="2948811"/>
              <a:ext cx="953970" cy="30777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Gateway Routing</a:t>
              </a:r>
            </a:p>
          </p:txBody>
        </p:sp>
        <p:sp>
          <p:nvSpPr>
            <p:cNvPr id="58" name="TextBox 57">
              <a:extLst>
                <a:ext uri="{FF2B5EF4-FFF2-40B4-BE49-F238E27FC236}">
                  <a16:creationId xmlns:a16="http://schemas.microsoft.com/office/drawing/2014/main" id="{F7797F83-D37A-4866-B6A3-F19535ACC3CE}"/>
                </a:ext>
              </a:extLst>
            </p:cNvPr>
            <p:cNvSpPr txBox="1">
              <a:spLocks/>
            </p:cNvSpPr>
            <p:nvPr/>
          </p:nvSpPr>
          <p:spPr>
            <a:xfrm>
              <a:off x="4423167" y="3283070"/>
              <a:ext cx="953970" cy="307777"/>
            </a:xfrm>
            <a:prstGeom prst="rect">
              <a:avLst/>
            </a:prstGeom>
            <a:noFill/>
          </p:spPr>
          <p:txBody>
            <a:bodyPr wrap="square" lIns="0" tIns="0" rIns="0" bIns="0" rtlCol="0" anchor="ctr">
              <a:spAutoFit/>
            </a:bodyPr>
            <a:lstStyle>
              <a:defPPr>
                <a:defRPr lang="pt-PT"/>
              </a:defPPr>
              <a:lvl1pPr algn="ctr">
                <a:defRPr sz="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Gateway Aggregation</a:t>
              </a:r>
            </a:p>
          </p:txBody>
        </p:sp>
      </p:grpSp>
      <p:sp>
        <p:nvSpPr>
          <p:cNvPr id="25" name="Rectangle 24">
            <a:extLst>
              <a:ext uri="{FF2B5EF4-FFF2-40B4-BE49-F238E27FC236}">
                <a16:creationId xmlns:a16="http://schemas.microsoft.com/office/drawing/2014/main" id="{C5667F4F-B57A-4DA5-9964-13208FD09C2F}"/>
              </a:ext>
            </a:extLst>
          </p:cNvPr>
          <p:cNvSpPr/>
          <p:nvPr/>
        </p:nvSpPr>
        <p:spPr>
          <a:xfrm rot="16200000">
            <a:off x="8227062" y="3190576"/>
            <a:ext cx="1585529" cy="412768"/>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Integration Point Microservices</a:t>
            </a:r>
          </a:p>
        </p:txBody>
      </p:sp>
      <p:sp>
        <p:nvSpPr>
          <p:cNvPr id="29" name="Rectangle: Rounded Corners 28">
            <a:extLst>
              <a:ext uri="{FF2B5EF4-FFF2-40B4-BE49-F238E27FC236}">
                <a16:creationId xmlns:a16="http://schemas.microsoft.com/office/drawing/2014/main" id="{DBBD8E8C-D798-4080-AF0C-DD00A1A1E77D}"/>
              </a:ext>
            </a:extLst>
          </p:cNvPr>
          <p:cNvSpPr/>
          <p:nvPr/>
        </p:nvSpPr>
        <p:spPr>
          <a:xfrm>
            <a:off x="8693098" y="2196351"/>
            <a:ext cx="664262" cy="363713"/>
          </a:xfrm>
          <a:prstGeom prst="roundRect">
            <a:avLst/>
          </a:prstGeom>
          <a:solidFill>
            <a:srgbClr val="0579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Sidecars</a:t>
            </a:r>
          </a:p>
        </p:txBody>
      </p:sp>
      <p:sp>
        <p:nvSpPr>
          <p:cNvPr id="30" name="Rectangle: Rounded Corners 29">
            <a:extLst>
              <a:ext uri="{FF2B5EF4-FFF2-40B4-BE49-F238E27FC236}">
                <a16:creationId xmlns:a16="http://schemas.microsoft.com/office/drawing/2014/main" id="{1CAC9553-219B-49DE-9399-52127C014251}"/>
              </a:ext>
            </a:extLst>
          </p:cNvPr>
          <p:cNvSpPr/>
          <p:nvPr/>
        </p:nvSpPr>
        <p:spPr>
          <a:xfrm>
            <a:off x="9485622" y="2740104"/>
            <a:ext cx="401710" cy="1313714"/>
          </a:xfrm>
          <a:prstGeom prst="roundRect">
            <a:avLst/>
          </a:prstGeom>
          <a:solidFill>
            <a:srgbClr val="0579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Ambassador</a:t>
            </a:r>
          </a:p>
        </p:txBody>
      </p:sp>
      <p:cxnSp>
        <p:nvCxnSpPr>
          <p:cNvPr id="79" name="Straight Arrow Connector 78">
            <a:extLst>
              <a:ext uri="{FF2B5EF4-FFF2-40B4-BE49-F238E27FC236}">
                <a16:creationId xmlns:a16="http://schemas.microsoft.com/office/drawing/2014/main" id="{FF637E41-1CBB-4560-A4BE-2C7083CFCB02}"/>
              </a:ext>
            </a:extLst>
          </p:cNvPr>
          <p:cNvCxnSpPr>
            <a:cxnSpLocks/>
          </p:cNvCxnSpPr>
          <p:nvPr/>
        </p:nvCxnSpPr>
        <p:spPr>
          <a:xfrm>
            <a:off x="4121063" y="3287749"/>
            <a:ext cx="229192" cy="0"/>
          </a:xfrm>
          <a:prstGeom prst="straightConnector1">
            <a:avLst/>
          </a:prstGeom>
          <a:ln w="317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D41F2526-5F6E-48F3-B8BF-19550AE6E82D}"/>
              </a:ext>
            </a:extLst>
          </p:cNvPr>
          <p:cNvCxnSpPr>
            <a:cxnSpLocks/>
          </p:cNvCxnSpPr>
          <p:nvPr/>
        </p:nvCxnSpPr>
        <p:spPr>
          <a:xfrm>
            <a:off x="8628230" y="3396960"/>
            <a:ext cx="185213" cy="0"/>
          </a:xfrm>
          <a:prstGeom prst="straightConnector1">
            <a:avLst/>
          </a:prstGeom>
          <a:ln w="317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00F4BC22-05A7-4E13-A923-34CA314C8196}"/>
              </a:ext>
            </a:extLst>
          </p:cNvPr>
          <p:cNvCxnSpPr>
            <a:cxnSpLocks/>
            <a:stCxn id="30" idx="3"/>
            <a:endCxn id="88" idx="0"/>
          </p:cNvCxnSpPr>
          <p:nvPr/>
        </p:nvCxnSpPr>
        <p:spPr>
          <a:xfrm flipV="1">
            <a:off x="9887332" y="3396960"/>
            <a:ext cx="259412" cy="1"/>
          </a:xfrm>
          <a:prstGeom prst="straightConnector1">
            <a:avLst/>
          </a:prstGeom>
          <a:ln w="317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92" name="Rectangle: Rounded Corners 91">
            <a:extLst>
              <a:ext uri="{FF2B5EF4-FFF2-40B4-BE49-F238E27FC236}">
                <a16:creationId xmlns:a16="http://schemas.microsoft.com/office/drawing/2014/main" id="{8FFCE3E6-0C24-4811-8446-4D3E8C3D568A}"/>
              </a:ext>
            </a:extLst>
          </p:cNvPr>
          <p:cNvSpPr/>
          <p:nvPr/>
        </p:nvSpPr>
        <p:spPr>
          <a:xfrm>
            <a:off x="6362001" y="4699305"/>
            <a:ext cx="1760197" cy="307940"/>
          </a:xfrm>
          <a:prstGeom prst="roundRect">
            <a:avLst/>
          </a:prstGeom>
          <a:solidFill>
            <a:srgbClr val="0579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Anti-corruption layer</a:t>
            </a:r>
          </a:p>
        </p:txBody>
      </p:sp>
      <p:cxnSp>
        <p:nvCxnSpPr>
          <p:cNvPr id="95" name="Straight Arrow Connector 94">
            <a:extLst>
              <a:ext uri="{FF2B5EF4-FFF2-40B4-BE49-F238E27FC236}">
                <a16:creationId xmlns:a16="http://schemas.microsoft.com/office/drawing/2014/main" id="{BB076CF1-5CEC-4FFD-AB85-693329373AE8}"/>
              </a:ext>
            </a:extLst>
          </p:cNvPr>
          <p:cNvCxnSpPr>
            <a:cxnSpLocks/>
            <a:stCxn id="92" idx="2"/>
            <a:endCxn id="86" idx="0"/>
          </p:cNvCxnSpPr>
          <p:nvPr/>
        </p:nvCxnSpPr>
        <p:spPr>
          <a:xfrm flipH="1">
            <a:off x="7242099" y="5007245"/>
            <a:ext cx="1" cy="135746"/>
          </a:xfrm>
          <a:prstGeom prst="straightConnector1">
            <a:avLst/>
          </a:prstGeom>
          <a:ln w="317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DF54B7E8-EAED-4B43-BA1D-F40C62033800}"/>
              </a:ext>
            </a:extLst>
          </p:cNvPr>
          <p:cNvSpPr txBox="1"/>
          <p:nvPr/>
        </p:nvSpPr>
        <p:spPr>
          <a:xfrm>
            <a:off x="6558242" y="1311567"/>
            <a:ext cx="1594988" cy="15388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00"/>
                </a:solidFill>
                <a:effectLst/>
                <a:uLnTx/>
                <a:uFillTx/>
                <a:latin typeface="Verdana"/>
                <a:ea typeface="+mn-ea"/>
                <a:cs typeface="+mn-cs"/>
              </a:rPr>
              <a:t>Applications Solutions</a:t>
            </a:r>
          </a:p>
        </p:txBody>
      </p:sp>
      <p:sp>
        <p:nvSpPr>
          <p:cNvPr id="116" name="Rectangle: Rounded Corners 115">
            <a:extLst>
              <a:ext uri="{FF2B5EF4-FFF2-40B4-BE49-F238E27FC236}">
                <a16:creationId xmlns:a16="http://schemas.microsoft.com/office/drawing/2014/main" id="{89255B22-0C40-4C97-93AF-AE2C2DC0809E}"/>
              </a:ext>
            </a:extLst>
          </p:cNvPr>
          <p:cNvSpPr/>
          <p:nvPr/>
        </p:nvSpPr>
        <p:spPr>
          <a:xfrm>
            <a:off x="2445429" y="4346921"/>
            <a:ext cx="953179" cy="465807"/>
          </a:xfrm>
          <a:prstGeom prst="roundRect">
            <a:avLst/>
          </a:prstGeom>
          <a:solidFill>
            <a:srgbClr val="0579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Strangler</a:t>
            </a:r>
          </a:p>
        </p:txBody>
      </p:sp>
      <p:cxnSp>
        <p:nvCxnSpPr>
          <p:cNvPr id="124" name="Straight Arrow Connector 123">
            <a:extLst>
              <a:ext uri="{FF2B5EF4-FFF2-40B4-BE49-F238E27FC236}">
                <a16:creationId xmlns:a16="http://schemas.microsoft.com/office/drawing/2014/main" id="{868C4274-75F3-4F00-BBEE-4BB9C130F514}"/>
              </a:ext>
            </a:extLst>
          </p:cNvPr>
          <p:cNvCxnSpPr>
            <a:cxnSpLocks/>
            <a:stCxn id="116" idx="0"/>
            <a:endCxn id="12" idx="2"/>
          </p:cNvCxnSpPr>
          <p:nvPr/>
        </p:nvCxnSpPr>
        <p:spPr>
          <a:xfrm flipV="1">
            <a:off x="2922019" y="3595573"/>
            <a:ext cx="699139" cy="751348"/>
          </a:xfrm>
          <a:prstGeom prst="straightConnector1">
            <a:avLst/>
          </a:prstGeom>
          <a:ln w="317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3" name="Arrow: Chevron 72">
            <a:extLst>
              <a:ext uri="{FF2B5EF4-FFF2-40B4-BE49-F238E27FC236}">
                <a16:creationId xmlns:a16="http://schemas.microsoft.com/office/drawing/2014/main" id="{15C9F4B7-49BC-47DB-B8EA-D3B493888A4D}"/>
              </a:ext>
            </a:extLst>
          </p:cNvPr>
          <p:cNvSpPr/>
          <p:nvPr/>
        </p:nvSpPr>
        <p:spPr>
          <a:xfrm>
            <a:off x="1741418" y="3195919"/>
            <a:ext cx="483561" cy="901988"/>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sp>
        <p:nvSpPr>
          <p:cNvPr id="74" name="Rectangle: Rounded Corners 73">
            <a:extLst>
              <a:ext uri="{FF2B5EF4-FFF2-40B4-BE49-F238E27FC236}">
                <a16:creationId xmlns:a16="http://schemas.microsoft.com/office/drawing/2014/main" id="{04D742B9-E4B3-4304-8739-55C1347B778A}"/>
              </a:ext>
            </a:extLst>
          </p:cNvPr>
          <p:cNvSpPr/>
          <p:nvPr/>
        </p:nvSpPr>
        <p:spPr>
          <a:xfrm>
            <a:off x="2638505" y="5395752"/>
            <a:ext cx="2799030" cy="51839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Partner Rotation System</a:t>
            </a:r>
          </a:p>
        </p:txBody>
      </p:sp>
      <p:cxnSp>
        <p:nvCxnSpPr>
          <p:cNvPr id="85" name="Straight Arrow Connector 84">
            <a:extLst>
              <a:ext uri="{FF2B5EF4-FFF2-40B4-BE49-F238E27FC236}">
                <a16:creationId xmlns:a16="http://schemas.microsoft.com/office/drawing/2014/main" id="{4D74CC8E-E3FF-4B00-8202-4DDB86A22942}"/>
              </a:ext>
            </a:extLst>
          </p:cNvPr>
          <p:cNvCxnSpPr>
            <a:cxnSpLocks/>
            <a:endCxn id="30" idx="1"/>
          </p:cNvCxnSpPr>
          <p:nvPr/>
        </p:nvCxnSpPr>
        <p:spPr>
          <a:xfrm>
            <a:off x="9226211" y="3396961"/>
            <a:ext cx="259411" cy="0"/>
          </a:xfrm>
          <a:prstGeom prst="straightConnector1">
            <a:avLst/>
          </a:prstGeom>
          <a:ln w="317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055E938-E2EC-43B2-8F9D-0640F14CF100}"/>
              </a:ext>
            </a:extLst>
          </p:cNvPr>
          <p:cNvCxnSpPr>
            <a:cxnSpLocks/>
            <a:stCxn id="116" idx="2"/>
            <a:endCxn id="74" idx="0"/>
          </p:cNvCxnSpPr>
          <p:nvPr/>
        </p:nvCxnSpPr>
        <p:spPr>
          <a:xfrm>
            <a:off x="2922019" y="4812728"/>
            <a:ext cx="1116001" cy="583024"/>
          </a:xfrm>
          <a:prstGeom prst="straightConnector1">
            <a:avLst/>
          </a:prstGeom>
          <a:ln w="317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96" name="Arrow: Chevron 95">
            <a:extLst>
              <a:ext uri="{FF2B5EF4-FFF2-40B4-BE49-F238E27FC236}">
                <a16:creationId xmlns:a16="http://schemas.microsoft.com/office/drawing/2014/main" id="{43D4145E-D81B-4B3A-BFA8-386148D57CFF}"/>
              </a:ext>
            </a:extLst>
          </p:cNvPr>
          <p:cNvSpPr/>
          <p:nvPr/>
        </p:nvSpPr>
        <p:spPr>
          <a:xfrm>
            <a:off x="10833777" y="3051478"/>
            <a:ext cx="483561" cy="901988"/>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grpSp>
        <p:nvGrpSpPr>
          <p:cNvPr id="9" name="Group 8">
            <a:extLst>
              <a:ext uri="{FF2B5EF4-FFF2-40B4-BE49-F238E27FC236}">
                <a16:creationId xmlns:a16="http://schemas.microsoft.com/office/drawing/2014/main" id="{52F47D79-D03C-4101-AC41-FAD66B24CEBF}"/>
              </a:ext>
            </a:extLst>
          </p:cNvPr>
          <p:cNvGrpSpPr/>
          <p:nvPr/>
        </p:nvGrpSpPr>
        <p:grpSpPr>
          <a:xfrm>
            <a:off x="5855968" y="1542967"/>
            <a:ext cx="2772262" cy="3017022"/>
            <a:chOff x="5856286" y="1542967"/>
            <a:chExt cx="2682964" cy="3017022"/>
          </a:xfrm>
        </p:grpSpPr>
        <p:sp>
          <p:nvSpPr>
            <p:cNvPr id="70" name="Rectangle: Rounded Corners 69">
              <a:extLst>
                <a:ext uri="{FF2B5EF4-FFF2-40B4-BE49-F238E27FC236}">
                  <a16:creationId xmlns:a16="http://schemas.microsoft.com/office/drawing/2014/main" id="{1BD017DC-84B1-480C-B0E5-92CF3B9D7329}"/>
                </a:ext>
              </a:extLst>
            </p:cNvPr>
            <p:cNvSpPr/>
            <p:nvPr/>
          </p:nvSpPr>
          <p:spPr>
            <a:xfrm>
              <a:off x="5856286" y="1542967"/>
              <a:ext cx="2682964" cy="3017022"/>
            </a:xfrm>
            <a:prstGeom prst="roundRect">
              <a:avLst>
                <a:gd name="adj" fmla="val 5534"/>
              </a:avLst>
            </a:prstGeom>
            <a:solidFill>
              <a:srgbClr val="0579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Backends for Frontends</a:t>
              </a:r>
            </a:p>
          </p:txBody>
        </p:sp>
        <p:sp>
          <p:nvSpPr>
            <p:cNvPr id="20" name="Rectangle: Rounded Corners 19">
              <a:extLst>
                <a:ext uri="{FF2B5EF4-FFF2-40B4-BE49-F238E27FC236}">
                  <a16:creationId xmlns:a16="http://schemas.microsoft.com/office/drawing/2014/main" id="{6921E594-AE4C-4B9D-9D31-53966A3034AF}"/>
                </a:ext>
              </a:extLst>
            </p:cNvPr>
            <p:cNvSpPr/>
            <p:nvPr/>
          </p:nvSpPr>
          <p:spPr>
            <a:xfrm>
              <a:off x="5937228" y="1872072"/>
              <a:ext cx="2540048" cy="2599690"/>
            </a:xfrm>
            <a:prstGeom prst="roundRect">
              <a:avLst>
                <a:gd name="adj" fmla="val 68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Verdana"/>
                  <a:ea typeface="+mn-ea"/>
                  <a:cs typeface="+mn-cs"/>
                </a:rPr>
                <a:t>Micro services for Web Apps</a:t>
              </a:r>
              <a:endParaRPr kumimoji="0" lang="en-IN" sz="1000" b="1" i="0" u="none" strike="noStrike" kern="1200" cap="none" spc="0" normalizeH="0" baseline="0" noProof="0">
                <a:ln>
                  <a:noFill/>
                </a:ln>
                <a:solidFill>
                  <a:srgbClr val="000000"/>
                </a:solidFill>
                <a:effectLst/>
                <a:uLnTx/>
                <a:uFillTx/>
                <a:latin typeface="Verdana"/>
                <a:ea typeface="+mn-ea"/>
                <a:cs typeface="+mn-cs"/>
              </a:endParaRPr>
            </a:p>
          </p:txBody>
        </p:sp>
      </p:grpSp>
      <p:cxnSp>
        <p:nvCxnSpPr>
          <p:cNvPr id="80" name="Straight Arrow Connector 79">
            <a:extLst>
              <a:ext uri="{FF2B5EF4-FFF2-40B4-BE49-F238E27FC236}">
                <a16:creationId xmlns:a16="http://schemas.microsoft.com/office/drawing/2014/main" id="{EC9B1F27-E880-446E-89D6-285DF4B4093A}"/>
              </a:ext>
            </a:extLst>
          </p:cNvPr>
          <p:cNvCxnSpPr>
            <a:cxnSpLocks/>
            <a:stCxn id="15" idx="3"/>
          </p:cNvCxnSpPr>
          <p:nvPr/>
        </p:nvCxnSpPr>
        <p:spPr>
          <a:xfrm flipV="1">
            <a:off x="5377137" y="2877540"/>
            <a:ext cx="453508" cy="191730"/>
          </a:xfrm>
          <a:prstGeom prst="straightConnector1">
            <a:avLst/>
          </a:prstGeom>
          <a:ln w="317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1345535-CDDF-4AEF-9661-72B90E7FFC1E}"/>
              </a:ext>
            </a:extLst>
          </p:cNvPr>
          <p:cNvCxnSpPr>
            <a:cxnSpLocks/>
            <a:stCxn id="58" idx="3"/>
          </p:cNvCxnSpPr>
          <p:nvPr/>
        </p:nvCxnSpPr>
        <p:spPr>
          <a:xfrm>
            <a:off x="5377137" y="3468866"/>
            <a:ext cx="426093" cy="277574"/>
          </a:xfrm>
          <a:prstGeom prst="straightConnector1">
            <a:avLst/>
          </a:prstGeom>
          <a:ln w="317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34" name="Rectangle: Rounded Corners 133">
            <a:extLst>
              <a:ext uri="{FF2B5EF4-FFF2-40B4-BE49-F238E27FC236}">
                <a16:creationId xmlns:a16="http://schemas.microsoft.com/office/drawing/2014/main" id="{9EA0FC62-F2A2-4F24-9422-74246B15A881}"/>
              </a:ext>
            </a:extLst>
          </p:cNvPr>
          <p:cNvSpPr/>
          <p:nvPr/>
        </p:nvSpPr>
        <p:spPr>
          <a:xfrm>
            <a:off x="6228657" y="3861707"/>
            <a:ext cx="2098704" cy="589250"/>
          </a:xfrm>
          <a:prstGeom prst="roundRect">
            <a:avLst/>
          </a:prstGeom>
          <a:solidFill>
            <a:srgbClr val="CB29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white"/>
              </a:solidFill>
              <a:effectLst/>
              <a:uLnTx/>
              <a:uFillTx/>
              <a:latin typeface="Verdana"/>
              <a:ea typeface="+mn-ea"/>
              <a:cs typeface="+mn-cs"/>
            </a:endParaRPr>
          </a:p>
        </p:txBody>
      </p:sp>
      <p:sp>
        <p:nvSpPr>
          <p:cNvPr id="136" name="Rectangle: Rounded Corners 135">
            <a:extLst>
              <a:ext uri="{FF2B5EF4-FFF2-40B4-BE49-F238E27FC236}">
                <a16:creationId xmlns:a16="http://schemas.microsoft.com/office/drawing/2014/main" id="{106A29B0-BADA-4D83-9029-C92F9E950B32}"/>
              </a:ext>
            </a:extLst>
          </p:cNvPr>
          <p:cNvSpPr/>
          <p:nvPr/>
        </p:nvSpPr>
        <p:spPr>
          <a:xfrm>
            <a:off x="6349798" y="3883176"/>
            <a:ext cx="1848500" cy="5245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srgbClr val="000000"/>
              </a:solidFill>
              <a:effectLst/>
              <a:uLnTx/>
              <a:uFillTx/>
              <a:latin typeface="Verdana"/>
              <a:ea typeface="+mn-ea"/>
              <a:cs typeface="+mn-cs"/>
            </a:endParaRPr>
          </a:p>
        </p:txBody>
      </p:sp>
      <p:pic>
        <p:nvPicPr>
          <p:cNvPr id="5135" name="Picture 5134">
            <a:extLst>
              <a:ext uri="{FF2B5EF4-FFF2-40B4-BE49-F238E27FC236}">
                <a16:creationId xmlns:a16="http://schemas.microsoft.com/office/drawing/2014/main" id="{7267221B-B624-4AD1-BF61-410F5BB3E2E4}"/>
              </a:ext>
            </a:extLst>
          </p:cNvPr>
          <p:cNvPicPr>
            <a:picLocks noChangeAspect="1"/>
          </p:cNvPicPr>
          <p:nvPr/>
        </p:nvPicPr>
        <p:blipFill>
          <a:blip r:embed="rId3"/>
          <a:stretch>
            <a:fillRect/>
          </a:stretch>
        </p:blipFill>
        <p:spPr>
          <a:xfrm>
            <a:off x="6681658" y="3988809"/>
            <a:ext cx="304327" cy="305823"/>
          </a:xfrm>
          <a:prstGeom prst="rect">
            <a:avLst/>
          </a:prstGeom>
          <a:solidFill>
            <a:schemeClr val="bg1"/>
          </a:solidFill>
          <a:ln>
            <a:solidFill>
              <a:schemeClr val="accent5"/>
            </a:solidFill>
          </a:ln>
          <a:effectLst>
            <a:glow rad="127000">
              <a:schemeClr val="accent5"/>
            </a:glow>
          </a:effectLst>
        </p:spPr>
      </p:pic>
      <p:pic>
        <p:nvPicPr>
          <p:cNvPr id="146" name="Picture 145">
            <a:extLst>
              <a:ext uri="{FF2B5EF4-FFF2-40B4-BE49-F238E27FC236}">
                <a16:creationId xmlns:a16="http://schemas.microsoft.com/office/drawing/2014/main" id="{6BAB14A4-4CBF-4757-B2E9-9DA900930205}"/>
              </a:ext>
            </a:extLst>
          </p:cNvPr>
          <p:cNvPicPr>
            <a:picLocks noChangeAspect="1"/>
          </p:cNvPicPr>
          <p:nvPr/>
        </p:nvPicPr>
        <p:blipFill>
          <a:blip r:embed="rId3"/>
          <a:stretch>
            <a:fillRect/>
          </a:stretch>
        </p:blipFill>
        <p:spPr>
          <a:xfrm>
            <a:off x="7589285" y="3988809"/>
            <a:ext cx="304327" cy="305823"/>
          </a:xfrm>
          <a:prstGeom prst="rect">
            <a:avLst/>
          </a:prstGeom>
          <a:solidFill>
            <a:schemeClr val="bg1"/>
          </a:solidFill>
          <a:ln>
            <a:solidFill>
              <a:schemeClr val="accent5"/>
            </a:solidFill>
          </a:ln>
          <a:effectLst>
            <a:glow rad="127000">
              <a:schemeClr val="accent4">
                <a:lumMod val="60000"/>
                <a:lumOff val="40000"/>
              </a:schemeClr>
            </a:glow>
          </a:effectLst>
        </p:spPr>
      </p:pic>
      <p:cxnSp>
        <p:nvCxnSpPr>
          <p:cNvPr id="34" name="Straight Arrow Connector 33">
            <a:extLst>
              <a:ext uri="{FF2B5EF4-FFF2-40B4-BE49-F238E27FC236}">
                <a16:creationId xmlns:a16="http://schemas.microsoft.com/office/drawing/2014/main" id="{73420B27-9183-4769-8697-DAC9C76B5BB3}"/>
              </a:ext>
            </a:extLst>
          </p:cNvPr>
          <p:cNvCxnSpPr>
            <a:stCxn id="70" idx="2"/>
            <a:endCxn id="92" idx="0"/>
          </p:cNvCxnSpPr>
          <p:nvPr/>
        </p:nvCxnSpPr>
        <p:spPr>
          <a:xfrm>
            <a:off x="7242099" y="4559989"/>
            <a:ext cx="1" cy="139316"/>
          </a:xfrm>
          <a:prstGeom prst="straightConnector1">
            <a:avLst/>
          </a:prstGeom>
          <a:ln w="317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98" name="Hexagon 97">
            <a:extLst>
              <a:ext uri="{FF2B5EF4-FFF2-40B4-BE49-F238E27FC236}">
                <a16:creationId xmlns:a16="http://schemas.microsoft.com/office/drawing/2014/main" id="{712AB767-862A-4BD1-BEA6-FFFB0C7E1FB4}"/>
              </a:ext>
            </a:extLst>
          </p:cNvPr>
          <p:cNvSpPr/>
          <p:nvPr/>
        </p:nvSpPr>
        <p:spPr>
          <a:xfrm>
            <a:off x="7148374" y="2182850"/>
            <a:ext cx="1348697" cy="544261"/>
          </a:xfrm>
          <a:prstGeom prst="hexagon">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Country based </a:t>
            </a:r>
            <a:br>
              <a:rPr kumimoji="0" lang="en-IN" sz="1000" b="0" i="0" u="none" strike="noStrike" kern="1200" cap="none" spc="0" normalizeH="0" baseline="0" noProof="0">
                <a:ln>
                  <a:noFill/>
                </a:ln>
                <a:solidFill>
                  <a:prstClr val="white"/>
                </a:solidFill>
                <a:effectLst/>
                <a:uLnTx/>
                <a:uFillTx/>
                <a:latin typeface="Verdana"/>
                <a:ea typeface="+mn-ea"/>
                <a:cs typeface="+mn-cs"/>
              </a:rPr>
            </a:br>
            <a:r>
              <a:rPr kumimoji="0" lang="en-IN" sz="1000" b="0" i="0" u="none" strike="noStrike" kern="1200" cap="none" spc="0" normalizeH="0" baseline="0" noProof="0">
                <a:ln>
                  <a:noFill/>
                </a:ln>
                <a:solidFill>
                  <a:prstClr val="white"/>
                </a:solidFill>
                <a:effectLst/>
                <a:uLnTx/>
                <a:uFillTx/>
                <a:latin typeface="Verdana"/>
                <a:ea typeface="+mn-ea"/>
                <a:cs typeface="+mn-cs"/>
              </a:rPr>
              <a:t>Compliance </a:t>
            </a:r>
            <a:br>
              <a:rPr kumimoji="0" lang="en-IN" sz="1000" b="0" i="0" u="none" strike="noStrike" kern="1200" cap="none" spc="0" normalizeH="0" baseline="0" noProof="0">
                <a:ln>
                  <a:noFill/>
                </a:ln>
                <a:solidFill>
                  <a:prstClr val="white"/>
                </a:solidFill>
                <a:effectLst/>
                <a:uLnTx/>
                <a:uFillTx/>
                <a:latin typeface="Verdana"/>
                <a:ea typeface="+mn-ea"/>
                <a:cs typeface="+mn-cs"/>
              </a:rPr>
            </a:br>
            <a:r>
              <a:rPr kumimoji="0" lang="en-IN" sz="1000" b="0" i="0" u="none" strike="noStrike" kern="1200" cap="none" spc="0" normalizeH="0" baseline="0" noProof="0">
                <a:ln>
                  <a:noFill/>
                </a:ln>
                <a:solidFill>
                  <a:prstClr val="white"/>
                </a:solidFill>
                <a:effectLst/>
                <a:uLnTx/>
                <a:uFillTx/>
                <a:latin typeface="Verdana"/>
                <a:ea typeface="+mn-ea"/>
                <a:cs typeface="+mn-cs"/>
              </a:rPr>
              <a:t>Tracking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1" i="0" u="none" strike="noStrike" kern="1200" cap="none" spc="0" normalizeH="0" baseline="0" noProof="0">
              <a:ln>
                <a:noFill/>
              </a:ln>
              <a:solidFill>
                <a:prstClr val="white"/>
              </a:solidFill>
              <a:effectLst/>
              <a:uLnTx/>
              <a:uFillTx/>
              <a:latin typeface="Verdana"/>
              <a:ea typeface="+mn-ea"/>
              <a:cs typeface="+mn-cs"/>
            </a:endParaRPr>
          </a:p>
        </p:txBody>
      </p:sp>
      <p:sp>
        <p:nvSpPr>
          <p:cNvPr id="110" name="Hexagon 109">
            <a:extLst>
              <a:ext uri="{FF2B5EF4-FFF2-40B4-BE49-F238E27FC236}">
                <a16:creationId xmlns:a16="http://schemas.microsoft.com/office/drawing/2014/main" id="{E6026123-0DAE-4C5C-8CB7-8B870DE99698}"/>
              </a:ext>
            </a:extLst>
          </p:cNvPr>
          <p:cNvSpPr/>
          <p:nvPr/>
        </p:nvSpPr>
        <p:spPr>
          <a:xfrm>
            <a:off x="5972550" y="2472711"/>
            <a:ext cx="1348697" cy="544261"/>
          </a:xfrm>
          <a:prstGeom prst="hexagon">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Client </a:t>
            </a:r>
            <a:br>
              <a:rPr kumimoji="0" lang="en-IN" sz="1000" b="0" i="0" u="none" strike="noStrike" kern="1200" cap="none" spc="0" normalizeH="0" baseline="0" noProof="0">
                <a:ln>
                  <a:noFill/>
                </a:ln>
                <a:solidFill>
                  <a:prstClr val="white"/>
                </a:solidFill>
                <a:effectLst/>
                <a:uLnTx/>
                <a:uFillTx/>
                <a:latin typeface="Verdana"/>
                <a:ea typeface="+mn-ea"/>
                <a:cs typeface="+mn-cs"/>
              </a:rPr>
            </a:br>
            <a:r>
              <a:rPr kumimoji="0" lang="en-IN" sz="1000" b="0" i="0" u="none" strike="noStrike" kern="1200" cap="none" spc="0" normalizeH="0" baseline="0" noProof="0">
                <a:ln>
                  <a:noFill/>
                </a:ln>
                <a:solidFill>
                  <a:prstClr val="white"/>
                </a:solidFill>
                <a:effectLst/>
                <a:uLnTx/>
                <a:uFillTx/>
                <a:latin typeface="Verdana"/>
                <a:ea typeface="+mn-ea"/>
                <a:cs typeface="+mn-cs"/>
              </a:rPr>
              <a:t>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1" i="0" u="none" strike="noStrike" kern="1200" cap="none" spc="0" normalizeH="0" baseline="0" noProof="0">
              <a:ln>
                <a:noFill/>
              </a:ln>
              <a:solidFill>
                <a:prstClr val="white"/>
              </a:solidFill>
              <a:effectLst/>
              <a:uLnTx/>
              <a:uFillTx/>
              <a:latin typeface="Verdana"/>
              <a:ea typeface="+mn-ea"/>
              <a:cs typeface="+mn-cs"/>
            </a:endParaRPr>
          </a:p>
        </p:txBody>
      </p:sp>
      <p:sp>
        <p:nvSpPr>
          <p:cNvPr id="111" name="Hexagon 110">
            <a:extLst>
              <a:ext uri="{FF2B5EF4-FFF2-40B4-BE49-F238E27FC236}">
                <a16:creationId xmlns:a16="http://schemas.microsoft.com/office/drawing/2014/main" id="{E41DB2CA-4923-47AD-8463-7E6C74E13FF3}"/>
              </a:ext>
            </a:extLst>
          </p:cNvPr>
          <p:cNvSpPr/>
          <p:nvPr/>
        </p:nvSpPr>
        <p:spPr>
          <a:xfrm>
            <a:off x="7155223" y="2737549"/>
            <a:ext cx="1348697" cy="544261"/>
          </a:xfrm>
          <a:prstGeom prst="hexagon">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User </a:t>
            </a:r>
            <a:br>
              <a:rPr kumimoji="0" lang="en-IN" sz="1000" b="0" i="0" u="none" strike="noStrike" kern="1200" cap="none" spc="0" normalizeH="0" baseline="0" noProof="0">
                <a:ln>
                  <a:noFill/>
                </a:ln>
                <a:solidFill>
                  <a:prstClr val="white"/>
                </a:solidFill>
                <a:effectLst/>
                <a:uLnTx/>
                <a:uFillTx/>
                <a:latin typeface="Verdana"/>
                <a:ea typeface="+mn-ea"/>
                <a:cs typeface="+mn-cs"/>
              </a:rPr>
            </a:br>
            <a:r>
              <a:rPr kumimoji="0" lang="en-IN" sz="1000" b="0" i="0" u="none" strike="noStrike" kern="1200" cap="none" spc="0" normalizeH="0" baseline="0" noProof="0">
                <a:ln>
                  <a:noFill/>
                </a:ln>
                <a:solidFill>
                  <a:prstClr val="white"/>
                </a:solidFill>
                <a:effectLst/>
                <a:uLnTx/>
                <a:uFillTx/>
                <a:latin typeface="Verdana"/>
                <a:ea typeface="+mn-ea"/>
                <a:cs typeface="+mn-cs"/>
              </a:rPr>
              <a:t>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1" i="0" u="none" strike="noStrike" kern="1200" cap="none" spc="0" normalizeH="0" baseline="0" noProof="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1" i="0" u="none" strike="noStrike" kern="1200" cap="none" spc="0" normalizeH="0" baseline="0" noProof="0">
              <a:ln>
                <a:noFill/>
              </a:ln>
              <a:solidFill>
                <a:prstClr val="white"/>
              </a:solidFill>
              <a:effectLst/>
              <a:uLnTx/>
              <a:uFillTx/>
              <a:latin typeface="Verdana"/>
              <a:ea typeface="+mn-ea"/>
              <a:cs typeface="+mn-cs"/>
            </a:endParaRPr>
          </a:p>
        </p:txBody>
      </p:sp>
      <p:sp>
        <p:nvSpPr>
          <p:cNvPr id="112" name="Hexagon 111">
            <a:extLst>
              <a:ext uri="{FF2B5EF4-FFF2-40B4-BE49-F238E27FC236}">
                <a16:creationId xmlns:a16="http://schemas.microsoft.com/office/drawing/2014/main" id="{F9173823-BF99-4645-BE66-CF2819C4D001}"/>
              </a:ext>
            </a:extLst>
          </p:cNvPr>
          <p:cNvSpPr/>
          <p:nvPr/>
        </p:nvSpPr>
        <p:spPr>
          <a:xfrm>
            <a:off x="5972550" y="3020118"/>
            <a:ext cx="1348697" cy="544261"/>
          </a:xfrm>
          <a:prstGeom prst="hexagon">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Partner </a:t>
            </a:r>
            <a:br>
              <a:rPr kumimoji="0" lang="en-IN" sz="1000" b="0" i="0" u="none" strike="noStrike" kern="1200" cap="none" spc="0" normalizeH="0" baseline="0" noProof="0">
                <a:ln>
                  <a:noFill/>
                </a:ln>
                <a:solidFill>
                  <a:prstClr val="white"/>
                </a:solidFill>
                <a:effectLst/>
                <a:uLnTx/>
                <a:uFillTx/>
                <a:latin typeface="Verdana"/>
                <a:ea typeface="+mn-ea"/>
                <a:cs typeface="+mn-cs"/>
              </a:rPr>
            </a:br>
            <a:r>
              <a:rPr kumimoji="0" lang="en-IN" sz="1000" b="0" i="0" u="none" strike="noStrike" kern="1200" cap="none" spc="0" normalizeH="0" baseline="0" noProof="0">
                <a:ln>
                  <a:noFill/>
                </a:ln>
                <a:solidFill>
                  <a:prstClr val="white"/>
                </a:solidFill>
                <a:effectLst/>
                <a:uLnTx/>
                <a:uFillTx/>
                <a:latin typeface="Verdana"/>
                <a:ea typeface="+mn-ea"/>
                <a:cs typeface="+mn-cs"/>
              </a:rPr>
              <a:t>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0" i="0" u="none" strike="noStrike" kern="1200" cap="none" spc="0" normalizeH="0" baseline="0" noProof="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1" i="0" u="none" strike="noStrike" kern="1200" cap="none" spc="0" normalizeH="0" baseline="0" noProof="0">
              <a:ln>
                <a:noFill/>
              </a:ln>
              <a:solidFill>
                <a:prstClr val="white"/>
              </a:solidFill>
              <a:effectLst/>
              <a:uLnTx/>
              <a:uFillTx/>
              <a:latin typeface="Verdana"/>
              <a:ea typeface="+mn-ea"/>
              <a:cs typeface="+mn-cs"/>
            </a:endParaRPr>
          </a:p>
        </p:txBody>
      </p:sp>
      <p:sp>
        <p:nvSpPr>
          <p:cNvPr id="113" name="Hexagon 112">
            <a:extLst>
              <a:ext uri="{FF2B5EF4-FFF2-40B4-BE49-F238E27FC236}">
                <a16:creationId xmlns:a16="http://schemas.microsoft.com/office/drawing/2014/main" id="{03555FC6-3FE1-4781-B949-6E77904175D2}"/>
              </a:ext>
            </a:extLst>
          </p:cNvPr>
          <p:cNvSpPr/>
          <p:nvPr/>
        </p:nvSpPr>
        <p:spPr>
          <a:xfrm>
            <a:off x="7166755" y="3284984"/>
            <a:ext cx="1348697" cy="544261"/>
          </a:xfrm>
          <a:prstGeom prst="hexagon">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Verdana"/>
                <a:ea typeface="+mn-ea"/>
                <a:cs typeface="+mn-cs"/>
              </a:rPr>
              <a:t>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000" b="1" i="0" u="none" strike="noStrike" kern="1200" cap="none" spc="0" normalizeH="0" baseline="0" noProof="0">
              <a:ln>
                <a:noFill/>
              </a:ln>
              <a:solidFill>
                <a:prstClr val="white"/>
              </a:solidFill>
              <a:effectLst/>
              <a:uLnTx/>
              <a:uFillTx/>
              <a:latin typeface="Verdana"/>
              <a:ea typeface="+mn-ea"/>
              <a:cs typeface="+mn-cs"/>
            </a:endParaRPr>
          </a:p>
        </p:txBody>
      </p:sp>
      <p:grpSp>
        <p:nvGrpSpPr>
          <p:cNvPr id="50" name="Group 49">
            <a:extLst>
              <a:ext uri="{FF2B5EF4-FFF2-40B4-BE49-F238E27FC236}">
                <a16:creationId xmlns:a16="http://schemas.microsoft.com/office/drawing/2014/main" id="{7C73D4F9-D329-450E-8275-4DEAA2BD42FB}"/>
              </a:ext>
            </a:extLst>
          </p:cNvPr>
          <p:cNvGrpSpPr/>
          <p:nvPr/>
        </p:nvGrpSpPr>
        <p:grpSpPr>
          <a:xfrm>
            <a:off x="407036" y="2073022"/>
            <a:ext cx="1236384" cy="3212208"/>
            <a:chOff x="268807" y="2073022"/>
            <a:chExt cx="1512842" cy="3212208"/>
          </a:xfrm>
        </p:grpSpPr>
        <p:sp>
          <p:nvSpPr>
            <p:cNvPr id="16" name="Arrow: Chevron 15">
              <a:extLst>
                <a:ext uri="{FF2B5EF4-FFF2-40B4-BE49-F238E27FC236}">
                  <a16:creationId xmlns:a16="http://schemas.microsoft.com/office/drawing/2014/main" id="{342ABFEA-1A43-45F6-A610-FA118F074DE7}"/>
                </a:ext>
              </a:extLst>
            </p:cNvPr>
            <p:cNvSpPr/>
            <p:nvPr/>
          </p:nvSpPr>
          <p:spPr>
            <a:xfrm>
              <a:off x="1132047" y="3025713"/>
              <a:ext cx="575756" cy="901988"/>
            </a:xfrm>
            <a:prstGeom prst="chevron">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000" b="1" i="0" u="none" strike="noStrike" kern="1200" cap="none" spc="0" normalizeH="0" baseline="0" noProof="0">
                <a:ln>
                  <a:noFill/>
                </a:ln>
                <a:solidFill>
                  <a:srgbClr val="000000"/>
                </a:solidFill>
                <a:effectLst/>
                <a:uLnTx/>
                <a:uFillTx/>
                <a:latin typeface="Verdana"/>
                <a:ea typeface="+mn-ea"/>
                <a:cs typeface="+mn-cs"/>
              </a:endParaRPr>
            </a:p>
          </p:txBody>
        </p:sp>
        <p:sp>
          <p:nvSpPr>
            <p:cNvPr id="76" name="Rectangle: Rounded Corners 75">
              <a:extLst>
                <a:ext uri="{FF2B5EF4-FFF2-40B4-BE49-F238E27FC236}">
                  <a16:creationId xmlns:a16="http://schemas.microsoft.com/office/drawing/2014/main" id="{B1E93290-22E8-4361-A424-D65BA784F157}"/>
                </a:ext>
              </a:extLst>
            </p:cNvPr>
            <p:cNvSpPr/>
            <p:nvPr/>
          </p:nvSpPr>
          <p:spPr>
            <a:xfrm>
              <a:off x="268807" y="2073022"/>
              <a:ext cx="1512842" cy="3212208"/>
            </a:xfrm>
            <a:prstGeom prst="round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000" b="1" i="1" u="none" strike="noStrike" kern="1200" cap="none" spc="0" normalizeH="0" baseline="0" noProof="0">
                <a:ln>
                  <a:noFill/>
                </a:ln>
                <a:solidFill>
                  <a:srgbClr val="FF0000"/>
                </a:solidFill>
                <a:effectLst/>
                <a:uLnTx/>
                <a:uFillTx/>
                <a:latin typeface="Verdana"/>
                <a:ea typeface="+mn-ea"/>
                <a:cs typeface="+mn-cs"/>
              </a:endParaRPr>
            </a:p>
          </p:txBody>
        </p:sp>
        <p:sp>
          <p:nvSpPr>
            <p:cNvPr id="77" name="Rectangle: Rounded Corners 76">
              <a:extLst>
                <a:ext uri="{FF2B5EF4-FFF2-40B4-BE49-F238E27FC236}">
                  <a16:creationId xmlns:a16="http://schemas.microsoft.com/office/drawing/2014/main" id="{7710F696-D0E4-401F-86DA-0D8DC7CA5D62}"/>
                </a:ext>
              </a:extLst>
            </p:cNvPr>
            <p:cNvSpPr/>
            <p:nvPr/>
          </p:nvSpPr>
          <p:spPr>
            <a:xfrm>
              <a:off x="278911" y="2264091"/>
              <a:ext cx="1492634" cy="443768"/>
            </a:xfrm>
            <a:prstGeom prst="round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1" u="none" strike="noStrike" kern="1200" cap="none" spc="0" normalizeH="0" baseline="0" noProof="0">
                  <a:ln>
                    <a:noFill/>
                  </a:ln>
                  <a:solidFill>
                    <a:prstClr val="white"/>
                  </a:solidFill>
                  <a:effectLst/>
                  <a:uLnTx/>
                  <a:uFillTx/>
                  <a:latin typeface="Verdana"/>
                  <a:ea typeface="+mn-ea"/>
                  <a:cs typeface="+mn-cs"/>
                </a:rPr>
                <a:t>Microservices Boundary</a:t>
              </a:r>
            </a:p>
          </p:txBody>
        </p:sp>
        <p:sp>
          <p:nvSpPr>
            <p:cNvPr id="78" name="Rectangle: Rounded Corners 77">
              <a:extLst>
                <a:ext uri="{FF2B5EF4-FFF2-40B4-BE49-F238E27FC236}">
                  <a16:creationId xmlns:a16="http://schemas.microsoft.com/office/drawing/2014/main" id="{34C24007-2D43-408A-B4C2-D095ABAB89AF}"/>
                </a:ext>
              </a:extLst>
            </p:cNvPr>
            <p:cNvSpPr/>
            <p:nvPr/>
          </p:nvSpPr>
          <p:spPr>
            <a:xfrm>
              <a:off x="278911" y="2860666"/>
              <a:ext cx="1492634" cy="443768"/>
            </a:xfrm>
            <a:prstGeom prst="round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1" u="none" strike="noStrike" kern="1200" cap="none" spc="0" normalizeH="0" baseline="0" noProof="0">
                  <a:ln>
                    <a:noFill/>
                  </a:ln>
                  <a:solidFill>
                    <a:prstClr val="white"/>
                  </a:solidFill>
                  <a:effectLst/>
                  <a:uLnTx/>
                  <a:uFillTx/>
                  <a:latin typeface="Verdana"/>
                  <a:ea typeface="+mn-ea"/>
                  <a:cs typeface="+mn-cs"/>
                </a:rPr>
                <a:t>Data Elements</a:t>
              </a:r>
            </a:p>
          </p:txBody>
        </p:sp>
        <p:sp>
          <p:nvSpPr>
            <p:cNvPr id="81" name="Rectangle: Rounded Corners 80">
              <a:extLst>
                <a:ext uri="{FF2B5EF4-FFF2-40B4-BE49-F238E27FC236}">
                  <a16:creationId xmlns:a16="http://schemas.microsoft.com/office/drawing/2014/main" id="{FDC27DBE-EAEA-430E-A246-F69A25E8F940}"/>
                </a:ext>
              </a:extLst>
            </p:cNvPr>
            <p:cNvSpPr/>
            <p:nvPr/>
          </p:nvSpPr>
          <p:spPr>
            <a:xfrm>
              <a:off x="278911" y="4053817"/>
              <a:ext cx="1492634" cy="443768"/>
            </a:xfrm>
            <a:prstGeom prst="round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1" u="none" strike="noStrike" kern="1200" cap="none" spc="0" normalizeH="0" baseline="0" noProof="0">
                  <a:ln>
                    <a:noFill/>
                  </a:ln>
                  <a:solidFill>
                    <a:prstClr val="white"/>
                  </a:solidFill>
                  <a:effectLst/>
                  <a:uLnTx/>
                  <a:uFillTx/>
                  <a:latin typeface="Verdana"/>
                  <a:ea typeface="+mn-ea"/>
                  <a:cs typeface="+mn-cs"/>
                </a:rPr>
                <a:t>Dependencies</a:t>
              </a:r>
            </a:p>
          </p:txBody>
        </p:sp>
        <p:sp>
          <p:nvSpPr>
            <p:cNvPr id="83" name="Rectangle: Rounded Corners 82">
              <a:extLst>
                <a:ext uri="{FF2B5EF4-FFF2-40B4-BE49-F238E27FC236}">
                  <a16:creationId xmlns:a16="http://schemas.microsoft.com/office/drawing/2014/main" id="{7A906C7A-1E8A-48DC-B724-061B2E2F9617}"/>
                </a:ext>
              </a:extLst>
            </p:cNvPr>
            <p:cNvSpPr/>
            <p:nvPr/>
          </p:nvSpPr>
          <p:spPr>
            <a:xfrm>
              <a:off x="278911" y="4650393"/>
              <a:ext cx="1492634" cy="443768"/>
            </a:xfrm>
            <a:prstGeom prst="round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1" u="none" strike="noStrike" kern="1200" cap="none" spc="0" normalizeH="0" baseline="0" noProof="0">
                  <a:ln>
                    <a:noFill/>
                  </a:ln>
                  <a:solidFill>
                    <a:prstClr val="white"/>
                  </a:solidFill>
                  <a:effectLst/>
                  <a:uLnTx/>
                  <a:uFillTx/>
                  <a:latin typeface="Verdana"/>
                  <a:ea typeface="+mn-ea"/>
                  <a:cs typeface="+mn-cs"/>
                </a:rPr>
                <a:t>Integrations</a:t>
              </a:r>
            </a:p>
          </p:txBody>
        </p:sp>
        <p:sp>
          <p:nvSpPr>
            <p:cNvPr id="63" name="Rectangle: Rounded Corners 62">
              <a:extLst>
                <a:ext uri="{FF2B5EF4-FFF2-40B4-BE49-F238E27FC236}">
                  <a16:creationId xmlns:a16="http://schemas.microsoft.com/office/drawing/2014/main" id="{13E1F7CE-127A-40F4-A345-C3EB556489B4}"/>
                </a:ext>
              </a:extLst>
            </p:cNvPr>
            <p:cNvSpPr/>
            <p:nvPr/>
          </p:nvSpPr>
          <p:spPr>
            <a:xfrm>
              <a:off x="278911" y="3457241"/>
              <a:ext cx="1492634" cy="443768"/>
            </a:xfrm>
            <a:prstGeom prst="round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1" u="none" strike="noStrike" kern="1200" cap="none" spc="0" normalizeH="0" baseline="0" noProof="0">
                  <a:ln>
                    <a:noFill/>
                  </a:ln>
                  <a:solidFill>
                    <a:prstClr val="white"/>
                  </a:solidFill>
                  <a:effectLst/>
                  <a:uLnTx/>
                  <a:uFillTx/>
                  <a:latin typeface="Verdana"/>
                  <a:ea typeface="+mn-ea"/>
                  <a:cs typeface="+mn-cs"/>
                </a:rPr>
                <a:t>Data Entities</a:t>
              </a:r>
            </a:p>
          </p:txBody>
        </p:sp>
      </p:grpSp>
      <p:sp>
        <p:nvSpPr>
          <p:cNvPr id="71" name="Rectangle: Rounded Corners 70">
            <a:extLst>
              <a:ext uri="{FF2B5EF4-FFF2-40B4-BE49-F238E27FC236}">
                <a16:creationId xmlns:a16="http://schemas.microsoft.com/office/drawing/2014/main" id="{1A59DD85-BF34-4FD7-BBE9-863629097F61}"/>
              </a:ext>
            </a:extLst>
          </p:cNvPr>
          <p:cNvSpPr/>
          <p:nvPr/>
        </p:nvSpPr>
        <p:spPr>
          <a:xfrm rot="16200000">
            <a:off x="9880494" y="3345957"/>
            <a:ext cx="3404392" cy="45661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00"/>
                </a:solidFill>
                <a:effectLst/>
                <a:uLnTx/>
                <a:uFillTx/>
                <a:latin typeface="Verdana"/>
                <a:ea typeface="+mn-ea"/>
                <a:cs typeface="+mn-cs"/>
              </a:rPr>
              <a:t>Detail Design Functional &amp; Non Functional</a:t>
            </a:r>
          </a:p>
        </p:txBody>
      </p:sp>
      <p:sp>
        <p:nvSpPr>
          <p:cNvPr id="72" name="Rectangle: Rounded Corners 71">
            <a:extLst>
              <a:ext uri="{FF2B5EF4-FFF2-40B4-BE49-F238E27FC236}">
                <a16:creationId xmlns:a16="http://schemas.microsoft.com/office/drawing/2014/main" id="{70C71971-C5B7-41CD-A0EE-05CB19D09590}"/>
              </a:ext>
            </a:extLst>
          </p:cNvPr>
          <p:cNvSpPr/>
          <p:nvPr/>
        </p:nvSpPr>
        <p:spPr>
          <a:xfrm>
            <a:off x="2455997" y="1319262"/>
            <a:ext cx="1935646" cy="818462"/>
          </a:xfrm>
          <a:prstGeom prst="roundRect">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OneNative Reference Architecture Applied on GT Requirements</a:t>
            </a:r>
          </a:p>
        </p:txBody>
      </p:sp>
      <p:sp>
        <p:nvSpPr>
          <p:cNvPr id="86" name="TextBox 85">
            <a:extLst>
              <a:ext uri="{FF2B5EF4-FFF2-40B4-BE49-F238E27FC236}">
                <a16:creationId xmlns:a16="http://schemas.microsoft.com/office/drawing/2014/main" id="{B315D7D5-DF28-41EA-B807-27175378FE0C}"/>
              </a:ext>
            </a:extLst>
          </p:cNvPr>
          <p:cNvSpPr txBox="1"/>
          <p:nvPr/>
        </p:nvSpPr>
        <p:spPr>
          <a:xfrm>
            <a:off x="5649966" y="5142991"/>
            <a:ext cx="3184266" cy="954107"/>
          </a:xfrm>
          <a:prstGeom prst="rect">
            <a:avLst/>
          </a:prstGeom>
          <a:solidFill>
            <a:schemeClr val="accent2"/>
          </a:solidFill>
          <a:ln>
            <a:noFill/>
          </a:ln>
        </p:spPr>
        <p:txBody>
          <a:bodyPr wrap="square" lIns="91440" tIns="91440" rIns="9144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GT External Systems/Data Feeds :</a:t>
            </a:r>
          </a:p>
          <a:p>
            <a:pPr marL="171450" marR="0" lvl="0" indent="-1714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CMS          </a:t>
            </a:r>
          </a:p>
          <a:p>
            <a:pPr marL="171450" marR="0" lvl="0" indent="-1714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Data Hub </a:t>
            </a:r>
          </a:p>
          <a:p>
            <a:pPr marL="171450" marR="0" lvl="0" indent="-1714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CEA</a:t>
            </a:r>
          </a:p>
          <a:p>
            <a:pPr marL="171450" marR="0" lvl="0" indent="-1714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HR System    </a:t>
            </a:r>
          </a:p>
        </p:txBody>
      </p:sp>
      <p:sp>
        <p:nvSpPr>
          <p:cNvPr id="88" name="Rectangle 87">
            <a:extLst>
              <a:ext uri="{FF2B5EF4-FFF2-40B4-BE49-F238E27FC236}">
                <a16:creationId xmlns:a16="http://schemas.microsoft.com/office/drawing/2014/main" id="{2E499751-4AA3-4F8F-B555-E9452F7CA532}"/>
              </a:ext>
            </a:extLst>
          </p:cNvPr>
          <p:cNvSpPr/>
          <p:nvPr/>
        </p:nvSpPr>
        <p:spPr>
          <a:xfrm rot="16200000">
            <a:off x="9560363" y="3190576"/>
            <a:ext cx="1585529" cy="4127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Azure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Verdana"/>
                <a:ea typeface="+mn-ea"/>
                <a:cs typeface="+mn-cs"/>
              </a:rPr>
              <a:t>Shared Services </a:t>
            </a:r>
          </a:p>
        </p:txBody>
      </p:sp>
      <p:sp>
        <p:nvSpPr>
          <p:cNvPr id="19" name="Rectangle 18">
            <a:extLst>
              <a:ext uri="{FF2B5EF4-FFF2-40B4-BE49-F238E27FC236}">
                <a16:creationId xmlns:a16="http://schemas.microsoft.com/office/drawing/2014/main" id="{4A74AE74-D56D-458A-861F-A8D2DB3A5559}"/>
              </a:ext>
            </a:extLst>
          </p:cNvPr>
          <p:cNvSpPr/>
          <p:nvPr/>
        </p:nvSpPr>
        <p:spPr>
          <a:xfrm>
            <a:off x="7355736" y="5313985"/>
            <a:ext cx="703719" cy="461665"/>
          </a:xfrm>
          <a:prstGeom prst="rect">
            <a:avLst/>
          </a:prstGeom>
        </p:spPr>
        <p:txBody>
          <a:bodyPr wrap="none" lIns="0" tIns="0" rIns="0" bIns="0">
            <a:noAutofit/>
          </a:bodyPr>
          <a:lstStyle/>
          <a:p>
            <a:pPr marL="171450" marR="0" lvl="0" indent="-1714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RIL</a:t>
            </a:r>
          </a:p>
          <a:p>
            <a:pPr marL="171450" marR="0" lvl="0" indent="-1714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Voyager</a:t>
            </a:r>
          </a:p>
          <a:p>
            <a:pPr marL="171450" marR="0" lvl="0" indent="-1714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IN" sz="1000" b="0" i="0" u="none" strike="noStrike" kern="1200" cap="none" spc="0" normalizeH="0" baseline="0" noProof="0">
                <a:ln>
                  <a:noFill/>
                </a:ln>
                <a:solidFill>
                  <a:prstClr val="white"/>
                </a:solidFill>
                <a:effectLst/>
                <a:uLnTx/>
                <a:uFillTx/>
                <a:latin typeface="Verdana"/>
                <a:ea typeface="+mn-ea"/>
                <a:cs typeface="+mn-cs"/>
              </a:rPr>
              <a:t>EQI  </a:t>
            </a:r>
          </a:p>
        </p:txBody>
      </p:sp>
      <p:pic>
        <p:nvPicPr>
          <p:cNvPr id="100" name="Picture 99">
            <a:extLst>
              <a:ext uri="{FF2B5EF4-FFF2-40B4-BE49-F238E27FC236}">
                <a16:creationId xmlns:a16="http://schemas.microsoft.com/office/drawing/2014/main" id="{BD44F22F-9A3E-4642-B7E9-90D7F74058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0861" y="4082123"/>
            <a:ext cx="677929" cy="353794"/>
          </a:xfrm>
          <a:prstGeom prst="rect">
            <a:avLst/>
          </a:prstGeom>
        </p:spPr>
      </p:pic>
    </p:spTree>
    <p:extLst>
      <p:ext uri="{BB962C8B-B14F-4D97-AF65-F5344CB8AC3E}">
        <p14:creationId xmlns:p14="http://schemas.microsoft.com/office/powerpoint/2010/main" val="2022775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Solution Approach</a:t>
            </a:r>
            <a:endParaRPr lang="en-GB"/>
          </a:p>
        </p:txBody>
      </p:sp>
      <p:sp>
        <p:nvSpPr>
          <p:cNvPr id="5" name="Text Placeholder 4"/>
          <p:cNvSpPr>
            <a:spLocks noGrp="1"/>
          </p:cNvSpPr>
          <p:nvPr>
            <p:ph type="body" sz="quarter" idx="10"/>
          </p:nvPr>
        </p:nvSpPr>
        <p:spPr>
          <a:xfrm>
            <a:off x="407988" y="1470526"/>
            <a:ext cx="11376025" cy="430887"/>
          </a:xfrm>
        </p:spPr>
        <p:txBody>
          <a:bodyPr vert="horz" lIns="0" tIns="0" rIns="0" bIns="0" rtlCol="0" anchor="t">
            <a:spAutoFit/>
          </a:bodyPr>
          <a:lstStyle/>
          <a:p>
            <a:pPr>
              <a:lnSpc>
                <a:spcPct val="100000"/>
              </a:lnSpc>
            </a:pPr>
            <a:r>
              <a:rPr lang="en-US" sz="1400"/>
              <a:t>Utilizing Sogeti </a:t>
            </a:r>
            <a:r>
              <a:rPr lang="en-US" sz="1400" err="1"/>
              <a:t>CloudBoost</a:t>
            </a:r>
            <a:r>
              <a:rPr lang="en-US" sz="1400"/>
              <a:t> library’s AKS Landing Zone design, templates and scripts, we ensure a fast and mature setup of the </a:t>
            </a:r>
            <a:r>
              <a:rPr lang="en-US" sz="1400" err="1"/>
              <a:t>Essity</a:t>
            </a:r>
            <a:r>
              <a:rPr lang="en-US" sz="1400"/>
              <a:t> AKS landing zone.</a:t>
            </a:r>
            <a:endParaRPr lang="en-US" sz="1400">
              <a:ea typeface="Verdana"/>
            </a:endParaRPr>
          </a:p>
        </p:txBody>
      </p:sp>
      <p:sp>
        <p:nvSpPr>
          <p:cNvPr id="6" name="Text Placeholder 5"/>
          <p:cNvSpPr>
            <a:spLocks noGrp="1"/>
          </p:cNvSpPr>
          <p:nvPr>
            <p:ph type="body" sz="quarter" idx="11"/>
          </p:nvPr>
        </p:nvSpPr>
        <p:spPr>
          <a:xfrm>
            <a:off x="407989" y="1148607"/>
            <a:ext cx="11376024" cy="282129"/>
          </a:xfrm>
        </p:spPr>
        <p:txBody>
          <a:bodyPr vert="horz" lIns="0" tIns="0" rIns="0" bIns="0" rtlCol="0" anchor="t">
            <a:spAutoFit/>
          </a:bodyPr>
          <a:lstStyle/>
          <a:p>
            <a:r>
              <a:rPr lang="en-GB"/>
              <a:t>Application re-writing - Cloud Landing Zone</a:t>
            </a:r>
            <a:endParaRPr lang="en-US"/>
          </a:p>
        </p:txBody>
      </p:sp>
      <p:pic>
        <p:nvPicPr>
          <p:cNvPr id="2" name="Picture 1">
            <a:extLst>
              <a:ext uri="{FF2B5EF4-FFF2-40B4-BE49-F238E27FC236}">
                <a16:creationId xmlns:a16="http://schemas.microsoft.com/office/drawing/2014/main" id="{3572C92E-F88B-4CD0-80C0-743176C453A8}"/>
              </a:ext>
            </a:extLst>
          </p:cNvPr>
          <p:cNvPicPr>
            <a:picLocks noChangeAspect="1"/>
          </p:cNvPicPr>
          <p:nvPr/>
        </p:nvPicPr>
        <p:blipFill>
          <a:blip r:embed="rId2"/>
          <a:stretch>
            <a:fillRect/>
          </a:stretch>
        </p:blipFill>
        <p:spPr>
          <a:xfrm>
            <a:off x="86139" y="2016028"/>
            <a:ext cx="12019722" cy="4841972"/>
          </a:xfrm>
          <a:prstGeom prst="rect">
            <a:avLst/>
          </a:prstGeom>
        </p:spPr>
      </p:pic>
    </p:spTree>
    <p:extLst>
      <p:ext uri="{BB962C8B-B14F-4D97-AF65-F5344CB8AC3E}">
        <p14:creationId xmlns:p14="http://schemas.microsoft.com/office/powerpoint/2010/main" val="3735933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B1E4BD0-847A-4B60-8416-0D00073ACD09}"/>
              </a:ext>
            </a:extLst>
          </p:cNvPr>
          <p:cNvSpPr>
            <a:spLocks/>
          </p:cNvSpPr>
          <p:nvPr/>
        </p:nvSpPr>
        <p:spPr bwMode="auto">
          <a:xfrm rot="10800000">
            <a:off x="9502811" y="661719"/>
            <a:ext cx="2689187" cy="6196280"/>
          </a:xfrm>
          <a:custGeom>
            <a:avLst/>
            <a:gdLst>
              <a:gd name="connsiteX0" fmla="*/ 645848 w 2689187"/>
              <a:gd name="connsiteY0" fmla="*/ 6196133 h 6196280"/>
              <a:gd name="connsiteX1" fmla="*/ 248963 w 2689187"/>
              <a:gd name="connsiteY1" fmla="*/ 6181395 h 6196280"/>
              <a:gd name="connsiteX2" fmla="*/ 0 w 2689187"/>
              <a:gd name="connsiteY2" fmla="*/ 6159291 h 6196280"/>
              <a:gd name="connsiteX3" fmla="*/ 0 w 2689187"/>
              <a:gd name="connsiteY3" fmla="*/ 0 h 6196280"/>
              <a:gd name="connsiteX4" fmla="*/ 2689187 w 2689187"/>
              <a:gd name="connsiteY4" fmla="*/ 0 h 6196280"/>
              <a:gd name="connsiteX5" fmla="*/ 2689187 w 2689187"/>
              <a:gd name="connsiteY5" fmla="*/ 42968 h 6196280"/>
              <a:gd name="connsiteX6" fmla="*/ 2689187 w 2689187"/>
              <a:gd name="connsiteY6" fmla="*/ 4899916 h 6196280"/>
              <a:gd name="connsiteX7" fmla="*/ 645848 w 2689187"/>
              <a:gd name="connsiteY7" fmla="*/ 6196133 h 619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9187" h="6196280">
                <a:moveTo>
                  <a:pt x="645848" y="6196133"/>
                </a:moveTo>
                <a:cubicBezTo>
                  <a:pt x="513990" y="6195209"/>
                  <a:pt x="381095" y="6189976"/>
                  <a:pt x="248963" y="6181395"/>
                </a:cubicBezTo>
                <a:lnTo>
                  <a:pt x="0" y="6159291"/>
                </a:lnTo>
                <a:lnTo>
                  <a:pt x="0" y="0"/>
                </a:lnTo>
                <a:lnTo>
                  <a:pt x="2689187" y="0"/>
                </a:lnTo>
                <a:lnTo>
                  <a:pt x="2689187" y="42968"/>
                </a:lnTo>
                <a:cubicBezTo>
                  <a:pt x="2689187" y="553114"/>
                  <a:pt x="2689187" y="1808857"/>
                  <a:pt x="2689187" y="4899916"/>
                </a:cubicBezTo>
                <a:cubicBezTo>
                  <a:pt x="2689187" y="5935200"/>
                  <a:pt x="1700713" y="6203528"/>
                  <a:pt x="645848" y="61961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 name="Title 1">
            <a:extLst>
              <a:ext uri="{FF2B5EF4-FFF2-40B4-BE49-F238E27FC236}">
                <a16:creationId xmlns:a16="http://schemas.microsoft.com/office/drawing/2014/main" id="{9E33AD25-8A77-4A5E-9548-430906EAE566}"/>
              </a:ext>
            </a:extLst>
          </p:cNvPr>
          <p:cNvSpPr>
            <a:spLocks noGrp="1"/>
          </p:cNvSpPr>
          <p:nvPr>
            <p:ph type="title"/>
          </p:nvPr>
        </p:nvSpPr>
        <p:spPr/>
        <p:txBody>
          <a:bodyPr/>
          <a:lstStyle/>
          <a:p>
            <a:r>
              <a:rPr lang="en-US"/>
              <a:t>Partner Rotation Deployment View on Azure</a:t>
            </a:r>
            <a:endParaRPr lang="en-IN"/>
          </a:p>
        </p:txBody>
      </p:sp>
      <p:sp>
        <p:nvSpPr>
          <p:cNvPr id="4" name="Rounded Rectangle 30">
            <a:extLst>
              <a:ext uri="{FF2B5EF4-FFF2-40B4-BE49-F238E27FC236}">
                <a16:creationId xmlns:a16="http://schemas.microsoft.com/office/drawing/2014/main" id="{9E549EC9-76F9-41E1-859D-2939885207C1}"/>
              </a:ext>
            </a:extLst>
          </p:cNvPr>
          <p:cNvSpPr/>
          <p:nvPr/>
        </p:nvSpPr>
        <p:spPr>
          <a:xfrm>
            <a:off x="9817107" y="2229812"/>
            <a:ext cx="2237734" cy="4101540"/>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171450" marR="0" lvl="0" indent="-171450" algn="l" defTabSz="914400" rtl="0" eaLnBrk="1" fontAlgn="auto" latinLnBrk="0" hangingPunct="1">
              <a:lnSpc>
                <a:spcPct val="100000"/>
              </a:lnSpc>
              <a:spcBef>
                <a:spcPts val="300"/>
              </a:spcBef>
              <a:spcAft>
                <a:spcPts val="300"/>
              </a:spcAft>
              <a:buClr>
                <a:prstClr val="white"/>
              </a:buClr>
              <a:buSzTx/>
              <a:buFont typeface="Wingdings" panose="05000000000000000000" pitchFamily="2" charset="2"/>
              <a:buChar char="§"/>
              <a:tabLst/>
              <a:defRPr/>
            </a:pPr>
            <a:r>
              <a:rPr kumimoji="0" lang="en-US" sz="1100" b="1" i="0" u="none" strike="noStrike" kern="1200" cap="none" spc="0" normalizeH="0" baseline="0" noProof="0" dirty="0">
                <a:ln>
                  <a:noFill/>
                </a:ln>
                <a:solidFill>
                  <a:prstClr val="white"/>
                </a:solidFill>
                <a:effectLst/>
                <a:uLnTx/>
                <a:uFillTx/>
                <a:latin typeface="Verdana"/>
                <a:ea typeface="+mn-ea"/>
                <a:cs typeface="+mn-cs"/>
              </a:rPr>
              <a:t>Firewall,LoadBalancer</a:t>
            </a:r>
            <a:r>
              <a:rPr kumimoji="0" lang="en-US" sz="1100" b="0" i="0" u="none" strike="noStrike" kern="1200" cap="none" spc="0" normalizeH="0" baseline="0" noProof="0" dirty="0">
                <a:ln>
                  <a:noFill/>
                </a:ln>
                <a:solidFill>
                  <a:prstClr val="white"/>
                </a:solidFill>
                <a:effectLst/>
                <a:uLnTx/>
                <a:uFillTx/>
                <a:latin typeface="Verdana"/>
                <a:ea typeface="+mn-ea"/>
                <a:cs typeface="+mn-cs"/>
              </a:rPr>
              <a:t>–  Azure Application Gateway</a:t>
            </a:r>
          </a:p>
          <a:p>
            <a:pPr marL="171450" marR="0" lvl="0" indent="-171450" algn="l" defTabSz="914400" rtl="0" eaLnBrk="1" fontAlgn="auto" latinLnBrk="0" hangingPunct="1">
              <a:lnSpc>
                <a:spcPct val="100000"/>
              </a:lnSpc>
              <a:spcBef>
                <a:spcPts val="300"/>
              </a:spcBef>
              <a:spcAft>
                <a:spcPts val="300"/>
              </a:spcAft>
              <a:buClr>
                <a:prstClr val="white"/>
              </a:buClr>
              <a:buSzTx/>
              <a:buFont typeface="Wingdings" panose="05000000000000000000" pitchFamily="2" charset="2"/>
              <a:buChar char="§"/>
              <a:tabLst/>
              <a:defRPr/>
            </a:pPr>
            <a:r>
              <a:rPr kumimoji="0" lang="en-US" sz="1100" b="1" i="0" u="none" strike="noStrike" kern="1200" cap="none" spc="0" normalizeH="0" baseline="0" noProof="0" dirty="0">
                <a:ln>
                  <a:noFill/>
                </a:ln>
                <a:solidFill>
                  <a:prstClr val="white"/>
                </a:solidFill>
                <a:effectLst/>
                <a:uLnTx/>
                <a:uFillTx/>
                <a:latin typeface="Verdana"/>
                <a:ea typeface="+mn-ea"/>
                <a:cs typeface="+mn-cs"/>
              </a:rPr>
              <a:t>Reverse Proxy, Service Gateway</a:t>
            </a:r>
            <a:r>
              <a:rPr kumimoji="0" lang="en-US" sz="1100" b="0" i="0" u="none" strike="noStrike" kern="1200" cap="none" spc="0" normalizeH="0" baseline="0" noProof="0" dirty="0">
                <a:ln>
                  <a:noFill/>
                </a:ln>
                <a:solidFill>
                  <a:prstClr val="white"/>
                </a:solidFill>
                <a:effectLst/>
                <a:uLnTx/>
                <a:uFillTx/>
                <a:latin typeface="Verdana"/>
                <a:ea typeface="+mn-ea"/>
                <a:cs typeface="+mn-cs"/>
              </a:rPr>
              <a:t>–  Kubernetes APIs</a:t>
            </a:r>
          </a:p>
          <a:p>
            <a:pPr marL="171450" marR="0" lvl="0" indent="-171450" algn="l" defTabSz="914400" rtl="0" eaLnBrk="1" fontAlgn="auto" latinLnBrk="0" hangingPunct="1">
              <a:lnSpc>
                <a:spcPct val="100000"/>
              </a:lnSpc>
              <a:spcBef>
                <a:spcPts val="300"/>
              </a:spcBef>
              <a:spcAft>
                <a:spcPts val="300"/>
              </a:spcAft>
              <a:buClr>
                <a:prstClr val="white"/>
              </a:buClr>
              <a:buSzTx/>
              <a:buFont typeface="Wingdings" panose="05000000000000000000" pitchFamily="2" charset="2"/>
              <a:buChar char="§"/>
              <a:tabLst/>
              <a:defRPr/>
            </a:pPr>
            <a:r>
              <a:rPr kumimoji="0" lang="en-US" sz="1100" b="1" i="0" u="none" strike="noStrike" kern="1200" cap="none" spc="0" normalizeH="0" baseline="0" noProof="0" dirty="0">
                <a:ln>
                  <a:noFill/>
                </a:ln>
                <a:solidFill>
                  <a:prstClr val="white"/>
                </a:solidFill>
                <a:effectLst/>
                <a:uLnTx/>
                <a:uFillTx/>
                <a:latin typeface="Verdana"/>
                <a:ea typeface="+mn-ea"/>
                <a:cs typeface="+mn-cs"/>
              </a:rPr>
              <a:t>Database </a:t>
            </a:r>
            <a:r>
              <a:rPr kumimoji="0" lang="en-US" sz="1100" b="0" i="0" u="none" strike="noStrike" kern="1200" cap="none" spc="0" normalizeH="0" baseline="0" noProof="0" dirty="0">
                <a:ln>
                  <a:noFill/>
                </a:ln>
                <a:solidFill>
                  <a:prstClr val="white"/>
                </a:solidFill>
                <a:effectLst/>
                <a:uLnTx/>
                <a:uFillTx/>
                <a:latin typeface="Verdana"/>
                <a:ea typeface="+mn-ea"/>
                <a:cs typeface="+mn-cs"/>
              </a:rPr>
              <a:t>Managed SQL Instance</a:t>
            </a:r>
          </a:p>
          <a:p>
            <a:pPr marL="171450" marR="0" lvl="0" indent="-171450" algn="l" defTabSz="914400" rtl="0" eaLnBrk="1" fontAlgn="auto" latinLnBrk="0" hangingPunct="1">
              <a:lnSpc>
                <a:spcPct val="100000"/>
              </a:lnSpc>
              <a:spcBef>
                <a:spcPts val="300"/>
              </a:spcBef>
              <a:spcAft>
                <a:spcPts val="300"/>
              </a:spcAft>
              <a:buClr>
                <a:prstClr val="white"/>
              </a:buClr>
              <a:buSzTx/>
              <a:buFont typeface="Wingdings" panose="05000000000000000000" pitchFamily="2" charset="2"/>
              <a:buChar char="§"/>
              <a:tabLst/>
              <a:defRPr/>
            </a:pPr>
            <a:r>
              <a:rPr kumimoji="0" lang="en-US" sz="1100" b="1" i="0" u="none" strike="noStrike" kern="1200" cap="none" spc="0" normalizeH="0" baseline="0" noProof="0" dirty="0">
                <a:ln>
                  <a:noFill/>
                </a:ln>
                <a:solidFill>
                  <a:prstClr val="white"/>
                </a:solidFill>
                <a:effectLst/>
                <a:uLnTx/>
                <a:uFillTx/>
                <a:latin typeface="Verdana"/>
                <a:ea typeface="+mn-ea"/>
                <a:cs typeface="+mn-cs"/>
              </a:rPr>
              <a:t>Managed Container Service</a:t>
            </a:r>
            <a:r>
              <a:rPr kumimoji="0" lang="en-US" sz="1100" b="0" i="0" u="none" strike="noStrike" kern="1200" cap="none" spc="0" normalizeH="0" baseline="0" noProof="0" dirty="0">
                <a:ln>
                  <a:noFill/>
                </a:ln>
                <a:solidFill>
                  <a:prstClr val="white"/>
                </a:solidFill>
                <a:effectLst/>
                <a:uLnTx/>
                <a:uFillTx/>
                <a:latin typeface="Verdana"/>
                <a:ea typeface="+mn-ea"/>
                <a:cs typeface="+mn-cs"/>
              </a:rPr>
              <a:t>–  Azure Kubernetes Service</a:t>
            </a:r>
          </a:p>
          <a:p>
            <a:pPr marL="171450" marR="0" lvl="0" indent="-171450" algn="l" defTabSz="914400" rtl="0" eaLnBrk="1" fontAlgn="auto" latinLnBrk="0" hangingPunct="1">
              <a:lnSpc>
                <a:spcPct val="100000"/>
              </a:lnSpc>
              <a:spcBef>
                <a:spcPts val="300"/>
              </a:spcBef>
              <a:spcAft>
                <a:spcPts val="300"/>
              </a:spcAft>
              <a:buClr>
                <a:prstClr val="white"/>
              </a:buClr>
              <a:buSzTx/>
              <a:buFont typeface="Wingdings" panose="05000000000000000000" pitchFamily="2" charset="2"/>
              <a:buChar char="§"/>
              <a:tabLst/>
              <a:defRPr/>
            </a:pPr>
            <a:r>
              <a:rPr kumimoji="0" lang="en-US" sz="1100" b="1" i="0" u="none" strike="noStrike" kern="1200" cap="none" spc="0" normalizeH="0" baseline="0" noProof="0" dirty="0">
                <a:ln>
                  <a:noFill/>
                </a:ln>
                <a:solidFill>
                  <a:prstClr val="white"/>
                </a:solidFill>
                <a:effectLst/>
                <a:uLnTx/>
                <a:uFillTx/>
                <a:latin typeface="Verdana"/>
                <a:ea typeface="+mn-ea"/>
                <a:cs typeface="+mn-cs"/>
              </a:rPr>
              <a:t>Authentication</a:t>
            </a:r>
            <a:r>
              <a:rPr kumimoji="0" lang="en-US" sz="1100" b="0" i="0" u="none" strike="noStrike" kern="1200" cap="none" spc="0" normalizeH="0" baseline="0" noProof="0" dirty="0">
                <a:ln>
                  <a:noFill/>
                </a:ln>
                <a:solidFill>
                  <a:prstClr val="white"/>
                </a:solidFill>
                <a:effectLst/>
                <a:uLnTx/>
                <a:uFillTx/>
                <a:latin typeface="Verdana"/>
                <a:ea typeface="+mn-ea"/>
                <a:cs typeface="+mn-cs"/>
              </a:rPr>
              <a:t>–  Azure AD</a:t>
            </a:r>
          </a:p>
          <a:p>
            <a:pPr marL="171450" marR="0" lvl="0" indent="-171450" algn="l" defTabSz="914400" rtl="0" eaLnBrk="1" fontAlgn="auto" latinLnBrk="0" hangingPunct="1">
              <a:lnSpc>
                <a:spcPct val="100000"/>
              </a:lnSpc>
              <a:spcBef>
                <a:spcPts val="300"/>
              </a:spcBef>
              <a:spcAft>
                <a:spcPts val="300"/>
              </a:spcAft>
              <a:buClr>
                <a:prstClr val="white"/>
              </a:buClr>
              <a:buSzTx/>
              <a:buFont typeface="Wingdings" panose="05000000000000000000" pitchFamily="2" charset="2"/>
              <a:buChar char="§"/>
              <a:tabLst/>
              <a:defRPr/>
            </a:pPr>
            <a:r>
              <a:rPr kumimoji="0" lang="en-US" sz="1100" b="1" i="0" u="none" strike="noStrike" kern="1200" cap="none" spc="0" normalizeH="0" baseline="0" noProof="0" dirty="0">
                <a:ln>
                  <a:noFill/>
                </a:ln>
                <a:solidFill>
                  <a:prstClr val="white"/>
                </a:solidFill>
                <a:effectLst/>
                <a:uLnTx/>
                <a:uFillTx/>
                <a:latin typeface="Verdana"/>
                <a:ea typeface="+mn-ea"/>
                <a:cs typeface="+mn-cs"/>
              </a:rPr>
              <a:t>Governing Services- </a:t>
            </a:r>
            <a:r>
              <a:rPr kumimoji="0" lang="en-US" sz="1100" b="0" i="0" u="none" strike="noStrike" kern="1200" cap="none" spc="0" normalizeH="0" baseline="0" noProof="0" dirty="0">
                <a:ln>
                  <a:noFill/>
                </a:ln>
                <a:solidFill>
                  <a:prstClr val="white"/>
                </a:solidFill>
                <a:effectLst/>
                <a:uLnTx/>
                <a:uFillTx/>
                <a:latin typeface="Verdana"/>
                <a:ea typeface="+mn-ea"/>
                <a:cs typeface="+mn-cs"/>
              </a:rPr>
              <a:t>Azure Key </a:t>
            </a:r>
            <a:r>
              <a:rPr kumimoji="0" lang="en-US" sz="1100" b="0" i="0" u="none" strike="noStrike" kern="1200" cap="none" spc="0" normalizeH="0" baseline="0" noProof="0" dirty="0" err="1">
                <a:ln>
                  <a:noFill/>
                </a:ln>
                <a:solidFill>
                  <a:prstClr val="white"/>
                </a:solidFill>
                <a:effectLst/>
                <a:uLnTx/>
                <a:uFillTx/>
                <a:latin typeface="Verdana"/>
                <a:ea typeface="+mn-ea"/>
                <a:cs typeface="+mn-cs"/>
              </a:rPr>
              <a:t>Vault,NSG,Azure</a:t>
            </a:r>
            <a:r>
              <a:rPr kumimoji="0" lang="en-US" sz="1100" b="0" i="0" u="none" strike="noStrike" kern="1200" cap="none" spc="0" normalizeH="0" baseline="0" noProof="0" dirty="0">
                <a:ln>
                  <a:noFill/>
                </a:ln>
                <a:solidFill>
                  <a:prstClr val="white"/>
                </a:solidFill>
                <a:effectLst/>
                <a:uLnTx/>
                <a:uFillTx/>
                <a:latin typeface="Verdana"/>
                <a:ea typeface="+mn-ea"/>
                <a:cs typeface="+mn-cs"/>
              </a:rPr>
              <a:t>  AD</a:t>
            </a:r>
          </a:p>
          <a:p>
            <a:pPr marL="171450" marR="0" lvl="0" indent="-171450" algn="l" defTabSz="914400" rtl="0" eaLnBrk="1" fontAlgn="auto" latinLnBrk="0" hangingPunct="1">
              <a:lnSpc>
                <a:spcPct val="100000"/>
              </a:lnSpc>
              <a:spcBef>
                <a:spcPts val="300"/>
              </a:spcBef>
              <a:spcAft>
                <a:spcPts val="300"/>
              </a:spcAft>
              <a:buClr>
                <a:prstClr val="white"/>
              </a:buClr>
              <a:buSzTx/>
              <a:buFont typeface="Wingdings" panose="05000000000000000000" pitchFamily="2" charset="2"/>
              <a:buChar char="§"/>
              <a:tabLst/>
              <a:defRPr/>
            </a:pPr>
            <a:r>
              <a:rPr kumimoji="0" lang="en-US" sz="1100" b="1" i="0" u="none" strike="noStrike" kern="1200" cap="none" spc="0" normalizeH="0" baseline="0" noProof="0" dirty="0">
                <a:ln>
                  <a:noFill/>
                </a:ln>
                <a:solidFill>
                  <a:prstClr val="white"/>
                </a:solidFill>
                <a:effectLst/>
                <a:uLnTx/>
                <a:uFillTx/>
                <a:latin typeface="Verdana"/>
                <a:ea typeface="+mn-ea"/>
                <a:cs typeface="+mn-cs"/>
              </a:rPr>
              <a:t>Monitoring and Shared Services –</a:t>
            </a:r>
            <a:r>
              <a:rPr kumimoji="0" lang="en-US" sz="1100" b="0" i="0" u="none" strike="noStrike" kern="1200" cap="none" spc="0" normalizeH="0" baseline="0" noProof="0" dirty="0">
                <a:ln>
                  <a:noFill/>
                </a:ln>
                <a:solidFill>
                  <a:prstClr val="white"/>
                </a:solidFill>
                <a:effectLst/>
                <a:uLnTx/>
                <a:uFillTx/>
                <a:latin typeface="Verdana"/>
                <a:ea typeface="+mn-ea"/>
                <a:cs typeface="+mn-cs"/>
              </a:rPr>
              <a:t> Application Insights, Redis Cache, SendGrid.</a:t>
            </a:r>
          </a:p>
          <a:p>
            <a:pPr marL="171450" marR="0" lvl="0" indent="-171450" algn="l" defTabSz="914400" rtl="0" eaLnBrk="1" fontAlgn="auto" latinLnBrk="0" hangingPunct="1">
              <a:lnSpc>
                <a:spcPct val="100000"/>
              </a:lnSpc>
              <a:spcBef>
                <a:spcPts val="300"/>
              </a:spcBef>
              <a:spcAft>
                <a:spcPts val="300"/>
              </a:spcAft>
              <a:buClr>
                <a:prstClr val="white"/>
              </a:buClr>
              <a:buSzTx/>
              <a:buFont typeface="Wingdings" panose="05000000000000000000" pitchFamily="2" charset="2"/>
              <a:buChar char="§"/>
              <a:tabLst/>
              <a:defRPr/>
            </a:pPr>
            <a:r>
              <a:rPr kumimoji="0" lang="en-US" sz="1100" b="1" i="0" u="none" strike="noStrike" kern="1200" cap="none" spc="0" normalizeH="0" baseline="0" noProof="0" dirty="0">
                <a:ln>
                  <a:noFill/>
                </a:ln>
                <a:solidFill>
                  <a:prstClr val="white"/>
                </a:solidFill>
                <a:effectLst/>
                <a:uLnTx/>
                <a:uFillTx/>
                <a:latin typeface="Verdana"/>
                <a:ea typeface="+mn-ea"/>
                <a:cs typeface="+mn-cs"/>
              </a:rPr>
              <a:t>Integrate Data Source – </a:t>
            </a:r>
            <a:r>
              <a:rPr kumimoji="0" lang="en-US" sz="1100" b="0" i="0" u="none" strike="noStrike" kern="1200" cap="none" spc="0" normalizeH="0" baseline="0" noProof="0" dirty="0">
                <a:ln>
                  <a:noFill/>
                </a:ln>
                <a:solidFill>
                  <a:prstClr val="white"/>
                </a:solidFill>
                <a:effectLst/>
                <a:uLnTx/>
                <a:uFillTx/>
                <a:latin typeface="Verdana"/>
                <a:ea typeface="+mn-ea"/>
                <a:cs typeface="+mn-cs"/>
              </a:rPr>
              <a:t>Azure Data Factory</a:t>
            </a:r>
          </a:p>
        </p:txBody>
      </p:sp>
      <p:sp>
        <p:nvSpPr>
          <p:cNvPr id="5" name="Rounded Rectangle 31">
            <a:extLst>
              <a:ext uri="{FF2B5EF4-FFF2-40B4-BE49-F238E27FC236}">
                <a16:creationId xmlns:a16="http://schemas.microsoft.com/office/drawing/2014/main" id="{2F844FBB-D2CD-4B23-8080-B804D076C5E7}"/>
              </a:ext>
            </a:extLst>
          </p:cNvPr>
          <p:cNvSpPr/>
          <p:nvPr/>
        </p:nvSpPr>
        <p:spPr>
          <a:xfrm>
            <a:off x="9817107" y="1600210"/>
            <a:ext cx="2237734" cy="440055"/>
          </a:xfrm>
          <a:prstGeom prst="roundRect">
            <a:avLst>
              <a:gd name="adj" fmla="val 45239"/>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7244" tIns="48623" rIns="97244" bIns="48623" rtlCol="0" anchor="ct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rgbClr val="2B0A3D"/>
                </a:solidFill>
                <a:effectLst/>
                <a:uLnTx/>
                <a:uFillTx/>
                <a:latin typeface="Verdana"/>
                <a:ea typeface="+mn-ea"/>
                <a:cs typeface="+mn-cs"/>
              </a:rPr>
              <a:t>Containers Description</a:t>
            </a:r>
          </a:p>
        </p:txBody>
      </p:sp>
      <p:sp>
        <p:nvSpPr>
          <p:cNvPr id="19" name="Retângulo 43">
            <a:extLst>
              <a:ext uri="{FF2B5EF4-FFF2-40B4-BE49-F238E27FC236}">
                <a16:creationId xmlns:a16="http://schemas.microsoft.com/office/drawing/2014/main" id="{7540C67B-5559-4CFD-9C95-1D0639FAE522}"/>
              </a:ext>
            </a:extLst>
          </p:cNvPr>
          <p:cNvSpPr/>
          <p:nvPr/>
        </p:nvSpPr>
        <p:spPr>
          <a:xfrm>
            <a:off x="11738842" y="6570752"/>
            <a:ext cx="176330" cy="123111"/>
          </a:xfrm>
          <a:prstGeom prst="rect">
            <a:avLst/>
          </a:prstGeom>
        </p:spPr>
        <p:txBody>
          <a:bodyPr wrap="squar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2E5A9-B53C-401E-A0E0-4A359BB0A9E5}" type="slidenum">
              <a:rPr kumimoji="0" lang="en-US" sz="800" b="0" i="0" u="none" strike="noStrike" kern="1200" cap="none" spc="0" normalizeH="0" baseline="0" noProof="0" smtClean="0">
                <a:ln>
                  <a:noFill/>
                </a:ln>
                <a:solidFill>
                  <a:srgbClr val="EDEDED">
                    <a:lumMod val="75000"/>
                  </a:srgbClr>
                </a:solidFill>
                <a:effectLst/>
                <a:uLnTx/>
                <a:uFillTx/>
                <a:latin typeface="Verdana"/>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a:ln>
                <a:noFill/>
              </a:ln>
              <a:solidFill>
                <a:srgbClr val="EDEDED">
                  <a:lumMod val="75000"/>
                </a:srgbClr>
              </a:solidFill>
              <a:effectLst/>
              <a:uLnTx/>
              <a:uFillTx/>
              <a:latin typeface="Verdana"/>
              <a:ea typeface="+mn-ea"/>
              <a:cs typeface="Arial" panose="020B0604020202020204" pitchFamily="34" charset="0"/>
            </a:endParaRPr>
          </a:p>
        </p:txBody>
      </p:sp>
      <p:pic>
        <p:nvPicPr>
          <p:cNvPr id="10" name="Picture 9">
            <a:extLst>
              <a:ext uri="{FF2B5EF4-FFF2-40B4-BE49-F238E27FC236}">
                <a16:creationId xmlns:a16="http://schemas.microsoft.com/office/drawing/2014/main" id="{371CDF56-B6B9-402C-8DD3-AEF071662CEC}"/>
              </a:ext>
            </a:extLst>
          </p:cNvPr>
          <p:cNvPicPr>
            <a:picLocks noChangeAspect="1"/>
          </p:cNvPicPr>
          <p:nvPr/>
        </p:nvPicPr>
        <p:blipFill>
          <a:blip r:embed="rId3"/>
          <a:stretch>
            <a:fillRect/>
          </a:stretch>
        </p:blipFill>
        <p:spPr>
          <a:xfrm>
            <a:off x="143510" y="650241"/>
            <a:ext cx="9341758" cy="5920512"/>
          </a:xfrm>
          <a:prstGeom prst="rect">
            <a:avLst/>
          </a:prstGeom>
        </p:spPr>
      </p:pic>
    </p:spTree>
    <p:extLst>
      <p:ext uri="{BB962C8B-B14F-4D97-AF65-F5344CB8AC3E}">
        <p14:creationId xmlns:p14="http://schemas.microsoft.com/office/powerpoint/2010/main" val="891165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234A9C-5F3C-43D7-B8C7-A4515835F0D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2" name="think-cell Slide" r:id="rId5" imgW="216" imgH="216" progId="TCLayout.ActiveDocument.1">
                  <p:embed/>
                </p:oleObj>
              </mc:Choice>
              <mc:Fallback>
                <p:oleObj name="think-cell Slide" r:id="rId5" imgW="216" imgH="216" progId="TCLayout.ActiveDocument.1">
                  <p:embed/>
                  <p:pic>
                    <p:nvPicPr>
                      <p:cNvPr id="4" name="Object 3" hidden="1">
                        <a:extLst>
                          <a:ext uri="{FF2B5EF4-FFF2-40B4-BE49-F238E27FC236}">
                            <a16:creationId xmlns:a16="http://schemas.microsoft.com/office/drawing/2014/main" id="{D6234A9C-5F3C-43D7-B8C7-A4515835F0D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9574797-B796-4F3D-BE89-149909C3B25C}"/>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2" name="Title 1"/>
          <p:cNvSpPr>
            <a:spLocks noGrp="1"/>
          </p:cNvSpPr>
          <p:nvPr>
            <p:ph type="title"/>
          </p:nvPr>
        </p:nvSpPr>
        <p:spPr>
          <a:xfrm>
            <a:off x="292122" y="153750"/>
            <a:ext cx="10515600" cy="1325563"/>
          </a:xfrm>
        </p:spPr>
        <p:txBody>
          <a:bodyPr>
            <a:normAutofit/>
          </a:bodyPr>
          <a:lstStyle/>
          <a:p>
            <a:r>
              <a:rPr lang="en-US" sz="3200" b="1" dirty="0"/>
              <a:t>Sogeti Cloud Reference Architecture</a:t>
            </a:r>
          </a:p>
        </p:txBody>
      </p:sp>
      <p:sp>
        <p:nvSpPr>
          <p:cNvPr id="111" name="Rectangle 110"/>
          <p:cNvSpPr/>
          <p:nvPr/>
        </p:nvSpPr>
        <p:spPr>
          <a:xfrm>
            <a:off x="7155505" y="1192067"/>
            <a:ext cx="4655494" cy="5261120"/>
          </a:xfrm>
          <a:prstGeom prst="rect">
            <a:avLst/>
          </a:prstGeom>
        </p:spPr>
        <p:txBody>
          <a:bodyPr wrap="square">
            <a:spAutoFit/>
          </a:bodyPr>
          <a:lstStyle/>
          <a:p>
            <a:pPr lvl="0">
              <a:lnSpc>
                <a:spcPct val="110000"/>
              </a:lnSpc>
              <a:spcAft>
                <a:spcPts val="648"/>
              </a:spcAft>
              <a:buClr>
                <a:srgbClr val="0070AD"/>
              </a:buClr>
              <a:defRPr/>
            </a:pPr>
            <a:r>
              <a:rPr lang="en-US" sz="1100" b="1">
                <a:solidFill>
                  <a:srgbClr val="000000"/>
                </a:solidFill>
              </a:rPr>
              <a:t>There is a both-way dependency between Automation and Cloud.</a:t>
            </a:r>
            <a:r>
              <a:rPr lang="en-US" sz="1100">
                <a:solidFill>
                  <a:srgbClr val="000000"/>
                </a:solidFill>
              </a:rPr>
              <a:t> </a:t>
            </a:r>
            <a:r>
              <a:rPr lang="en-US" sz="1000">
                <a:solidFill>
                  <a:schemeClr val="bg1">
                    <a:lumMod val="65000"/>
                  </a:schemeClr>
                </a:solidFill>
              </a:rPr>
              <a:t>Cloud will facilitate enterprises to bring their IT to a far higher automation level, in a more easy and efficient way the success of cloud and the benefits it will bring is based on the level of automation and the quality of automation within an Enterprise.</a:t>
            </a:r>
          </a:p>
          <a:p>
            <a:pPr lvl="0">
              <a:lnSpc>
                <a:spcPct val="110000"/>
              </a:lnSpc>
              <a:spcAft>
                <a:spcPts val="648"/>
              </a:spcAft>
              <a:buClr>
                <a:srgbClr val="0070AD"/>
              </a:buClr>
              <a:defRPr/>
            </a:pPr>
            <a:r>
              <a:rPr lang="en-US" sz="1100" b="1">
                <a:solidFill>
                  <a:srgbClr val="000000"/>
                </a:solidFill>
              </a:rPr>
              <a:t>Automation requires standardization.</a:t>
            </a:r>
            <a:r>
              <a:rPr lang="en-US" sz="1100">
                <a:solidFill>
                  <a:srgbClr val="000000"/>
                </a:solidFill>
              </a:rPr>
              <a:t> </a:t>
            </a:r>
            <a:r>
              <a:rPr lang="en-US" sz="1000">
                <a:solidFill>
                  <a:schemeClr val="bg1">
                    <a:lumMod val="65000"/>
                  </a:schemeClr>
                </a:solidFill>
              </a:rPr>
              <a:t>Adopting principle-based thinking will help to realize a level of standardization that will bring the framework needed as well as provides flexibility.</a:t>
            </a:r>
          </a:p>
          <a:p>
            <a:pPr lvl="0">
              <a:lnSpc>
                <a:spcPct val="110000"/>
              </a:lnSpc>
              <a:spcAft>
                <a:spcPts val="648"/>
              </a:spcAft>
              <a:buClr>
                <a:srgbClr val="0070AD"/>
              </a:buClr>
              <a:defRPr/>
            </a:pPr>
            <a:r>
              <a:rPr lang="en-US" sz="1100" b="1">
                <a:solidFill>
                  <a:srgbClr val="000000"/>
                </a:solidFill>
              </a:rPr>
              <a:t>The new IT is adopting microservices, rest-API’s and an exploding number of providers. </a:t>
            </a:r>
            <a:r>
              <a:rPr lang="en-US" sz="1000">
                <a:solidFill>
                  <a:schemeClr val="bg1">
                    <a:lumMod val="65000"/>
                  </a:schemeClr>
                </a:solidFill>
              </a:rPr>
              <a:t>The risk of this fragmentation is a far less efficient and less effective IT within some years within an Enterprise, when DevOps-teams or just Dev- and Ops-teams are not guided by a Framework. The (Sogeti) Cloud Reference Architecture is an example of that kind of framework.</a:t>
            </a:r>
          </a:p>
          <a:p>
            <a:pPr lvl="0">
              <a:lnSpc>
                <a:spcPct val="110000"/>
              </a:lnSpc>
              <a:spcAft>
                <a:spcPts val="648"/>
              </a:spcAft>
              <a:buClr>
                <a:srgbClr val="0070AD"/>
              </a:buClr>
              <a:defRPr/>
            </a:pPr>
            <a:r>
              <a:rPr lang="en-US" sz="1100" b="1">
                <a:solidFill>
                  <a:srgbClr val="000000"/>
                </a:solidFill>
              </a:rPr>
              <a:t>The SCRA is an empiric Framework which we have been working on since 2012</a:t>
            </a:r>
            <a:r>
              <a:rPr lang="en-US" sz="1100">
                <a:solidFill>
                  <a:srgbClr val="000000"/>
                </a:solidFill>
              </a:rPr>
              <a:t>, </a:t>
            </a:r>
            <a:r>
              <a:rPr lang="en-US" sz="1000">
                <a:solidFill>
                  <a:schemeClr val="bg1">
                    <a:lumMod val="65000"/>
                  </a:schemeClr>
                </a:solidFill>
              </a:rPr>
              <a:t>when we started with our first large Cloud adoption project, and today we are still improving the framework with new lessons learned, principles and rules.</a:t>
            </a:r>
          </a:p>
          <a:p>
            <a:pPr lvl="0">
              <a:lnSpc>
                <a:spcPct val="110000"/>
              </a:lnSpc>
              <a:spcAft>
                <a:spcPts val="648"/>
              </a:spcAft>
              <a:buClr>
                <a:srgbClr val="0070AD"/>
              </a:buClr>
              <a:defRPr/>
            </a:pPr>
            <a:r>
              <a:rPr lang="en-US" sz="1100" b="1">
                <a:solidFill>
                  <a:srgbClr val="000000"/>
                </a:solidFill>
              </a:rPr>
              <a:t>The SCRA can be used as fundament to create an enterprise specific Cloud Reference Architecture</a:t>
            </a:r>
            <a:r>
              <a:rPr lang="en-US" sz="1100">
                <a:solidFill>
                  <a:srgbClr val="000000"/>
                </a:solidFill>
              </a:rPr>
              <a:t>. </a:t>
            </a:r>
            <a:r>
              <a:rPr lang="en-US" sz="1000">
                <a:solidFill>
                  <a:schemeClr val="bg1">
                    <a:lumMod val="65000"/>
                  </a:schemeClr>
                </a:solidFill>
              </a:rPr>
              <a:t>This framework will help to organize the Cloud Journey in the most efficient way, adaptive Agile as well as traditional ways-of-working (multi speed).</a:t>
            </a:r>
          </a:p>
          <a:p>
            <a:pPr lvl="0">
              <a:lnSpc>
                <a:spcPct val="110000"/>
              </a:lnSpc>
              <a:spcAft>
                <a:spcPts val="648"/>
              </a:spcAft>
              <a:buClr>
                <a:srgbClr val="0070AD"/>
              </a:buClr>
              <a:defRPr/>
            </a:pPr>
            <a:r>
              <a:rPr lang="en-US" sz="1100" b="1">
                <a:solidFill>
                  <a:srgbClr val="000000"/>
                </a:solidFill>
                <a:latin typeface="Verdana"/>
              </a:rPr>
              <a:t>The SCRA community works close with the Microsoft Patterns and Practices team </a:t>
            </a:r>
            <a:r>
              <a:rPr lang="en-US" sz="1000">
                <a:solidFill>
                  <a:schemeClr val="bg1">
                    <a:lumMod val="65000"/>
                  </a:schemeClr>
                </a:solidFill>
                <a:latin typeface="Verdana"/>
              </a:rPr>
              <a:t>and aligns with the Microsoft Cloud Adoption Framework.</a:t>
            </a:r>
            <a:endParaRPr kumimoji="0" lang="en-US" sz="1000" b="0" i="0" u="none" strike="noStrike" kern="1200" cap="none" spc="0" normalizeH="0" baseline="0" noProof="0">
              <a:ln>
                <a:noFill/>
              </a:ln>
              <a:solidFill>
                <a:schemeClr val="bg1">
                  <a:lumMod val="65000"/>
                </a:schemeClr>
              </a:solidFill>
              <a:effectLst/>
              <a:uLnTx/>
              <a:uFillTx/>
              <a:latin typeface="Verdana"/>
            </a:endParaRPr>
          </a:p>
          <a:p>
            <a:pPr lvl="0">
              <a:lnSpc>
                <a:spcPct val="110000"/>
              </a:lnSpc>
              <a:spcAft>
                <a:spcPts val="648"/>
              </a:spcAft>
              <a:buClr>
                <a:srgbClr val="0070AD"/>
              </a:buClr>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cxnSp>
        <p:nvCxnSpPr>
          <p:cNvPr id="113" name="Straight Connector 112"/>
          <p:cNvCxnSpPr>
            <a:cxnSpLocks/>
          </p:cNvCxnSpPr>
          <p:nvPr/>
        </p:nvCxnSpPr>
        <p:spPr>
          <a:xfrm>
            <a:off x="6954896" y="1340165"/>
            <a:ext cx="0" cy="503498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55CF59B-2B07-41F1-9E0E-F32B4C35248D}"/>
              </a:ext>
            </a:extLst>
          </p:cNvPr>
          <p:cNvPicPr>
            <a:picLocks noChangeAspect="1"/>
          </p:cNvPicPr>
          <p:nvPr/>
        </p:nvPicPr>
        <p:blipFill>
          <a:blip r:embed="rId7"/>
          <a:stretch>
            <a:fillRect/>
          </a:stretch>
        </p:blipFill>
        <p:spPr>
          <a:xfrm>
            <a:off x="292122" y="1907390"/>
            <a:ext cx="6310248" cy="3709836"/>
          </a:xfrm>
          <a:prstGeom prst="rect">
            <a:avLst/>
          </a:prstGeom>
        </p:spPr>
      </p:pic>
      <p:sp>
        <p:nvSpPr>
          <p:cNvPr id="7" name="Rectangle 6">
            <a:extLst>
              <a:ext uri="{FF2B5EF4-FFF2-40B4-BE49-F238E27FC236}">
                <a16:creationId xmlns:a16="http://schemas.microsoft.com/office/drawing/2014/main" id="{F0568699-3A18-4ECA-A4FD-1E94AB5EF7E1}"/>
              </a:ext>
            </a:extLst>
          </p:cNvPr>
          <p:cNvSpPr/>
          <p:nvPr/>
        </p:nvSpPr>
        <p:spPr>
          <a:xfrm>
            <a:off x="208722" y="1479313"/>
            <a:ext cx="6393648" cy="368691"/>
          </a:xfrm>
          <a:prstGeom prst="rect">
            <a:avLst/>
          </a:prstGeom>
        </p:spPr>
        <p:txBody>
          <a:bodyPr wrap="square">
            <a:spAutoFit/>
          </a:bodyPr>
          <a:lstStyle/>
          <a:p>
            <a:pPr lvl="0">
              <a:lnSpc>
                <a:spcPct val="110000"/>
              </a:lnSpc>
              <a:spcAft>
                <a:spcPts val="648"/>
              </a:spcAft>
              <a:buClr>
                <a:srgbClr val="0070AD"/>
              </a:buClr>
              <a:defRPr/>
            </a:pPr>
            <a:r>
              <a:rPr lang="en-US"/>
              <a:t>Design Principles, Standards and Practices for Cloud</a:t>
            </a:r>
          </a:p>
        </p:txBody>
      </p:sp>
    </p:spTree>
    <p:extLst>
      <p:ext uri="{BB962C8B-B14F-4D97-AF65-F5344CB8AC3E}">
        <p14:creationId xmlns:p14="http://schemas.microsoft.com/office/powerpoint/2010/main" val="1557655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07987" y="0"/>
            <a:ext cx="11376025" cy="1104900"/>
          </a:xfrm>
        </p:spPr>
        <p:txBody>
          <a:bodyPr/>
          <a:lstStyle/>
          <a:p>
            <a:r>
              <a:rPr lang="en-US"/>
              <a:t>DevOps strategy</a:t>
            </a:r>
          </a:p>
        </p:txBody>
      </p:sp>
      <p:sp>
        <p:nvSpPr>
          <p:cNvPr id="18" name="Arrow: Right 17">
            <a:extLst>
              <a:ext uri="{FF2B5EF4-FFF2-40B4-BE49-F238E27FC236}">
                <a16:creationId xmlns:a16="http://schemas.microsoft.com/office/drawing/2014/main" id="{514468BD-62D5-4F49-B620-F51B34797AFF}"/>
              </a:ext>
            </a:extLst>
          </p:cNvPr>
          <p:cNvSpPr/>
          <p:nvPr/>
        </p:nvSpPr>
        <p:spPr>
          <a:xfrm>
            <a:off x="7939071" y="4146847"/>
            <a:ext cx="3884629" cy="790833"/>
          </a:xfrm>
          <a:prstGeom prst="rightArrow">
            <a:avLst>
              <a:gd name="adj1" fmla="val 79167"/>
              <a:gd name="adj2" fmla="val 50000"/>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Broad deployment</a:t>
            </a: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7D82A783-F803-47A9-B18B-1CACFC849FB9}"/>
              </a:ext>
            </a:extLst>
          </p:cNvPr>
          <p:cNvSpPr/>
          <p:nvPr/>
        </p:nvSpPr>
        <p:spPr>
          <a:xfrm>
            <a:off x="5029390" y="4119289"/>
            <a:ext cx="3418423" cy="790833"/>
          </a:xfrm>
          <a:prstGeom prst="rightArrow">
            <a:avLst>
              <a:gd name="adj1" fmla="val 79167"/>
              <a:gd name="adj2" fmla="val 5000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Early Adopters</a:t>
            </a: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ADE95F8F-2301-4F0D-B052-64EA6619D4E9}"/>
              </a:ext>
            </a:extLst>
          </p:cNvPr>
          <p:cNvSpPr/>
          <p:nvPr/>
        </p:nvSpPr>
        <p:spPr>
          <a:xfrm>
            <a:off x="3969616" y="4127940"/>
            <a:ext cx="2245989" cy="790833"/>
          </a:xfrm>
          <a:prstGeom prst="rightArrow">
            <a:avLst>
              <a:gd name="adj1" fmla="val 79167"/>
              <a:gd name="adj2" fmla="val 50000"/>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Canary</a:t>
            </a: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429B9855-11B5-4146-8901-4235FBE62824}"/>
              </a:ext>
            </a:extLst>
          </p:cNvPr>
          <p:cNvSpPr/>
          <p:nvPr/>
        </p:nvSpPr>
        <p:spPr>
          <a:xfrm>
            <a:off x="2606685" y="4125129"/>
            <a:ext cx="1921767" cy="790833"/>
          </a:xfrm>
          <a:prstGeom prst="rightArrow">
            <a:avLst>
              <a:gd name="adj1" fmla="val 79167"/>
              <a:gd name="adj2" fmla="val 50000"/>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Team</a:t>
            </a: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5DCF7131-0E99-433B-9A49-AF1579040B76}"/>
              </a:ext>
            </a:extLst>
          </p:cNvPr>
          <p:cNvCxnSpPr>
            <a:cxnSpLocks/>
          </p:cNvCxnSpPr>
          <p:nvPr/>
        </p:nvCxnSpPr>
        <p:spPr>
          <a:xfrm flipV="1">
            <a:off x="2249396" y="2690555"/>
            <a:ext cx="9728164" cy="4171122"/>
          </a:xfrm>
          <a:prstGeom prst="line">
            <a:avLst/>
          </a:prstGeom>
          <a:ln w="38100" cap="rnd">
            <a:solidFill>
              <a:schemeClr val="accent1">
                <a:lumMod val="20000"/>
                <a:lumOff val="80000"/>
              </a:schemeClr>
            </a:solidFill>
            <a:roun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11FFE99-00B8-4895-867B-4F7B20095743}"/>
              </a:ext>
            </a:extLst>
          </p:cNvPr>
          <p:cNvSpPr/>
          <p:nvPr/>
        </p:nvSpPr>
        <p:spPr>
          <a:xfrm>
            <a:off x="731328" y="4166098"/>
            <a:ext cx="2743200" cy="2743200"/>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27CEECD1-7239-4B2F-8F25-59FDF6B61283}"/>
              </a:ext>
            </a:extLst>
          </p:cNvPr>
          <p:cNvSpPr/>
          <p:nvPr/>
        </p:nvSpPr>
        <p:spPr>
          <a:xfrm>
            <a:off x="1138236" y="4964267"/>
            <a:ext cx="1929384" cy="1925780"/>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3AF9223-E96E-4F92-AEBE-037E7AC5786A}"/>
              </a:ext>
            </a:extLst>
          </p:cNvPr>
          <p:cNvSpPr/>
          <p:nvPr/>
        </p:nvSpPr>
        <p:spPr>
          <a:xfrm>
            <a:off x="1435416" y="5560012"/>
            <a:ext cx="1335024" cy="1330035"/>
          </a:xfrm>
          <a:prstGeom prst="ellipse">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D3CAFA3D-BDED-49C6-8075-96E63CE352A5}"/>
              </a:ext>
            </a:extLst>
          </p:cNvPr>
          <p:cNvSpPr/>
          <p:nvPr/>
        </p:nvSpPr>
        <p:spPr>
          <a:xfrm>
            <a:off x="1709736" y="6107267"/>
            <a:ext cx="786384" cy="782780"/>
          </a:xfrm>
          <a:prstGeom prst="ellipse">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Users">
            <a:extLst>
              <a:ext uri="{FF2B5EF4-FFF2-40B4-BE49-F238E27FC236}">
                <a16:creationId xmlns:a16="http://schemas.microsoft.com/office/drawing/2014/main" id="{9C1D689E-795F-4994-8DB4-B2A58E552D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29132" y="5702667"/>
            <a:ext cx="914400" cy="914400"/>
          </a:xfrm>
          <a:prstGeom prst="rect">
            <a:avLst/>
          </a:prstGeom>
        </p:spPr>
      </p:pic>
      <p:pic>
        <p:nvPicPr>
          <p:cNvPr id="24" name="Graphic 23" descr="Man">
            <a:extLst>
              <a:ext uri="{FF2B5EF4-FFF2-40B4-BE49-F238E27FC236}">
                <a16:creationId xmlns:a16="http://schemas.microsoft.com/office/drawing/2014/main" id="{B3E487B5-DA47-4227-80DA-3222B213A0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6770" y="1752600"/>
            <a:ext cx="914400" cy="9144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9BF42E03-487D-49F1-9FAA-016EDED676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7930" y="1908763"/>
            <a:ext cx="512193" cy="512193"/>
          </a:xfrm>
          <a:prstGeom prst="rect">
            <a:avLst/>
          </a:prstGeom>
        </p:spPr>
      </p:pic>
      <p:sp>
        <p:nvSpPr>
          <p:cNvPr id="31" name="Rectangle: Rounded Corners 30">
            <a:extLst>
              <a:ext uri="{FF2B5EF4-FFF2-40B4-BE49-F238E27FC236}">
                <a16:creationId xmlns:a16="http://schemas.microsoft.com/office/drawing/2014/main" id="{08D9638F-FE27-4E2E-A75A-F3CE7B7F18AD}"/>
              </a:ext>
            </a:extLst>
          </p:cNvPr>
          <p:cNvSpPr/>
          <p:nvPr/>
        </p:nvSpPr>
        <p:spPr>
          <a:xfrm>
            <a:off x="1014706" y="2234876"/>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Git Commit</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17500F17-E66C-4E86-964C-B5E325DA38FA}"/>
              </a:ext>
            </a:extLst>
          </p:cNvPr>
          <p:cNvSpPr/>
          <p:nvPr/>
        </p:nvSpPr>
        <p:spPr>
          <a:xfrm>
            <a:off x="1014706" y="2579662"/>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Git Pull Request</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82F82F27-98B1-4A03-A412-2FCB62386A49}"/>
              </a:ext>
            </a:extLst>
          </p:cNvPr>
          <p:cNvSpPr/>
          <p:nvPr/>
        </p:nvSpPr>
        <p:spPr>
          <a:xfrm>
            <a:off x="1014706" y="2930121"/>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Team review</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841C963C-D76D-49AA-95B8-36E16660914C}"/>
              </a:ext>
            </a:extLst>
          </p:cNvPr>
          <p:cNvGrpSpPr/>
          <p:nvPr/>
        </p:nvGrpSpPr>
        <p:grpSpPr>
          <a:xfrm>
            <a:off x="2210088" y="1968777"/>
            <a:ext cx="1303738" cy="2334308"/>
            <a:chOff x="1725729" y="1699210"/>
            <a:chExt cx="1303738" cy="2334308"/>
          </a:xfrm>
        </p:grpSpPr>
        <p:pic>
          <p:nvPicPr>
            <p:cNvPr id="45" name="Graphic 44">
              <a:extLst>
                <a:ext uri="{FF2B5EF4-FFF2-40B4-BE49-F238E27FC236}">
                  <a16:creationId xmlns:a16="http://schemas.microsoft.com/office/drawing/2014/main" id="{524C45C7-F30C-4C08-97E7-A388622242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62742" y="1699210"/>
              <a:ext cx="466725" cy="466725"/>
            </a:xfrm>
            <a:prstGeom prst="rect">
              <a:avLst/>
            </a:prstGeom>
          </p:spPr>
        </p:pic>
        <p:sp>
          <p:nvSpPr>
            <p:cNvPr id="37" name="Rectangle: Rounded Corners 36">
              <a:extLst>
                <a:ext uri="{FF2B5EF4-FFF2-40B4-BE49-F238E27FC236}">
                  <a16:creationId xmlns:a16="http://schemas.microsoft.com/office/drawing/2014/main" id="{9D3F9635-33A4-4CFA-81EF-AB6ECC9A9BF3}"/>
                </a:ext>
              </a:extLst>
            </p:cNvPr>
            <p:cNvSpPr/>
            <p:nvPr/>
          </p:nvSpPr>
          <p:spPr>
            <a:xfrm>
              <a:off x="1725730" y="1976470"/>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Build code</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6111E1B0-E048-4FAB-8B00-FC74C341D6A3}"/>
                </a:ext>
              </a:extLst>
            </p:cNvPr>
            <p:cNvSpPr/>
            <p:nvPr/>
          </p:nvSpPr>
          <p:spPr>
            <a:xfrm>
              <a:off x="1725730" y="2321256"/>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Unit tests</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932257A1-D2D3-4493-8E87-87CF1640B644}"/>
                </a:ext>
              </a:extLst>
            </p:cNvPr>
            <p:cNvSpPr/>
            <p:nvPr/>
          </p:nvSpPr>
          <p:spPr>
            <a:xfrm>
              <a:off x="1725730" y="2671715"/>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Code validation</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93F4F0F1-938C-4219-BA22-D4BCFB19D3D0}"/>
                </a:ext>
              </a:extLst>
            </p:cNvPr>
            <p:cNvSpPr/>
            <p:nvPr/>
          </p:nvSpPr>
          <p:spPr>
            <a:xfrm>
              <a:off x="1733967" y="3006958"/>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Cloud validation</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851F589C-6011-4112-B67E-7C10B78C0595}"/>
                </a:ext>
              </a:extLst>
            </p:cNvPr>
            <p:cNvSpPr/>
            <p:nvPr/>
          </p:nvSpPr>
          <p:spPr>
            <a:xfrm>
              <a:off x="1733967" y="3357417"/>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Package</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2AC7511F-F7BB-4C76-A6D3-BB6126C52331}"/>
                </a:ext>
              </a:extLst>
            </p:cNvPr>
            <p:cNvSpPr/>
            <p:nvPr/>
          </p:nvSpPr>
          <p:spPr>
            <a:xfrm>
              <a:off x="1725729" y="3710795"/>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Register</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7" name="Graphic 46">
            <a:extLst>
              <a:ext uri="{FF2B5EF4-FFF2-40B4-BE49-F238E27FC236}">
                <a16:creationId xmlns:a16="http://schemas.microsoft.com/office/drawing/2014/main" id="{F9DF1814-621F-434A-8C8A-73451DB6D5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62049" y="1996489"/>
            <a:ext cx="466725" cy="466725"/>
          </a:xfrm>
          <a:prstGeom prst="rect">
            <a:avLst/>
          </a:prstGeom>
        </p:spPr>
      </p:pic>
      <p:sp>
        <p:nvSpPr>
          <p:cNvPr id="48" name="Rectangle: Rounded Corners 47">
            <a:extLst>
              <a:ext uri="{FF2B5EF4-FFF2-40B4-BE49-F238E27FC236}">
                <a16:creationId xmlns:a16="http://schemas.microsoft.com/office/drawing/2014/main" id="{D1C3656F-48D1-4BCD-B89F-E9D7B146E35B}"/>
              </a:ext>
            </a:extLst>
          </p:cNvPr>
          <p:cNvSpPr/>
          <p:nvPr/>
        </p:nvSpPr>
        <p:spPr>
          <a:xfrm>
            <a:off x="3430882" y="2266088"/>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Deploy to team environment</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E6E6E774-EAF6-4EBB-A6EC-8171AB897CF4}"/>
              </a:ext>
            </a:extLst>
          </p:cNvPr>
          <p:cNvSpPr/>
          <p:nvPr/>
        </p:nvSpPr>
        <p:spPr>
          <a:xfrm>
            <a:off x="3430881" y="2617499"/>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Integration tests</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FE179656-F2CF-4F18-B44D-46DC82A862CA}"/>
              </a:ext>
            </a:extLst>
          </p:cNvPr>
          <p:cNvSpPr/>
          <p:nvPr/>
        </p:nvSpPr>
        <p:spPr>
          <a:xfrm>
            <a:off x="3430881" y="2968910"/>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Deployment validation</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BE390D34-D8CD-4AFC-AF9E-8E3010558BC2}"/>
              </a:ext>
            </a:extLst>
          </p:cNvPr>
          <p:cNvSpPr/>
          <p:nvPr/>
        </p:nvSpPr>
        <p:spPr>
          <a:xfrm>
            <a:off x="3429133" y="3318249"/>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Approvals</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Graphic 52">
            <a:extLst>
              <a:ext uri="{FF2B5EF4-FFF2-40B4-BE49-F238E27FC236}">
                <a16:creationId xmlns:a16="http://schemas.microsoft.com/office/drawing/2014/main" id="{B4B6964D-8B53-4804-A2C8-24CC3AF637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76508" y="2012202"/>
            <a:ext cx="466725" cy="466725"/>
          </a:xfrm>
          <a:prstGeom prst="rect">
            <a:avLst/>
          </a:prstGeom>
        </p:spPr>
      </p:pic>
      <p:sp>
        <p:nvSpPr>
          <p:cNvPr id="54" name="Rectangle: Rounded Corners 53">
            <a:extLst>
              <a:ext uri="{FF2B5EF4-FFF2-40B4-BE49-F238E27FC236}">
                <a16:creationId xmlns:a16="http://schemas.microsoft.com/office/drawing/2014/main" id="{6D3F455D-44CC-4BAA-98B1-535107F32CBF}"/>
              </a:ext>
            </a:extLst>
          </p:cNvPr>
          <p:cNvSpPr/>
          <p:nvPr/>
        </p:nvSpPr>
        <p:spPr>
          <a:xfrm>
            <a:off x="4945341" y="2281801"/>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Deploy to Canary</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Rounded Corners 54">
            <a:extLst>
              <a:ext uri="{FF2B5EF4-FFF2-40B4-BE49-F238E27FC236}">
                <a16:creationId xmlns:a16="http://schemas.microsoft.com/office/drawing/2014/main" id="{1542B712-4FDE-49BA-86AE-C09FDAAD02E5}"/>
              </a:ext>
            </a:extLst>
          </p:cNvPr>
          <p:cNvSpPr/>
          <p:nvPr/>
        </p:nvSpPr>
        <p:spPr>
          <a:xfrm>
            <a:off x="4956468" y="2620408"/>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32BADD3D-A830-4121-8F1B-60029430E19F}"/>
              </a:ext>
            </a:extLst>
          </p:cNvPr>
          <p:cNvSpPr/>
          <p:nvPr/>
        </p:nvSpPr>
        <p:spPr>
          <a:xfrm>
            <a:off x="3429132" y="3654053"/>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Monitor</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56BAAC84-A0C7-466D-BD8E-1DC3C1F31286}"/>
              </a:ext>
            </a:extLst>
          </p:cNvPr>
          <p:cNvSpPr/>
          <p:nvPr/>
        </p:nvSpPr>
        <p:spPr>
          <a:xfrm>
            <a:off x="3429132" y="3999529"/>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Enable for team</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Graphic 75">
            <a:extLst>
              <a:ext uri="{FF2B5EF4-FFF2-40B4-BE49-F238E27FC236}">
                <a16:creationId xmlns:a16="http://schemas.microsoft.com/office/drawing/2014/main" id="{48430031-42D5-453B-8B59-FA9D7DCC25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36817" y="2026492"/>
            <a:ext cx="466725" cy="466725"/>
          </a:xfrm>
          <a:prstGeom prst="rect">
            <a:avLst/>
          </a:prstGeom>
        </p:spPr>
      </p:pic>
      <p:sp>
        <p:nvSpPr>
          <p:cNvPr id="77" name="Rectangle: Rounded Corners 76">
            <a:extLst>
              <a:ext uri="{FF2B5EF4-FFF2-40B4-BE49-F238E27FC236}">
                <a16:creationId xmlns:a16="http://schemas.microsoft.com/office/drawing/2014/main" id="{125550B7-F883-401C-AF32-930A215B9B19}"/>
              </a:ext>
            </a:extLst>
          </p:cNvPr>
          <p:cNvSpPr/>
          <p:nvPr/>
        </p:nvSpPr>
        <p:spPr>
          <a:xfrm>
            <a:off x="6592533" y="2296091"/>
            <a:ext cx="1110314"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Deploy to Early adopter’s </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Rounded Corners 82">
            <a:extLst>
              <a:ext uri="{FF2B5EF4-FFF2-40B4-BE49-F238E27FC236}">
                <a16:creationId xmlns:a16="http://schemas.microsoft.com/office/drawing/2014/main" id="{5375185D-DD87-49B1-B424-D9CE345CA3DF}"/>
              </a:ext>
            </a:extLst>
          </p:cNvPr>
          <p:cNvSpPr/>
          <p:nvPr/>
        </p:nvSpPr>
        <p:spPr>
          <a:xfrm>
            <a:off x="6592533" y="2627526"/>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Graphic 83">
            <a:extLst>
              <a:ext uri="{FF2B5EF4-FFF2-40B4-BE49-F238E27FC236}">
                <a16:creationId xmlns:a16="http://schemas.microsoft.com/office/drawing/2014/main" id="{FEBB4BD6-153D-4F43-BB34-66A8AF4680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41887" y="2019888"/>
            <a:ext cx="466725" cy="466725"/>
          </a:xfrm>
          <a:prstGeom prst="rect">
            <a:avLst/>
          </a:prstGeom>
        </p:spPr>
      </p:pic>
      <p:sp>
        <p:nvSpPr>
          <p:cNvPr id="85" name="Rectangle: Rounded Corners 84">
            <a:extLst>
              <a:ext uri="{FF2B5EF4-FFF2-40B4-BE49-F238E27FC236}">
                <a16:creationId xmlns:a16="http://schemas.microsoft.com/office/drawing/2014/main" id="{42F177C5-69C1-4791-81B5-3B4F3E7DFBFA}"/>
              </a:ext>
            </a:extLst>
          </p:cNvPr>
          <p:cNvSpPr/>
          <p:nvPr/>
        </p:nvSpPr>
        <p:spPr>
          <a:xfrm>
            <a:off x="8397603" y="2289487"/>
            <a:ext cx="1110314"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Broad deployment</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FF0A4776-5F1A-4F48-A23D-EE7970FC2660}"/>
              </a:ext>
            </a:extLst>
          </p:cNvPr>
          <p:cNvSpPr/>
          <p:nvPr/>
        </p:nvSpPr>
        <p:spPr>
          <a:xfrm>
            <a:off x="8397603" y="2620922"/>
            <a:ext cx="1099321" cy="322723"/>
          </a:xfrm>
          <a:prstGeom prst="roundRect">
            <a:avLst/>
          </a:prstGeom>
          <a:solidFill>
            <a:srgbClr val="DE59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Calibri" panose="020F0502020204030204"/>
                <a:ea typeface="+mn-ea"/>
                <a:cs typeface="+mn-cs"/>
              </a:rPr>
              <a:t>…</a:t>
            </a:r>
            <a:endParaRPr kumimoji="0" lang="aa-ET"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7" name="Graphic 86" descr="Users">
            <a:extLst>
              <a:ext uri="{FF2B5EF4-FFF2-40B4-BE49-F238E27FC236}">
                <a16:creationId xmlns:a16="http://schemas.microsoft.com/office/drawing/2014/main" id="{34F2ECAA-C47A-464D-B75C-DA4502354C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33854" y="5078526"/>
            <a:ext cx="805398" cy="805398"/>
          </a:xfrm>
          <a:prstGeom prst="rect">
            <a:avLst/>
          </a:prstGeom>
        </p:spPr>
      </p:pic>
      <p:pic>
        <p:nvPicPr>
          <p:cNvPr id="88" name="Graphic 87" descr="Users">
            <a:extLst>
              <a:ext uri="{FF2B5EF4-FFF2-40B4-BE49-F238E27FC236}">
                <a16:creationId xmlns:a16="http://schemas.microsoft.com/office/drawing/2014/main" id="{8571A986-8A45-478F-BA42-25777F3D46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41179" y="5474529"/>
            <a:ext cx="805398" cy="805398"/>
          </a:xfrm>
          <a:prstGeom prst="rect">
            <a:avLst/>
          </a:prstGeom>
        </p:spPr>
      </p:pic>
      <p:pic>
        <p:nvPicPr>
          <p:cNvPr id="89" name="Graphic 88" descr="Users">
            <a:extLst>
              <a:ext uri="{FF2B5EF4-FFF2-40B4-BE49-F238E27FC236}">
                <a16:creationId xmlns:a16="http://schemas.microsoft.com/office/drawing/2014/main" id="{6A76E9DE-CFCA-4067-A31A-82F58407A8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53907" y="4948556"/>
            <a:ext cx="759644" cy="759644"/>
          </a:xfrm>
          <a:prstGeom prst="rect">
            <a:avLst/>
          </a:prstGeom>
        </p:spPr>
      </p:pic>
      <p:pic>
        <p:nvPicPr>
          <p:cNvPr id="90" name="Graphic 89" descr="Users">
            <a:extLst>
              <a:ext uri="{FF2B5EF4-FFF2-40B4-BE49-F238E27FC236}">
                <a16:creationId xmlns:a16="http://schemas.microsoft.com/office/drawing/2014/main" id="{85F9BD62-344C-4C22-938D-E21BE68933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55822" y="5233903"/>
            <a:ext cx="742138" cy="742138"/>
          </a:xfrm>
          <a:prstGeom prst="rect">
            <a:avLst/>
          </a:prstGeom>
        </p:spPr>
      </p:pic>
      <p:pic>
        <p:nvPicPr>
          <p:cNvPr id="91" name="Graphic 90" descr="Users">
            <a:extLst>
              <a:ext uri="{FF2B5EF4-FFF2-40B4-BE49-F238E27FC236}">
                <a16:creationId xmlns:a16="http://schemas.microsoft.com/office/drawing/2014/main" id="{7B637AA4-BEE7-4737-8085-B8DA47BBC66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56260" y="4824400"/>
            <a:ext cx="742138" cy="742138"/>
          </a:xfrm>
          <a:prstGeom prst="rect">
            <a:avLst/>
          </a:prstGeom>
        </p:spPr>
      </p:pic>
      <p:pic>
        <p:nvPicPr>
          <p:cNvPr id="92" name="Graphic 91" descr="Users">
            <a:extLst>
              <a:ext uri="{FF2B5EF4-FFF2-40B4-BE49-F238E27FC236}">
                <a16:creationId xmlns:a16="http://schemas.microsoft.com/office/drawing/2014/main" id="{318011BB-2A8B-46BE-8102-476F1AA6A3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16162" y="5017329"/>
            <a:ext cx="759644" cy="759644"/>
          </a:xfrm>
          <a:prstGeom prst="rect">
            <a:avLst/>
          </a:prstGeom>
        </p:spPr>
      </p:pic>
      <p:pic>
        <p:nvPicPr>
          <p:cNvPr id="95" name="Picture 94">
            <a:extLst>
              <a:ext uri="{FF2B5EF4-FFF2-40B4-BE49-F238E27FC236}">
                <a16:creationId xmlns:a16="http://schemas.microsoft.com/office/drawing/2014/main" id="{D5AEB198-5ACA-454D-8CB8-11AD0E6F79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39894" y="4555859"/>
            <a:ext cx="1337666" cy="1416757"/>
          </a:xfrm>
          <a:prstGeom prst="rect">
            <a:avLst/>
          </a:prstGeom>
        </p:spPr>
      </p:pic>
      <p:sp>
        <p:nvSpPr>
          <p:cNvPr id="19" name="Text Placeholder 18"/>
          <p:cNvSpPr>
            <a:spLocks noGrp="1"/>
          </p:cNvSpPr>
          <p:nvPr>
            <p:ph type="body" sz="quarter" idx="11"/>
          </p:nvPr>
        </p:nvSpPr>
        <p:spPr/>
        <p:txBody>
          <a:bodyPr/>
          <a:lstStyle/>
          <a:p>
            <a:r>
              <a:rPr lang="en-US"/>
              <a:t>Ring deployment of services in an independent release cadence</a:t>
            </a:r>
          </a:p>
        </p:txBody>
      </p:sp>
    </p:spTree>
    <p:extLst>
      <p:ext uri="{BB962C8B-B14F-4D97-AF65-F5344CB8AC3E}">
        <p14:creationId xmlns:p14="http://schemas.microsoft.com/office/powerpoint/2010/main" val="1317719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BDC312E-36AA-4806-8362-D561AD775E75}"/>
              </a:ext>
            </a:extLst>
          </p:cNvPr>
          <p:cNvSpPr>
            <a:spLocks noGrp="1"/>
          </p:cNvSpPr>
          <p:nvPr>
            <p:ph type="title"/>
          </p:nvPr>
        </p:nvSpPr>
        <p:spPr/>
        <p:txBody>
          <a:bodyPr/>
          <a:lstStyle/>
          <a:p>
            <a:r>
              <a:rPr lang="en-IN"/>
              <a:t>Build Execution Phase</a:t>
            </a:r>
          </a:p>
        </p:txBody>
      </p:sp>
      <p:sp>
        <p:nvSpPr>
          <p:cNvPr id="25" name="TextBox 24">
            <a:extLst>
              <a:ext uri="{FF2B5EF4-FFF2-40B4-BE49-F238E27FC236}">
                <a16:creationId xmlns:a16="http://schemas.microsoft.com/office/drawing/2014/main" id="{2235C5BB-E5E0-478A-B1AE-7B697112BF1F}"/>
              </a:ext>
            </a:extLst>
          </p:cNvPr>
          <p:cNvSpPr txBox="1"/>
          <p:nvPr/>
        </p:nvSpPr>
        <p:spPr>
          <a:xfrm>
            <a:off x="317169" y="6196646"/>
            <a:ext cx="11430000" cy="307777"/>
          </a:xfrm>
          <a:prstGeom prst="rect">
            <a:avLst/>
          </a:prstGeom>
          <a:solidFill>
            <a:schemeClr val="accent3"/>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Verdana"/>
                <a:ea typeface="+mn-ea"/>
                <a:cs typeface="+mn-cs"/>
              </a:rPr>
              <a:t>Scope, Develop, Build, Test, Provision and Deploy in each in scope Environment  </a:t>
            </a:r>
          </a:p>
        </p:txBody>
      </p:sp>
      <p:sp>
        <p:nvSpPr>
          <p:cNvPr id="6" name="Arrow: Right 5">
            <a:extLst>
              <a:ext uri="{FF2B5EF4-FFF2-40B4-BE49-F238E27FC236}">
                <a16:creationId xmlns:a16="http://schemas.microsoft.com/office/drawing/2014/main" id="{8FF3D28F-0B86-4CC9-9189-1EECF3CABF28}"/>
              </a:ext>
            </a:extLst>
          </p:cNvPr>
          <p:cNvSpPr/>
          <p:nvPr/>
        </p:nvSpPr>
        <p:spPr>
          <a:xfrm>
            <a:off x="6689984" y="4702323"/>
            <a:ext cx="3647202" cy="112606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BE2323AD-9519-47B3-8C7C-3D6DBCF7871D}"/>
              </a:ext>
            </a:extLst>
          </p:cNvPr>
          <p:cNvSpPr/>
          <p:nvPr/>
        </p:nvSpPr>
        <p:spPr>
          <a:xfrm>
            <a:off x="660400" y="4893607"/>
            <a:ext cx="4777844" cy="6144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3" name="Circle: Hollow 2">
            <a:extLst>
              <a:ext uri="{FF2B5EF4-FFF2-40B4-BE49-F238E27FC236}">
                <a16:creationId xmlns:a16="http://schemas.microsoft.com/office/drawing/2014/main" id="{80F3DB4A-BF47-457A-83E2-28CBC34D3CDF}"/>
              </a:ext>
            </a:extLst>
          </p:cNvPr>
          <p:cNvSpPr/>
          <p:nvPr/>
        </p:nvSpPr>
        <p:spPr>
          <a:xfrm>
            <a:off x="3951511" y="1053296"/>
            <a:ext cx="4604566" cy="4574313"/>
          </a:xfrm>
          <a:prstGeom prst="donut">
            <a:avLst>
              <a:gd name="adj" fmla="val 1640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7" name="Rectangle 6">
            <a:extLst>
              <a:ext uri="{FF2B5EF4-FFF2-40B4-BE49-F238E27FC236}">
                <a16:creationId xmlns:a16="http://schemas.microsoft.com/office/drawing/2014/main" id="{24057D2D-E91F-49CD-867E-C458D7749C4B}"/>
              </a:ext>
            </a:extLst>
          </p:cNvPr>
          <p:cNvSpPr/>
          <p:nvPr/>
        </p:nvSpPr>
        <p:spPr>
          <a:xfrm>
            <a:off x="1502014" y="862209"/>
            <a:ext cx="3716351" cy="1664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2" spcCol="182880" rtlCol="0" anchor="t"/>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IN" sz="900" b="1" i="0" u="none" strike="noStrike" kern="1200" cap="none" spc="0" normalizeH="0" baseline="0" noProof="0">
                <a:ln>
                  <a:noFill/>
                </a:ln>
                <a:solidFill>
                  <a:srgbClr val="0070AD"/>
                </a:solidFill>
                <a:effectLst/>
                <a:uLnTx/>
                <a:uFillTx/>
                <a:latin typeface="Verdana"/>
                <a:ea typeface="+mn-ea"/>
                <a:cs typeface="+mn-cs"/>
              </a:rPr>
              <a:t>App Development:</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Refer Design Documentation \ Automation Scripts</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Build Unit &amp; Functional </a:t>
            </a:r>
            <a:br>
              <a:rPr kumimoji="0" lang="en-IN" sz="900" b="0" i="0" u="none" strike="noStrike" kern="1200" cap="none" spc="0" normalizeH="0" baseline="0" noProof="0">
                <a:ln>
                  <a:noFill/>
                </a:ln>
                <a:solidFill>
                  <a:srgbClr val="000000"/>
                </a:solidFill>
                <a:effectLst/>
                <a:uLnTx/>
                <a:uFillTx/>
                <a:latin typeface="Verdana"/>
                <a:ea typeface="+mn-ea"/>
                <a:cs typeface="+mn-cs"/>
              </a:rPr>
            </a:br>
            <a:r>
              <a:rPr kumimoji="0" lang="en-IN" sz="900" b="0" i="0" u="none" strike="noStrike" kern="1200" cap="none" spc="0" normalizeH="0" baseline="0" noProof="0">
                <a:ln>
                  <a:noFill/>
                </a:ln>
                <a:solidFill>
                  <a:srgbClr val="000000"/>
                </a:solidFill>
                <a:effectLst/>
                <a:uLnTx/>
                <a:uFillTx/>
                <a:latin typeface="Verdana"/>
                <a:ea typeface="+mn-ea"/>
                <a:cs typeface="+mn-cs"/>
              </a:rPr>
              <a:t>Test Cases</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Develop Functional Components</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Develop NFR Components</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Develop Integration Points</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IN" sz="900" b="1" i="0" u="none" strike="noStrike" kern="1200" cap="none" spc="0" normalizeH="0" baseline="0" noProof="0">
                <a:ln>
                  <a:noFill/>
                </a:ln>
                <a:solidFill>
                  <a:srgbClr val="0070AD"/>
                </a:solidFill>
                <a:effectLst/>
                <a:uLnTx/>
                <a:uFillTx/>
                <a:latin typeface="Verdana"/>
                <a:ea typeface="+mn-ea"/>
                <a:cs typeface="+mn-cs"/>
              </a:rPr>
              <a:t>Testing</a:t>
            </a:r>
            <a:r>
              <a:rPr kumimoji="0" lang="en-IN" sz="900" b="0" i="0" u="none" strike="noStrike" kern="1200" cap="none" spc="0" normalizeH="0" baseline="0" noProof="0">
                <a:ln>
                  <a:noFill/>
                </a:ln>
                <a:solidFill>
                  <a:srgbClr val="0070AD"/>
                </a:solidFill>
                <a:effectLst/>
                <a:uLnTx/>
                <a:uFillTx/>
                <a:latin typeface="Verdana"/>
                <a:ea typeface="+mn-ea"/>
                <a:cs typeface="+mn-cs"/>
              </a:rPr>
              <a:t>:</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Pick Up Sprint Ahead Stories</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Define Test Cases</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Develop </a:t>
            </a:r>
            <a:br>
              <a:rPr kumimoji="0" lang="en-IN" sz="900" b="0" i="0" u="none" strike="noStrike" kern="1200" cap="none" spc="0" normalizeH="0" baseline="0" noProof="0">
                <a:ln>
                  <a:noFill/>
                </a:ln>
                <a:solidFill>
                  <a:srgbClr val="000000"/>
                </a:solidFill>
                <a:effectLst/>
                <a:uLnTx/>
                <a:uFillTx/>
                <a:latin typeface="Verdana"/>
                <a:ea typeface="+mn-ea"/>
                <a:cs typeface="+mn-cs"/>
              </a:rPr>
            </a:br>
            <a:r>
              <a:rPr kumimoji="0" lang="en-IN" sz="900" b="0" i="0" u="none" strike="noStrike" kern="1200" cap="none" spc="0" normalizeH="0" baseline="0" noProof="0">
                <a:ln>
                  <a:noFill/>
                </a:ln>
                <a:solidFill>
                  <a:srgbClr val="000000"/>
                </a:solidFill>
                <a:effectLst/>
                <a:uLnTx/>
                <a:uFillTx/>
                <a:latin typeface="Verdana"/>
                <a:ea typeface="+mn-ea"/>
                <a:cs typeface="+mn-cs"/>
              </a:rPr>
              <a:t>Automation </a:t>
            </a:r>
            <a:br>
              <a:rPr kumimoji="0" lang="en-IN" sz="900" b="0" i="0" u="none" strike="noStrike" kern="1200" cap="none" spc="0" normalizeH="0" baseline="0" noProof="0">
                <a:ln>
                  <a:noFill/>
                </a:ln>
                <a:solidFill>
                  <a:srgbClr val="000000"/>
                </a:solidFill>
                <a:effectLst/>
                <a:uLnTx/>
                <a:uFillTx/>
                <a:latin typeface="Verdana"/>
                <a:ea typeface="+mn-ea"/>
                <a:cs typeface="+mn-cs"/>
              </a:rPr>
            </a:br>
            <a:r>
              <a:rPr kumimoji="0" lang="en-IN" sz="900" b="0" i="0" u="none" strike="noStrike" kern="1200" cap="none" spc="0" normalizeH="0" baseline="0" noProof="0">
                <a:ln>
                  <a:noFill/>
                </a:ln>
                <a:solidFill>
                  <a:srgbClr val="000000"/>
                </a:solidFill>
                <a:effectLst/>
                <a:uLnTx/>
                <a:uFillTx/>
                <a:latin typeface="Verdana"/>
                <a:ea typeface="+mn-ea"/>
                <a:cs typeface="+mn-cs"/>
              </a:rPr>
              <a:t>Scripts</a:t>
            </a:r>
          </a:p>
        </p:txBody>
      </p:sp>
      <p:sp>
        <p:nvSpPr>
          <p:cNvPr id="8" name="Rectangle 7">
            <a:extLst>
              <a:ext uri="{FF2B5EF4-FFF2-40B4-BE49-F238E27FC236}">
                <a16:creationId xmlns:a16="http://schemas.microsoft.com/office/drawing/2014/main" id="{94CCE8CA-CA65-4E54-BC44-7DD8614461BC}"/>
              </a:ext>
            </a:extLst>
          </p:cNvPr>
          <p:cNvSpPr/>
          <p:nvPr/>
        </p:nvSpPr>
        <p:spPr>
          <a:xfrm>
            <a:off x="8419010" y="1188238"/>
            <a:ext cx="2392554" cy="872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IN" sz="900" b="1" i="0" u="none" strike="noStrike" kern="1200" cap="none" spc="0" normalizeH="0" baseline="0" noProof="0">
                <a:ln>
                  <a:noFill/>
                </a:ln>
                <a:solidFill>
                  <a:srgbClr val="0070AD"/>
                </a:solidFill>
                <a:effectLst/>
                <a:uLnTx/>
                <a:uFillTx/>
                <a:latin typeface="Verdana"/>
                <a:ea typeface="+mn-ea"/>
                <a:cs typeface="+mn-cs"/>
              </a:rPr>
              <a:t>Database Development:</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Refer Design Documentation</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Build New Schema Scripts</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Run &amp; Test</a:t>
            </a:r>
          </a:p>
        </p:txBody>
      </p:sp>
      <p:sp>
        <p:nvSpPr>
          <p:cNvPr id="9" name="Rectangle 8">
            <a:extLst>
              <a:ext uri="{FF2B5EF4-FFF2-40B4-BE49-F238E27FC236}">
                <a16:creationId xmlns:a16="http://schemas.microsoft.com/office/drawing/2014/main" id="{C548B11F-1035-4394-B6CC-C6D095E4A46E}"/>
              </a:ext>
            </a:extLst>
          </p:cNvPr>
          <p:cNvSpPr/>
          <p:nvPr/>
        </p:nvSpPr>
        <p:spPr>
          <a:xfrm>
            <a:off x="2245161" y="5483914"/>
            <a:ext cx="4486911" cy="475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2" rtlCol="0" anchor="t"/>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IN" sz="900" b="1" i="0" u="none" strike="noStrike" kern="1200" cap="none" spc="0" normalizeH="0" baseline="0" noProof="0">
                <a:ln>
                  <a:noFill/>
                </a:ln>
                <a:solidFill>
                  <a:srgbClr val="0070AD"/>
                </a:solidFill>
                <a:effectLst/>
                <a:uLnTx/>
                <a:uFillTx/>
                <a:latin typeface="Verdana"/>
                <a:ea typeface="+mn-ea"/>
                <a:cs typeface="+mn-cs"/>
              </a:rPr>
              <a:t>Sprint Scoping</a:t>
            </a:r>
            <a:r>
              <a:rPr kumimoji="0" lang="en-IN" sz="900" b="0" i="0" u="none" strike="noStrike" kern="1200" cap="none" spc="0" normalizeH="0" baseline="0" noProof="0">
                <a:ln>
                  <a:noFill/>
                </a:ln>
                <a:solidFill>
                  <a:srgbClr val="0070AD"/>
                </a:solidFill>
                <a:effectLst/>
                <a:uLnTx/>
                <a:uFillTx/>
                <a:latin typeface="Verdana"/>
                <a:ea typeface="+mn-ea"/>
                <a:cs typeface="+mn-cs"/>
              </a:rPr>
              <a:t>:</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Groom Stories</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Sprint Scope definitions </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Define User Acceptance Criteria</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Define Deliverables</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Backlog Planning</a:t>
            </a:r>
          </a:p>
          <a:p>
            <a:pPr marL="0" marR="0" lvl="0" indent="0" algn="l" defTabSz="914400" rtl="0" eaLnBrk="1" fontAlgn="auto" latinLnBrk="0" hangingPunct="1">
              <a:lnSpc>
                <a:spcPct val="100000"/>
              </a:lnSpc>
              <a:spcBef>
                <a:spcPts val="200"/>
              </a:spcBef>
              <a:spcAft>
                <a:spcPts val="200"/>
              </a:spcAft>
              <a:buClrTx/>
              <a:buSzTx/>
              <a:buFontTx/>
              <a:buNone/>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10" name="Rectangle 9">
            <a:extLst>
              <a:ext uri="{FF2B5EF4-FFF2-40B4-BE49-F238E27FC236}">
                <a16:creationId xmlns:a16="http://schemas.microsoft.com/office/drawing/2014/main" id="{9DFDACDF-91CE-498C-AAA1-40360F3C05C1}"/>
              </a:ext>
            </a:extLst>
          </p:cNvPr>
          <p:cNvSpPr/>
          <p:nvPr/>
        </p:nvSpPr>
        <p:spPr>
          <a:xfrm>
            <a:off x="1832566" y="3433757"/>
            <a:ext cx="2691954" cy="910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IN" sz="900" b="1" i="0" u="none" strike="noStrike" kern="1200" cap="none" spc="0" normalizeH="0" baseline="0" noProof="0">
                <a:ln>
                  <a:noFill/>
                </a:ln>
                <a:solidFill>
                  <a:srgbClr val="0070AD"/>
                </a:solidFill>
                <a:effectLst/>
                <a:uLnTx/>
                <a:uFillTx/>
                <a:latin typeface="Verdana"/>
                <a:ea typeface="+mn-ea"/>
                <a:cs typeface="+mn-cs"/>
              </a:rPr>
              <a:t>Platform Build:</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Infra Provisioning</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AKS Setup</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Microservices Deployment</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Leverage CloudBoost + OneDeploy</a:t>
            </a:r>
          </a:p>
        </p:txBody>
      </p:sp>
      <p:sp>
        <p:nvSpPr>
          <p:cNvPr id="11" name="Rectangle 10">
            <a:extLst>
              <a:ext uri="{FF2B5EF4-FFF2-40B4-BE49-F238E27FC236}">
                <a16:creationId xmlns:a16="http://schemas.microsoft.com/office/drawing/2014/main" id="{25ED9EB6-32CD-456F-8B2B-1ECB7E87B05C}"/>
              </a:ext>
            </a:extLst>
          </p:cNvPr>
          <p:cNvSpPr/>
          <p:nvPr/>
        </p:nvSpPr>
        <p:spPr>
          <a:xfrm>
            <a:off x="8766821" y="3586456"/>
            <a:ext cx="2574562" cy="910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IN" sz="900" b="1" i="0" u="none" strike="noStrike" kern="1200" cap="none" spc="0" normalizeH="0" baseline="0" noProof="0">
                <a:ln>
                  <a:noFill/>
                </a:ln>
                <a:solidFill>
                  <a:srgbClr val="0070AD"/>
                </a:solidFill>
                <a:effectLst/>
                <a:uLnTx/>
                <a:uFillTx/>
                <a:latin typeface="Verdana"/>
                <a:ea typeface="+mn-ea"/>
                <a:cs typeface="+mn-cs"/>
              </a:rPr>
              <a:t>DeveOps</a:t>
            </a:r>
            <a:r>
              <a:rPr kumimoji="0" lang="en-IN" sz="900" b="0" i="0" u="none" strike="noStrike" kern="1200" cap="none" spc="0" normalizeH="0" baseline="0" noProof="0">
                <a:ln>
                  <a:noFill/>
                </a:ln>
                <a:solidFill>
                  <a:srgbClr val="0070AD"/>
                </a:solidFill>
                <a:effectLst/>
                <a:uLnTx/>
                <a:uFillTx/>
                <a:latin typeface="Verdana"/>
                <a:ea typeface="+mn-ea"/>
                <a:cs typeface="+mn-cs"/>
              </a:rPr>
              <a:t>:</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Build Deployment Scripts &amp; Templates</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Build\Modify Pipelines in Azure DevOps</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Build Microservices</a:t>
            </a:r>
          </a:p>
          <a:p>
            <a:pPr marL="171450" marR="0" lvl="0" indent="-17145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IN" sz="900" b="0" i="0" u="none" strike="noStrike" kern="1200" cap="none" spc="0" normalizeH="0" baseline="0" noProof="0">
                <a:ln>
                  <a:noFill/>
                </a:ln>
                <a:solidFill>
                  <a:srgbClr val="000000"/>
                </a:solidFill>
                <a:effectLst/>
                <a:uLnTx/>
                <a:uFillTx/>
                <a:latin typeface="Verdana"/>
                <a:ea typeface="+mn-ea"/>
                <a:cs typeface="+mn-cs"/>
              </a:rPr>
              <a:t>Run Automation Test Scripts</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16" name="Oval 15">
            <a:extLst>
              <a:ext uri="{FF2B5EF4-FFF2-40B4-BE49-F238E27FC236}">
                <a16:creationId xmlns:a16="http://schemas.microsoft.com/office/drawing/2014/main" id="{4CCBE555-6705-46A8-AF6C-6ED96ADF31BF}"/>
              </a:ext>
            </a:extLst>
          </p:cNvPr>
          <p:cNvSpPr>
            <a:spLocks/>
          </p:cNvSpPr>
          <p:nvPr/>
        </p:nvSpPr>
        <p:spPr>
          <a:xfrm>
            <a:off x="5327818" y="4675405"/>
            <a:ext cx="1003458" cy="1002868"/>
          </a:xfrm>
          <a:prstGeom prst="ellipse">
            <a:avLst/>
          </a:prstGeom>
          <a:solidFill>
            <a:schemeClr val="accent2"/>
          </a:solidFill>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Collaborative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Planning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&amp;  Design</a:t>
            </a:r>
          </a:p>
        </p:txBody>
      </p:sp>
      <p:sp>
        <p:nvSpPr>
          <p:cNvPr id="18" name="Oval 17">
            <a:extLst>
              <a:ext uri="{FF2B5EF4-FFF2-40B4-BE49-F238E27FC236}">
                <a16:creationId xmlns:a16="http://schemas.microsoft.com/office/drawing/2014/main" id="{A317AA9C-6194-4134-9CAF-3B842BA6AFF4}"/>
              </a:ext>
            </a:extLst>
          </p:cNvPr>
          <p:cNvSpPr>
            <a:spLocks/>
          </p:cNvSpPr>
          <p:nvPr/>
        </p:nvSpPr>
        <p:spPr>
          <a:xfrm>
            <a:off x="5006854" y="1119034"/>
            <a:ext cx="1003458" cy="1002868"/>
          </a:xfrm>
          <a:prstGeom prst="ellipse">
            <a:avLst/>
          </a:prstGeom>
          <a:solidFill>
            <a:schemeClr val="accent2"/>
          </a:solidFill>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Microservices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Development</a:t>
            </a:r>
            <a:endParaRPr kumimoji="0" lang="en-US" sz="900" b="1" i="0" u="none" strike="noStrike" kern="1200" cap="none" spc="0" normalizeH="0" baseline="0" noProof="0">
              <a:ln>
                <a:noFill/>
              </a:ln>
              <a:solidFill>
                <a:prstClr val="white"/>
              </a:solidFill>
              <a:effectLst/>
              <a:uLnTx/>
              <a:uFillTx/>
              <a:latin typeface="Verdana"/>
              <a:ea typeface="+mn-ea"/>
              <a:cs typeface="+mn-cs"/>
            </a:endParaRPr>
          </a:p>
        </p:txBody>
      </p:sp>
      <p:sp>
        <p:nvSpPr>
          <p:cNvPr id="22" name="Oval 21">
            <a:extLst>
              <a:ext uri="{FF2B5EF4-FFF2-40B4-BE49-F238E27FC236}">
                <a16:creationId xmlns:a16="http://schemas.microsoft.com/office/drawing/2014/main" id="{0FD42719-6B0D-4320-A6B0-303F4F394F1C}"/>
              </a:ext>
            </a:extLst>
          </p:cNvPr>
          <p:cNvSpPr>
            <a:spLocks/>
          </p:cNvSpPr>
          <p:nvPr/>
        </p:nvSpPr>
        <p:spPr>
          <a:xfrm>
            <a:off x="7220302" y="1658452"/>
            <a:ext cx="1003458" cy="1002868"/>
          </a:xfrm>
          <a:prstGeom prst="ellipse">
            <a:avLst/>
          </a:prstGeom>
          <a:solidFill>
            <a:schemeClr val="accent2"/>
          </a:solidFill>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Database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 &amp; Testing</a:t>
            </a:r>
            <a:endParaRPr kumimoji="0" lang="en-US" sz="900" b="1" i="0" u="none" strike="noStrike" kern="1200" cap="none" spc="0" normalizeH="0" baseline="0" noProof="0">
              <a:ln>
                <a:noFill/>
              </a:ln>
              <a:solidFill>
                <a:prstClr val="white"/>
              </a:solidFill>
              <a:effectLst/>
              <a:uLnTx/>
              <a:uFillTx/>
              <a:latin typeface="Verdana"/>
              <a:ea typeface="+mn-ea"/>
              <a:cs typeface="+mn-cs"/>
            </a:endParaRPr>
          </a:p>
        </p:txBody>
      </p:sp>
      <p:sp>
        <p:nvSpPr>
          <p:cNvPr id="23" name="Oval 22">
            <a:extLst>
              <a:ext uri="{FF2B5EF4-FFF2-40B4-BE49-F238E27FC236}">
                <a16:creationId xmlns:a16="http://schemas.microsoft.com/office/drawing/2014/main" id="{46D350CF-479D-41BF-B239-E0A969FED9F9}"/>
              </a:ext>
            </a:extLst>
          </p:cNvPr>
          <p:cNvSpPr>
            <a:spLocks/>
          </p:cNvSpPr>
          <p:nvPr/>
        </p:nvSpPr>
        <p:spPr>
          <a:xfrm>
            <a:off x="7442193" y="3786181"/>
            <a:ext cx="1003458" cy="1002868"/>
          </a:xfrm>
          <a:prstGeom prst="ellipse">
            <a:avLst/>
          </a:prstGeom>
          <a:solidFill>
            <a:schemeClr val="accent2"/>
          </a:solid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Build &amp; Test</a:t>
            </a:r>
            <a:endParaRPr kumimoji="0" lang="en-US" sz="900" b="1" i="0" u="none" strike="noStrike" kern="1200" cap="none" spc="0" normalizeH="0" baseline="0" noProof="0">
              <a:ln>
                <a:noFill/>
              </a:ln>
              <a:solidFill>
                <a:prstClr val="white"/>
              </a:solidFill>
              <a:effectLst/>
              <a:uLnTx/>
              <a:uFillTx/>
              <a:latin typeface="Verdana"/>
              <a:ea typeface="+mn-ea"/>
              <a:cs typeface="+mn-cs"/>
            </a:endParaRPr>
          </a:p>
        </p:txBody>
      </p:sp>
      <p:sp>
        <p:nvSpPr>
          <p:cNvPr id="24" name="Oval 23">
            <a:extLst>
              <a:ext uri="{FF2B5EF4-FFF2-40B4-BE49-F238E27FC236}">
                <a16:creationId xmlns:a16="http://schemas.microsoft.com/office/drawing/2014/main" id="{A3E14A41-3378-482F-BE05-30831C99D705}"/>
              </a:ext>
            </a:extLst>
          </p:cNvPr>
          <p:cNvSpPr>
            <a:spLocks/>
          </p:cNvSpPr>
          <p:nvPr/>
        </p:nvSpPr>
        <p:spPr>
          <a:xfrm>
            <a:off x="3831884" y="3016472"/>
            <a:ext cx="1003458" cy="1002868"/>
          </a:xfrm>
          <a:prstGeom prst="ellipse">
            <a:avLst/>
          </a:prstGeom>
          <a:solidFill>
            <a:schemeClr val="accent2"/>
          </a:solidFill>
        </p:spPr>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Provision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Cloud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Verdana"/>
                <a:ea typeface="+mn-ea"/>
                <a:cs typeface="+mn-cs"/>
              </a:rPr>
              <a:t>Environments</a:t>
            </a:r>
            <a:endParaRPr kumimoji="0" lang="en-US" sz="900" b="1" i="0" u="none" strike="noStrike" kern="1200" cap="none" spc="0" normalizeH="0" baseline="0" noProof="0">
              <a:ln>
                <a:noFill/>
              </a:ln>
              <a:solidFill>
                <a:prstClr val="white"/>
              </a:solidFill>
              <a:effectLst/>
              <a:uLnTx/>
              <a:uFillTx/>
              <a:latin typeface="Verdana"/>
              <a:ea typeface="+mn-ea"/>
              <a:cs typeface="+mn-cs"/>
            </a:endParaRPr>
          </a:p>
        </p:txBody>
      </p:sp>
      <p:sp>
        <p:nvSpPr>
          <p:cNvPr id="26" name="Arrow: Chevron 25">
            <a:extLst>
              <a:ext uri="{FF2B5EF4-FFF2-40B4-BE49-F238E27FC236}">
                <a16:creationId xmlns:a16="http://schemas.microsoft.com/office/drawing/2014/main" id="{E6596360-7541-4135-839E-280B38FFC45A}"/>
              </a:ext>
            </a:extLst>
          </p:cNvPr>
          <p:cNvSpPr/>
          <p:nvPr/>
        </p:nvSpPr>
        <p:spPr>
          <a:xfrm>
            <a:off x="1926036" y="4893606"/>
            <a:ext cx="567801" cy="61449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27" name="Arrow: Chevron 26">
            <a:extLst>
              <a:ext uri="{FF2B5EF4-FFF2-40B4-BE49-F238E27FC236}">
                <a16:creationId xmlns:a16="http://schemas.microsoft.com/office/drawing/2014/main" id="{E03D439B-9C48-46B8-A7B1-90C2AFD0A373}"/>
              </a:ext>
            </a:extLst>
          </p:cNvPr>
          <p:cNvSpPr/>
          <p:nvPr/>
        </p:nvSpPr>
        <p:spPr>
          <a:xfrm>
            <a:off x="10527663" y="4988346"/>
            <a:ext cx="567801" cy="536756"/>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29" name="TextBox 28">
            <a:extLst>
              <a:ext uri="{FF2B5EF4-FFF2-40B4-BE49-F238E27FC236}">
                <a16:creationId xmlns:a16="http://schemas.microsoft.com/office/drawing/2014/main" id="{CDBE6CEB-1F55-4487-AA75-C130A793D538}"/>
              </a:ext>
            </a:extLst>
          </p:cNvPr>
          <p:cNvSpPr txBox="1"/>
          <p:nvPr/>
        </p:nvSpPr>
        <p:spPr>
          <a:xfrm>
            <a:off x="10019411" y="5587251"/>
            <a:ext cx="10587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srgbClr val="FF304C"/>
                </a:solidFill>
                <a:effectLst/>
                <a:uLnTx/>
                <a:uFillTx/>
                <a:latin typeface="Verdana"/>
                <a:ea typeface="+mn-ea"/>
                <a:cs typeface="+mn-cs"/>
              </a:rPr>
              <a:t>Sprint Ready For Release</a:t>
            </a:r>
          </a:p>
        </p:txBody>
      </p:sp>
      <p:sp>
        <p:nvSpPr>
          <p:cNvPr id="30" name="Oval 29">
            <a:extLst>
              <a:ext uri="{FF2B5EF4-FFF2-40B4-BE49-F238E27FC236}">
                <a16:creationId xmlns:a16="http://schemas.microsoft.com/office/drawing/2014/main" id="{8F28FAD1-3E56-4066-BECF-054DEC09952E}"/>
              </a:ext>
            </a:extLst>
          </p:cNvPr>
          <p:cNvSpPr/>
          <p:nvPr/>
        </p:nvSpPr>
        <p:spPr>
          <a:xfrm>
            <a:off x="2549110" y="5028291"/>
            <a:ext cx="336030" cy="34512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31" name="Oval 30">
            <a:extLst>
              <a:ext uri="{FF2B5EF4-FFF2-40B4-BE49-F238E27FC236}">
                <a16:creationId xmlns:a16="http://schemas.microsoft.com/office/drawing/2014/main" id="{6CEDBC87-395F-47CC-A83C-CD7AA14C2337}"/>
              </a:ext>
            </a:extLst>
          </p:cNvPr>
          <p:cNvSpPr/>
          <p:nvPr/>
        </p:nvSpPr>
        <p:spPr>
          <a:xfrm>
            <a:off x="10338049" y="5092795"/>
            <a:ext cx="336030" cy="34512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2" name="Arrow: Chevron 1">
            <a:extLst>
              <a:ext uri="{FF2B5EF4-FFF2-40B4-BE49-F238E27FC236}">
                <a16:creationId xmlns:a16="http://schemas.microsoft.com/office/drawing/2014/main" id="{4D79C1D3-4BC0-4926-81A7-653FD1C3097D}"/>
              </a:ext>
            </a:extLst>
          </p:cNvPr>
          <p:cNvSpPr/>
          <p:nvPr/>
        </p:nvSpPr>
        <p:spPr>
          <a:xfrm rot="13986778">
            <a:off x="4495394" y="4257615"/>
            <a:ext cx="486629" cy="421637"/>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32" name="Arrow: Chevron 31">
            <a:extLst>
              <a:ext uri="{FF2B5EF4-FFF2-40B4-BE49-F238E27FC236}">
                <a16:creationId xmlns:a16="http://schemas.microsoft.com/office/drawing/2014/main" id="{18D9A60D-5EEE-4BED-B545-D86A0F4FD19A}"/>
              </a:ext>
            </a:extLst>
          </p:cNvPr>
          <p:cNvSpPr/>
          <p:nvPr/>
        </p:nvSpPr>
        <p:spPr>
          <a:xfrm rot="18562004">
            <a:off x="4353910" y="2293764"/>
            <a:ext cx="486629" cy="421637"/>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34" name="Arrow: Chevron 33">
            <a:extLst>
              <a:ext uri="{FF2B5EF4-FFF2-40B4-BE49-F238E27FC236}">
                <a16:creationId xmlns:a16="http://schemas.microsoft.com/office/drawing/2014/main" id="{AFB0701D-2713-4BC1-ABF7-8597C5F01A61}"/>
              </a:ext>
            </a:extLst>
          </p:cNvPr>
          <p:cNvSpPr/>
          <p:nvPr/>
        </p:nvSpPr>
        <p:spPr>
          <a:xfrm rot="4900914">
            <a:off x="7931894" y="2977883"/>
            <a:ext cx="486629" cy="421637"/>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37" name="Rectangle: Rounded Corners 36">
            <a:extLst>
              <a:ext uri="{FF2B5EF4-FFF2-40B4-BE49-F238E27FC236}">
                <a16:creationId xmlns:a16="http://schemas.microsoft.com/office/drawing/2014/main" id="{0BF1FA9D-BFE4-492A-9DB5-1877DB9760A1}"/>
              </a:ext>
            </a:extLst>
          </p:cNvPr>
          <p:cNvSpPr/>
          <p:nvPr/>
        </p:nvSpPr>
        <p:spPr>
          <a:xfrm>
            <a:off x="513645" y="4975117"/>
            <a:ext cx="1312460" cy="4514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srgbClr val="0070AD"/>
                </a:solidFill>
                <a:effectLst/>
                <a:uLnTx/>
                <a:uFillTx/>
                <a:latin typeface="Verdana"/>
                <a:ea typeface="+mn-ea"/>
                <a:cs typeface="+mn-cs"/>
              </a:rPr>
              <a:t>Detail Design Functional &amp; Non Functional</a:t>
            </a:r>
          </a:p>
        </p:txBody>
      </p:sp>
      <p:sp>
        <p:nvSpPr>
          <p:cNvPr id="38" name="TextBox 37">
            <a:extLst>
              <a:ext uri="{FF2B5EF4-FFF2-40B4-BE49-F238E27FC236}">
                <a16:creationId xmlns:a16="http://schemas.microsoft.com/office/drawing/2014/main" id="{4F9340AA-40FB-4421-9053-506A3CA7CB4B}"/>
              </a:ext>
            </a:extLst>
          </p:cNvPr>
          <p:cNvSpPr txBox="1"/>
          <p:nvPr/>
        </p:nvSpPr>
        <p:spPr>
          <a:xfrm>
            <a:off x="5222749" y="2717700"/>
            <a:ext cx="2062090" cy="1361907"/>
          </a:xfrm>
          <a:prstGeom prst="rect">
            <a:avLst/>
          </a:prstGeom>
          <a:noFill/>
          <a:ln>
            <a:noFill/>
          </a:ln>
        </p:spPr>
        <p:txBody>
          <a:bodyPr wrap="square" lIns="68575" tIns="34288" rIns="68575" bIns="34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2B0A3D">
                    <a:lumMod val="90000"/>
                    <a:lumOff val="10000"/>
                  </a:srgbClr>
                </a:solidFill>
                <a:effectLst/>
                <a:uLnTx/>
                <a:uFillTx/>
                <a:latin typeface="Verdana"/>
                <a:ea typeface="+mn-ea"/>
                <a:cs typeface="+mn-cs"/>
              </a:rPr>
              <a:t>OneNative Development Framework – AcceleRight, OneDeploy &amp; CloudBoost will be used.</a:t>
            </a:r>
          </a:p>
        </p:txBody>
      </p:sp>
      <p:sp>
        <p:nvSpPr>
          <p:cNvPr id="40" name="Arrow: Chevron 39">
            <a:extLst>
              <a:ext uri="{FF2B5EF4-FFF2-40B4-BE49-F238E27FC236}">
                <a16:creationId xmlns:a16="http://schemas.microsoft.com/office/drawing/2014/main" id="{944C345F-5747-4C3C-83F5-76008B02F8C7}"/>
              </a:ext>
            </a:extLst>
          </p:cNvPr>
          <p:cNvSpPr/>
          <p:nvPr/>
        </p:nvSpPr>
        <p:spPr>
          <a:xfrm rot="9336226">
            <a:off x="6797425" y="4831115"/>
            <a:ext cx="486629" cy="421637"/>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41" name="Arrow: Chevron 40">
            <a:extLst>
              <a:ext uri="{FF2B5EF4-FFF2-40B4-BE49-F238E27FC236}">
                <a16:creationId xmlns:a16="http://schemas.microsoft.com/office/drawing/2014/main" id="{0AF2D6E1-5A8E-40C1-8BCA-F79464A848EA}"/>
              </a:ext>
            </a:extLst>
          </p:cNvPr>
          <p:cNvSpPr/>
          <p:nvPr/>
        </p:nvSpPr>
        <p:spPr>
          <a:xfrm rot="540963">
            <a:off x="6462254" y="1266870"/>
            <a:ext cx="486629" cy="421637"/>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rgbClr val="000000"/>
              </a:solidFill>
              <a:effectLst/>
              <a:uLnTx/>
              <a:uFillTx/>
              <a:latin typeface="Verdana"/>
              <a:ea typeface="+mn-ea"/>
              <a:cs typeface="+mn-cs"/>
            </a:endParaRPr>
          </a:p>
        </p:txBody>
      </p:sp>
      <p:sp>
        <p:nvSpPr>
          <p:cNvPr id="28" name="Isosceles Triangle 27">
            <a:extLst>
              <a:ext uri="{FF2B5EF4-FFF2-40B4-BE49-F238E27FC236}">
                <a16:creationId xmlns:a16="http://schemas.microsoft.com/office/drawing/2014/main" id="{923FB280-1220-4336-88AE-34C5B1126C6C}"/>
              </a:ext>
            </a:extLst>
          </p:cNvPr>
          <p:cNvSpPr/>
          <p:nvPr/>
        </p:nvSpPr>
        <p:spPr>
          <a:xfrm rot="18928882">
            <a:off x="4865652" y="1111277"/>
            <a:ext cx="391832" cy="13068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2" name="Isosceles Triangle 41">
            <a:extLst>
              <a:ext uri="{FF2B5EF4-FFF2-40B4-BE49-F238E27FC236}">
                <a16:creationId xmlns:a16="http://schemas.microsoft.com/office/drawing/2014/main" id="{071B8DFF-8DE2-495F-B686-77F9A86DB374}"/>
              </a:ext>
            </a:extLst>
          </p:cNvPr>
          <p:cNvSpPr/>
          <p:nvPr/>
        </p:nvSpPr>
        <p:spPr>
          <a:xfrm rot="3724162">
            <a:off x="8073597" y="1758827"/>
            <a:ext cx="391832" cy="13068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3" name="Isosceles Triangle 42">
            <a:extLst>
              <a:ext uri="{FF2B5EF4-FFF2-40B4-BE49-F238E27FC236}">
                <a16:creationId xmlns:a16="http://schemas.microsoft.com/office/drawing/2014/main" id="{6435F080-9744-4255-8BD6-DDD6A1FADF80}"/>
              </a:ext>
            </a:extLst>
          </p:cNvPr>
          <p:cNvSpPr/>
          <p:nvPr/>
        </p:nvSpPr>
        <p:spPr>
          <a:xfrm rot="5400000">
            <a:off x="8393434" y="4339622"/>
            <a:ext cx="391832" cy="13068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4" name="Isosceles Triangle 43">
            <a:extLst>
              <a:ext uri="{FF2B5EF4-FFF2-40B4-BE49-F238E27FC236}">
                <a16:creationId xmlns:a16="http://schemas.microsoft.com/office/drawing/2014/main" id="{597DCB55-27B2-4A99-8B2D-AE221F2A0245}"/>
              </a:ext>
            </a:extLst>
          </p:cNvPr>
          <p:cNvSpPr/>
          <p:nvPr/>
        </p:nvSpPr>
        <p:spPr>
          <a:xfrm rot="16045384">
            <a:off x="3456929" y="3473767"/>
            <a:ext cx="391832" cy="13068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45" name="Isosceles Triangle 44">
            <a:extLst>
              <a:ext uri="{FF2B5EF4-FFF2-40B4-BE49-F238E27FC236}">
                <a16:creationId xmlns:a16="http://schemas.microsoft.com/office/drawing/2014/main" id="{047E0FC9-BC8A-4ED4-BD73-E61753B2C38B}"/>
              </a:ext>
            </a:extLst>
          </p:cNvPr>
          <p:cNvSpPr/>
          <p:nvPr/>
        </p:nvSpPr>
        <p:spPr>
          <a:xfrm rot="10800000">
            <a:off x="5557188" y="5746723"/>
            <a:ext cx="391832" cy="13068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260152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Sprint Design – Quality Assurance</a:t>
            </a:r>
            <a:endParaRPr lang="sv-SE"/>
          </a:p>
        </p:txBody>
      </p:sp>
      <p:grpSp>
        <p:nvGrpSpPr>
          <p:cNvPr id="19" name="Group 18">
            <a:extLst>
              <a:ext uri="{FF2B5EF4-FFF2-40B4-BE49-F238E27FC236}">
                <a16:creationId xmlns:a16="http://schemas.microsoft.com/office/drawing/2014/main" id="{8C3A638F-BB0E-4EC8-805A-7CD2F25DB350}"/>
              </a:ext>
            </a:extLst>
          </p:cNvPr>
          <p:cNvGrpSpPr/>
          <p:nvPr/>
        </p:nvGrpSpPr>
        <p:grpSpPr>
          <a:xfrm>
            <a:off x="381000" y="925964"/>
            <a:ext cx="11430000" cy="5470769"/>
            <a:chOff x="855794" y="1064863"/>
            <a:chExt cx="11052959" cy="5470769"/>
          </a:xfrm>
        </p:grpSpPr>
        <p:sp>
          <p:nvSpPr>
            <p:cNvPr id="4" name="Bent Arrow 3"/>
            <p:cNvSpPr/>
            <p:nvPr/>
          </p:nvSpPr>
          <p:spPr>
            <a:xfrm flipH="1" flipV="1">
              <a:off x="3408282" y="3651440"/>
              <a:ext cx="4834479" cy="1955221"/>
            </a:xfrm>
            <a:prstGeom prst="bentArrow">
              <a:avLst>
                <a:gd name="adj1" fmla="val 25000"/>
                <a:gd name="adj2" fmla="val 26370"/>
                <a:gd name="adj3" fmla="val 25000"/>
                <a:gd name="adj4" fmla="val 4375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20" name="Isosceles Triangle 19"/>
            <p:cNvSpPr/>
            <p:nvPr/>
          </p:nvSpPr>
          <p:spPr>
            <a:xfrm rot="5400000">
              <a:off x="10505126" y="2505071"/>
              <a:ext cx="804672" cy="452409"/>
            </a:xfrm>
            <a:prstGeom prst="triangl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76" name="Rectangle 75"/>
            <p:cNvSpPr/>
            <p:nvPr/>
          </p:nvSpPr>
          <p:spPr>
            <a:xfrm>
              <a:off x="8406053" y="2333905"/>
              <a:ext cx="2275205" cy="799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Deployment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Sprint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Approvals</a:t>
              </a:r>
            </a:p>
          </p:txBody>
        </p:sp>
        <p:sp>
          <p:nvSpPr>
            <p:cNvPr id="74" name="Rectangle 73"/>
            <p:cNvSpPr/>
            <p:nvPr/>
          </p:nvSpPr>
          <p:spPr>
            <a:xfrm>
              <a:off x="6578840" y="2840853"/>
              <a:ext cx="2275205" cy="7997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Testing &amp; </a:t>
              </a:r>
              <a:br>
                <a:rPr kumimoji="0" lang="en-US" sz="1000" b="1" i="0" u="none" strike="noStrike" kern="1200" cap="none" spc="0" normalizeH="0" baseline="0" noProof="0">
                  <a:ln>
                    <a:noFill/>
                  </a:ln>
                  <a:solidFill>
                    <a:prstClr val="white"/>
                  </a:solidFill>
                  <a:effectLst/>
                  <a:uLnTx/>
                  <a:uFillTx/>
                  <a:latin typeface="Verdana"/>
                  <a:ea typeface="+mn-ea"/>
                  <a:cs typeface="+mn-cs"/>
                </a:rPr>
              </a:br>
              <a:r>
                <a:rPr kumimoji="0" lang="en-US" sz="1000" b="1" i="0" u="none" strike="noStrike" kern="1200" cap="none" spc="0" normalizeH="0" baseline="0" noProof="0">
                  <a:ln>
                    <a:noFill/>
                  </a:ln>
                  <a:solidFill>
                    <a:prstClr val="white"/>
                  </a:solidFill>
                  <a:effectLst/>
                  <a:uLnTx/>
                  <a:uFillTx/>
                  <a:latin typeface="Verdana"/>
                  <a:ea typeface="+mn-ea"/>
                  <a:cs typeface="+mn-cs"/>
                </a:rPr>
                <a:t>Verifications</a:t>
              </a:r>
            </a:p>
          </p:txBody>
        </p:sp>
        <p:sp>
          <p:nvSpPr>
            <p:cNvPr id="72" name="Rectangle 71"/>
            <p:cNvSpPr/>
            <p:nvPr/>
          </p:nvSpPr>
          <p:spPr>
            <a:xfrm>
              <a:off x="4751627" y="3353264"/>
              <a:ext cx="2275205" cy="799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Development</a:t>
              </a:r>
            </a:p>
          </p:txBody>
        </p:sp>
        <p:sp>
          <p:nvSpPr>
            <p:cNvPr id="71" name="Rectangle 70"/>
            <p:cNvSpPr/>
            <p:nvPr/>
          </p:nvSpPr>
          <p:spPr>
            <a:xfrm>
              <a:off x="2924414" y="3865676"/>
              <a:ext cx="2275205" cy="7997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Architecture </a:t>
              </a:r>
              <a:br>
                <a:rPr kumimoji="0" lang="en-US" sz="1000" b="1" i="0" u="none" strike="noStrike" kern="1200" cap="none" spc="0" normalizeH="0" baseline="0" noProof="0">
                  <a:ln>
                    <a:noFill/>
                  </a:ln>
                  <a:solidFill>
                    <a:prstClr val="white"/>
                  </a:solidFill>
                  <a:effectLst/>
                  <a:uLnTx/>
                  <a:uFillTx/>
                  <a:latin typeface="Verdana"/>
                  <a:ea typeface="+mn-ea"/>
                  <a:cs typeface="+mn-cs"/>
                </a:rPr>
              </a:br>
              <a:r>
                <a:rPr kumimoji="0" lang="en-US" sz="1000" b="1" i="0" u="none" strike="noStrike" kern="1200" cap="none" spc="0" normalizeH="0" baseline="0" noProof="0">
                  <a:ln>
                    <a:noFill/>
                  </a:ln>
                  <a:solidFill>
                    <a:prstClr val="white"/>
                  </a:solidFill>
                  <a:effectLst/>
                  <a:uLnTx/>
                  <a:uFillTx/>
                  <a:latin typeface="Verdana"/>
                  <a:ea typeface="+mn-ea"/>
                  <a:cs typeface="+mn-cs"/>
                </a:rPr>
                <a:t>&amp; Design</a:t>
              </a:r>
            </a:p>
          </p:txBody>
        </p:sp>
        <p:sp>
          <p:nvSpPr>
            <p:cNvPr id="3" name="Rectangle 2"/>
            <p:cNvSpPr/>
            <p:nvPr/>
          </p:nvSpPr>
          <p:spPr>
            <a:xfrm>
              <a:off x="1097201" y="4378087"/>
              <a:ext cx="2275205" cy="799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Sprint Start</a:t>
              </a:r>
            </a:p>
          </p:txBody>
        </p:sp>
        <p:sp>
          <p:nvSpPr>
            <p:cNvPr id="6" name="Right Triangle 5"/>
            <p:cNvSpPr/>
            <p:nvPr/>
          </p:nvSpPr>
          <p:spPr>
            <a:xfrm>
              <a:off x="2924414" y="3865676"/>
              <a:ext cx="447992" cy="512411"/>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77" name="Right Triangle 76"/>
            <p:cNvSpPr/>
            <p:nvPr/>
          </p:nvSpPr>
          <p:spPr>
            <a:xfrm>
              <a:off x="4751627" y="3353264"/>
              <a:ext cx="447992" cy="512411"/>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78" name="Right Triangle 77"/>
            <p:cNvSpPr/>
            <p:nvPr/>
          </p:nvSpPr>
          <p:spPr>
            <a:xfrm>
              <a:off x="6578840" y="2843205"/>
              <a:ext cx="447992" cy="512411"/>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79" name="Right Triangle 78"/>
            <p:cNvSpPr/>
            <p:nvPr/>
          </p:nvSpPr>
          <p:spPr>
            <a:xfrm>
              <a:off x="8406053" y="2328440"/>
              <a:ext cx="447992" cy="512411"/>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8" name="Rectangle 7"/>
            <p:cNvSpPr/>
            <p:nvPr/>
          </p:nvSpPr>
          <p:spPr>
            <a:xfrm>
              <a:off x="6272201" y="5492930"/>
              <a:ext cx="2969827" cy="1042702"/>
            </a:xfrm>
            <a:prstGeom prst="rect">
              <a:avLst/>
            </a:prstGeom>
            <a:gradFill flip="none" rotWithShape="1">
              <a:gsLst>
                <a:gs pos="100000">
                  <a:schemeClr val="bg1">
                    <a:alpha val="0"/>
                  </a:schemeClr>
                </a:gs>
                <a:gs pos="24000">
                  <a:schemeClr val="bg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Establish best practices, guidelines and tools to be utilized</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Define Security Controls &amp; Compliances</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Validate design patterns and principles to be used in current sprint</a:t>
              </a:r>
            </a:p>
          </p:txBody>
        </p:sp>
        <p:sp>
          <p:nvSpPr>
            <p:cNvPr id="81" name="Rectangle 80"/>
            <p:cNvSpPr/>
            <p:nvPr/>
          </p:nvSpPr>
          <p:spPr>
            <a:xfrm>
              <a:off x="855795" y="2761548"/>
              <a:ext cx="2065073" cy="1042702"/>
            </a:xfrm>
            <a:prstGeom prst="rect">
              <a:avLst/>
            </a:prstGeom>
            <a:gradFill>
              <a:gsLst>
                <a:gs pos="100000">
                  <a:schemeClr val="bg1">
                    <a:alpha val="0"/>
                  </a:schemeClr>
                </a:gs>
                <a:gs pos="24000">
                  <a:schemeClr val="bg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Review Sprint Scope and acceptance Criteria</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Review Deliverables</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85" name="Rectangle 84"/>
            <p:cNvSpPr/>
            <p:nvPr/>
          </p:nvSpPr>
          <p:spPr>
            <a:xfrm>
              <a:off x="9165553" y="3743752"/>
              <a:ext cx="2743200" cy="1042702"/>
            </a:xfrm>
            <a:prstGeom prst="rect">
              <a:avLst/>
            </a:prstGeom>
            <a:gradFill flip="none" rotWithShape="1">
              <a:gsLst>
                <a:gs pos="100000">
                  <a:schemeClr val="bg1">
                    <a:alpha val="0"/>
                  </a:schemeClr>
                </a:gs>
                <a:gs pos="24000">
                  <a:schemeClr val="bg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Code review of critical use cases</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Validate use of  appropriate tools for unit testing , static code analysis and security vulnerabilities, continuous integration</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Development team will perform corrections on findings</a:t>
              </a:r>
            </a:p>
          </p:txBody>
        </p:sp>
        <p:sp>
          <p:nvSpPr>
            <p:cNvPr id="86" name="Rectangle 85"/>
            <p:cNvSpPr/>
            <p:nvPr/>
          </p:nvSpPr>
          <p:spPr>
            <a:xfrm>
              <a:off x="3245949" y="1858124"/>
              <a:ext cx="3241596" cy="1042702"/>
            </a:xfrm>
            <a:prstGeom prst="rect">
              <a:avLst/>
            </a:prstGeom>
            <a:gradFill>
              <a:gsLst>
                <a:gs pos="100000">
                  <a:schemeClr val="bg1">
                    <a:alpha val="0"/>
                  </a:schemeClr>
                </a:gs>
                <a:gs pos="24000">
                  <a:schemeClr val="bg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Sprint Development</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Validate Performance Testing Strategies</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Validate Industry Design Standards &amp; Security Compliances</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Development team will  meet  performance /scalability linked  non–functional requirements &amp; Standards</a:t>
              </a:r>
            </a:p>
          </p:txBody>
        </p:sp>
        <p:sp>
          <p:nvSpPr>
            <p:cNvPr id="87" name="Rectangle 86"/>
            <p:cNvSpPr/>
            <p:nvPr/>
          </p:nvSpPr>
          <p:spPr>
            <a:xfrm>
              <a:off x="7520704" y="1393560"/>
              <a:ext cx="2743200" cy="795987"/>
            </a:xfrm>
            <a:prstGeom prst="rect">
              <a:avLst/>
            </a:prstGeom>
            <a:gradFill>
              <a:gsLst>
                <a:gs pos="100000">
                  <a:schemeClr val="bg1">
                    <a:alpha val="0"/>
                  </a:schemeClr>
                </a:gs>
                <a:gs pos="24000">
                  <a:schemeClr val="bg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Verify Deliverables &amp; Acceptance Criteria</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Sprint Ready for Release</a:t>
              </a:r>
            </a:p>
          </p:txBody>
        </p:sp>
        <p:cxnSp>
          <p:nvCxnSpPr>
            <p:cNvPr id="10" name="Elbow Connector 9"/>
            <p:cNvCxnSpPr>
              <a:cxnSpLocks/>
              <a:stCxn id="81" idx="3"/>
              <a:endCxn id="21" idx="0"/>
            </p:cNvCxnSpPr>
            <p:nvPr/>
          </p:nvCxnSpPr>
          <p:spPr>
            <a:xfrm>
              <a:off x="2920868" y="3282899"/>
              <a:ext cx="461857" cy="1232866"/>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Elbow Connector 93"/>
            <p:cNvCxnSpPr>
              <a:cxnSpLocks/>
              <a:stCxn id="86" idx="3"/>
              <a:endCxn id="105" idx="0"/>
            </p:cNvCxnSpPr>
            <p:nvPr/>
          </p:nvCxnSpPr>
          <p:spPr>
            <a:xfrm>
              <a:off x="6487545" y="2379475"/>
              <a:ext cx="522352" cy="1106532"/>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Elbow Connector 98"/>
            <p:cNvCxnSpPr>
              <a:cxnSpLocks/>
              <a:stCxn id="87" idx="3"/>
              <a:endCxn id="107" idx="0"/>
            </p:cNvCxnSpPr>
            <p:nvPr/>
          </p:nvCxnSpPr>
          <p:spPr>
            <a:xfrm>
              <a:off x="10263904" y="1791554"/>
              <a:ext cx="428518" cy="661590"/>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Elbow Connector 99"/>
            <p:cNvCxnSpPr>
              <a:cxnSpLocks/>
              <a:stCxn id="8" idx="1"/>
              <a:endCxn id="104" idx="4"/>
            </p:cNvCxnSpPr>
            <p:nvPr/>
          </p:nvCxnSpPr>
          <p:spPr>
            <a:xfrm rot="10800000">
              <a:off x="5191152" y="4527705"/>
              <a:ext cx="1081050" cy="1486577"/>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Elbow Connector 102"/>
            <p:cNvCxnSpPr>
              <a:stCxn id="85" idx="1"/>
              <a:endCxn id="106" idx="4"/>
            </p:cNvCxnSpPr>
            <p:nvPr/>
          </p:nvCxnSpPr>
          <p:spPr>
            <a:xfrm rot="10800000">
              <a:off x="8854045" y="3501847"/>
              <a:ext cx="311508" cy="763257"/>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120549" y="4515765"/>
              <a:ext cx="524351" cy="524351"/>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AD"/>
                  </a:solidFill>
                  <a:effectLst/>
                  <a:uLnTx/>
                  <a:uFillTx/>
                  <a:latin typeface="Verdana"/>
                  <a:ea typeface="+mn-ea"/>
                  <a:cs typeface="Arial" panose="020B0604020202020204" pitchFamily="34" charset="0"/>
                </a:rPr>
                <a:t>01</a:t>
              </a:r>
            </a:p>
          </p:txBody>
        </p:sp>
        <p:sp>
          <p:nvSpPr>
            <p:cNvPr id="104" name="Oval 103"/>
            <p:cNvSpPr/>
            <p:nvPr/>
          </p:nvSpPr>
          <p:spPr>
            <a:xfrm>
              <a:off x="4928976" y="4003353"/>
              <a:ext cx="524351" cy="524351"/>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2ABDB"/>
                  </a:solidFill>
                  <a:effectLst/>
                  <a:uLnTx/>
                  <a:uFillTx/>
                  <a:latin typeface="Verdana"/>
                  <a:ea typeface="+mn-ea"/>
                  <a:cs typeface="Arial" panose="020B0604020202020204" pitchFamily="34" charset="0"/>
                </a:rPr>
                <a:t>02</a:t>
              </a:r>
            </a:p>
          </p:txBody>
        </p:sp>
        <p:sp>
          <p:nvSpPr>
            <p:cNvPr id="105" name="Oval 104"/>
            <p:cNvSpPr/>
            <p:nvPr/>
          </p:nvSpPr>
          <p:spPr>
            <a:xfrm>
              <a:off x="6747721" y="3486007"/>
              <a:ext cx="524351" cy="524351"/>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95E616">
                      <a:lumMod val="75000"/>
                    </a:srgbClr>
                  </a:solidFill>
                  <a:effectLst/>
                  <a:uLnTx/>
                  <a:uFillTx/>
                  <a:latin typeface="Verdana"/>
                  <a:ea typeface="+mn-ea"/>
                  <a:cs typeface="Arial" panose="020B0604020202020204" pitchFamily="34" charset="0"/>
                </a:rPr>
                <a:t>03</a:t>
              </a:r>
            </a:p>
          </p:txBody>
        </p:sp>
        <p:sp>
          <p:nvSpPr>
            <p:cNvPr id="106" name="Oval 105"/>
            <p:cNvSpPr/>
            <p:nvPr/>
          </p:nvSpPr>
          <p:spPr>
            <a:xfrm>
              <a:off x="8591869" y="2977495"/>
              <a:ext cx="524351" cy="524351"/>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C37B"/>
                  </a:solidFill>
                  <a:effectLst/>
                  <a:uLnTx/>
                  <a:uFillTx/>
                  <a:latin typeface="Verdana"/>
                  <a:ea typeface="+mn-ea"/>
                  <a:cs typeface="Arial" panose="020B0604020202020204" pitchFamily="34" charset="0"/>
                </a:rPr>
                <a:t>04</a:t>
              </a:r>
            </a:p>
          </p:txBody>
        </p:sp>
        <p:sp>
          <p:nvSpPr>
            <p:cNvPr id="107" name="Oval 106"/>
            <p:cNvSpPr/>
            <p:nvPr/>
          </p:nvSpPr>
          <p:spPr>
            <a:xfrm>
              <a:off x="10430246" y="2453144"/>
              <a:ext cx="524351" cy="524351"/>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304C"/>
                  </a:solidFill>
                  <a:effectLst/>
                  <a:uLnTx/>
                  <a:uFillTx/>
                  <a:latin typeface="Verdana"/>
                  <a:ea typeface="+mn-ea"/>
                  <a:cs typeface="Arial" panose="020B0604020202020204" pitchFamily="34" charset="0"/>
                </a:rPr>
                <a:t>05</a:t>
              </a:r>
            </a:p>
          </p:txBody>
        </p:sp>
        <p:sp>
          <p:nvSpPr>
            <p:cNvPr id="22" name="Round Same Side Corner Rectangle 21"/>
            <p:cNvSpPr/>
            <p:nvPr/>
          </p:nvSpPr>
          <p:spPr>
            <a:xfrm>
              <a:off x="855794" y="2441569"/>
              <a:ext cx="813954" cy="323915"/>
            </a:xfrm>
            <a:prstGeom prst="round2SameRect">
              <a:avLst>
                <a:gd name="adj1" fmla="val 36362"/>
                <a:gd name="adj2" fmla="val 0"/>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GATE 1</a:t>
              </a:r>
            </a:p>
          </p:txBody>
        </p:sp>
        <p:sp>
          <p:nvSpPr>
            <p:cNvPr id="108" name="Round Same Side Corner Rectangle 107"/>
            <p:cNvSpPr/>
            <p:nvPr/>
          </p:nvSpPr>
          <p:spPr>
            <a:xfrm>
              <a:off x="8428074" y="5169015"/>
              <a:ext cx="813954" cy="323915"/>
            </a:xfrm>
            <a:prstGeom prst="round2SameRect">
              <a:avLst>
                <a:gd name="adj1" fmla="val 36362"/>
                <a:gd name="adj2" fmla="val 0"/>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GATE 2</a:t>
              </a:r>
            </a:p>
          </p:txBody>
        </p:sp>
        <p:sp>
          <p:nvSpPr>
            <p:cNvPr id="109" name="Round Same Side Corner Rectangle 108"/>
            <p:cNvSpPr/>
            <p:nvPr/>
          </p:nvSpPr>
          <p:spPr>
            <a:xfrm>
              <a:off x="3245949" y="1533639"/>
              <a:ext cx="813954" cy="323915"/>
            </a:xfrm>
            <a:prstGeom prst="round2SameRect">
              <a:avLst>
                <a:gd name="adj1" fmla="val 36362"/>
                <a:gd name="adj2" fmla="val 0"/>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GATE 3</a:t>
              </a:r>
            </a:p>
          </p:txBody>
        </p:sp>
        <p:sp>
          <p:nvSpPr>
            <p:cNvPr id="110" name="Round Same Side Corner Rectangle 109"/>
            <p:cNvSpPr/>
            <p:nvPr/>
          </p:nvSpPr>
          <p:spPr>
            <a:xfrm>
              <a:off x="11094799" y="3425331"/>
              <a:ext cx="813954" cy="323915"/>
            </a:xfrm>
            <a:prstGeom prst="round2SameRect">
              <a:avLst>
                <a:gd name="adj1" fmla="val 36362"/>
                <a:gd name="adj2" fmla="val 0"/>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GATE 4</a:t>
              </a:r>
            </a:p>
          </p:txBody>
        </p:sp>
        <p:sp>
          <p:nvSpPr>
            <p:cNvPr id="111" name="Round Same Side Corner Rectangle 110"/>
            <p:cNvSpPr/>
            <p:nvPr/>
          </p:nvSpPr>
          <p:spPr>
            <a:xfrm>
              <a:off x="7520704" y="1064863"/>
              <a:ext cx="813954" cy="323915"/>
            </a:xfrm>
            <a:prstGeom prst="round2SameRect">
              <a:avLst>
                <a:gd name="adj1" fmla="val 36362"/>
                <a:gd name="adj2" fmla="val 0"/>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GATE 5</a:t>
              </a:r>
            </a:p>
          </p:txBody>
        </p:sp>
        <p:sp>
          <p:nvSpPr>
            <p:cNvPr id="5" name="TextBox 4"/>
            <p:cNvSpPr txBox="1"/>
            <p:nvPr/>
          </p:nvSpPr>
          <p:spPr>
            <a:xfrm>
              <a:off x="3917986" y="4884492"/>
              <a:ext cx="12916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srgbClr val="2B0A3D"/>
                  </a:solidFill>
                  <a:effectLst/>
                  <a:uLnTx/>
                  <a:uFillTx/>
                  <a:latin typeface="Verdana"/>
                  <a:ea typeface="+mn-ea"/>
                  <a:cs typeface="+mn-cs"/>
                </a:rPr>
                <a:t>Slip Over to Next Sprint</a:t>
              </a:r>
              <a:endParaRPr kumimoji="0" lang="en-US" sz="1000" b="1" i="0" u="none" strike="noStrike" kern="1200" cap="none" spc="0" normalizeH="0" baseline="0" noProof="0">
                <a:ln>
                  <a:noFill/>
                </a:ln>
                <a:solidFill>
                  <a:srgbClr val="2B0A3D"/>
                </a:solidFill>
                <a:effectLst/>
                <a:uLnTx/>
                <a:uFillTx/>
                <a:latin typeface="Verdana"/>
                <a:ea typeface="+mn-ea"/>
                <a:cs typeface="+mn-cs"/>
              </a:endParaRPr>
            </a:p>
          </p:txBody>
        </p:sp>
      </p:grpSp>
    </p:spTree>
    <p:extLst>
      <p:ext uri="{BB962C8B-B14F-4D97-AF65-F5344CB8AC3E}">
        <p14:creationId xmlns:p14="http://schemas.microsoft.com/office/powerpoint/2010/main" val="2303766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6EEB31-B57B-4FE5-AFF4-757529F8EF61}"/>
              </a:ext>
            </a:extLst>
          </p:cNvPr>
          <p:cNvSpPr txBox="1"/>
          <p:nvPr/>
        </p:nvSpPr>
        <p:spPr>
          <a:xfrm>
            <a:off x="1357550" y="1864311"/>
            <a:ext cx="4321848"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Identity and access management via Azure Active Directory.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Nursery homes groups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Admin user groups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Admin module creates groups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Resource security via claims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Release pipeline security groups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Approval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API and Web Resource access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Identity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IP whitelisting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API Management, routing.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App Gateways + Firewall</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E0386009-5BE1-4087-9D01-D79557E8A014}"/>
              </a:ext>
            </a:extLst>
          </p:cNvPr>
          <p:cNvSpPr>
            <a:spLocks noGrp="1"/>
          </p:cNvSpPr>
          <p:nvPr>
            <p:ph type="title"/>
          </p:nvPr>
        </p:nvSpPr>
        <p:spPr/>
        <p:txBody>
          <a:bodyPr/>
          <a:lstStyle/>
          <a:p>
            <a:r>
              <a:rPr lang="en-SE"/>
              <a:t>S</a:t>
            </a:r>
            <a:r>
              <a:rPr lang="en-US"/>
              <a:t>e</a:t>
            </a:r>
            <a:r>
              <a:rPr lang="en-SE"/>
              <a:t>c</a:t>
            </a:r>
            <a:r>
              <a:rPr lang="en-US"/>
              <a:t>u</a:t>
            </a:r>
            <a:r>
              <a:rPr lang="en-SE"/>
              <a:t>r</a:t>
            </a:r>
            <a:r>
              <a:rPr lang="en-US" err="1"/>
              <a:t>i</a:t>
            </a:r>
            <a:r>
              <a:rPr lang="en-SE"/>
              <a:t>t</a:t>
            </a:r>
            <a:r>
              <a:rPr lang="en-US"/>
              <a:t>y</a:t>
            </a:r>
            <a:r>
              <a:rPr lang="en-SE"/>
              <a:t> </a:t>
            </a:r>
            <a:r>
              <a:rPr lang="en-US"/>
              <a:t>a</a:t>
            </a:r>
            <a:r>
              <a:rPr lang="en-SE"/>
              <a:t>p</a:t>
            </a:r>
            <a:r>
              <a:rPr lang="en-US"/>
              <a:t>p</a:t>
            </a:r>
            <a:r>
              <a:rPr lang="en-SE"/>
              <a:t>r</a:t>
            </a:r>
            <a:r>
              <a:rPr lang="en-US"/>
              <a:t>o</a:t>
            </a:r>
            <a:r>
              <a:rPr lang="en-SE"/>
              <a:t>a</a:t>
            </a:r>
            <a:r>
              <a:rPr lang="en-US"/>
              <a:t>c</a:t>
            </a:r>
            <a:r>
              <a:rPr lang="en-SE"/>
              <a:t>h</a:t>
            </a:r>
            <a:endParaRPr lang="en-US"/>
          </a:p>
        </p:txBody>
      </p:sp>
      <p:sp>
        <p:nvSpPr>
          <p:cNvPr id="14" name="TextBox 13">
            <a:extLst>
              <a:ext uri="{FF2B5EF4-FFF2-40B4-BE49-F238E27FC236}">
                <a16:creationId xmlns:a16="http://schemas.microsoft.com/office/drawing/2014/main" id="{9FEA2F3B-5A1D-44B4-B732-8E09841448D4}"/>
              </a:ext>
            </a:extLst>
          </p:cNvPr>
          <p:cNvSpPr txBox="1"/>
          <p:nvPr/>
        </p:nvSpPr>
        <p:spPr>
          <a:xfrm>
            <a:off x="7462165" y="1884663"/>
            <a:ext cx="5452688" cy="387798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Calibri" panose="020F0502020204030204"/>
                <a:ea typeface="+mn-ea"/>
                <a:cs typeface="+mn-cs"/>
              </a:rPr>
              <a:t>Secret management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Secret creation via release pipeline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Rotating secrets via automation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Secret access via identity</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indent="-285750">
              <a:buChar char="-"/>
              <a:defRPr/>
            </a:pPr>
            <a:endParaRPr lang="en-US" sz="1600">
              <a:latin typeface="Calibri" panose="020F0502020204030204"/>
              <a:cs typeface="Calibri"/>
            </a:endParaRPr>
          </a:p>
          <a:p>
            <a:pPr>
              <a:defRPr/>
            </a:pPr>
            <a:r>
              <a:rPr kumimoji="0" lang="en-US" b="1" i="0" u="none" strike="noStrike" kern="1200" cap="none" spc="0" normalizeH="0" baseline="0" noProof="0">
                <a:ln>
                  <a:noFill/>
                </a:ln>
                <a:effectLst/>
                <a:uLnTx/>
                <a:uFillTx/>
                <a:latin typeface="Calibri" panose="020F0502020204030204"/>
                <a:ea typeface="+mn-ea"/>
                <a:cs typeface="+mn-cs"/>
              </a:rPr>
              <a:t>Data</a:t>
            </a:r>
            <a:r>
              <a:rPr lang="en-US" sz="1600">
                <a:latin typeface="Calibri" panose="020F0502020204030204"/>
              </a:rPr>
              <a:t> </a:t>
            </a:r>
            <a:endParaRPr lang="en-US" sz="1600"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effectLst/>
                <a:uLnTx/>
                <a:uFillTx/>
                <a:latin typeface="Calibri" panose="020F0502020204030204"/>
                <a:ea typeface="+mn-ea"/>
                <a:cs typeface="+mn-cs"/>
              </a:rPr>
              <a:t>Encryption at rest on Cosmos DB &amp; SQL Azure</a:t>
            </a:r>
            <a:endParaRPr lang="en-US" sz="1600"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Encryption in transit via SSL</a:t>
            </a:r>
          </a:p>
          <a:p>
            <a:pPr marL="285750" indent="-285750">
              <a:buFontTx/>
              <a:buChar char="-"/>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In Cache (when needed)</a:t>
            </a:r>
            <a:endParaRPr lang="en-US" sz="160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600" b="0" i="0" u="none" strike="noStrike" kern="1200" cap="none" spc="0" normalizeH="0" baseline="0" noProof="0">
              <a:ln>
                <a:noFill/>
              </a:ln>
              <a:solidFill>
                <a:prstClr val="black"/>
              </a:solidFill>
              <a:effectLst/>
              <a:uLnTx/>
              <a:uFillTx/>
              <a:latin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black"/>
                </a:solidFill>
                <a:effectLst/>
                <a:uLnTx/>
                <a:uFillTx/>
                <a:latin typeface="Calibri" panose="020F0502020204030204"/>
                <a:ea typeface="+mn-ea"/>
                <a:cs typeface="+mn-cs"/>
              </a:rPr>
              <a:t>Monitoring, logging and auditing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Continuous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Automat</a:t>
            </a:r>
            <a:r>
              <a:rPr lang="en-SE" sz="1600">
                <a:solidFill>
                  <a:prstClr val="black"/>
                </a:solidFill>
                <a:latin typeface="Calibri" panose="020F0502020204030204"/>
              </a:rPr>
              <a:t>ed</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alerts</a:t>
            </a:r>
          </a:p>
        </p:txBody>
      </p:sp>
      <p:pic>
        <p:nvPicPr>
          <p:cNvPr id="22530" name="Picture 2" descr="Image result for identity icon">
            <a:extLst>
              <a:ext uri="{FF2B5EF4-FFF2-40B4-BE49-F238E27FC236}">
                <a16:creationId xmlns:a16="http://schemas.microsoft.com/office/drawing/2014/main" id="{65BDF888-FC85-49F2-B922-A403DD9E8B77}"/>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3928" y="1937837"/>
            <a:ext cx="840535" cy="71947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Image result for API icon">
            <a:extLst>
              <a:ext uri="{FF2B5EF4-FFF2-40B4-BE49-F238E27FC236}">
                <a16:creationId xmlns:a16="http://schemas.microsoft.com/office/drawing/2014/main" id="{CB07A3E2-74AB-499A-82A4-65B5C4EF6236}"/>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0010" y="4120909"/>
            <a:ext cx="1147540" cy="1147540"/>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Related image">
            <a:extLst>
              <a:ext uri="{FF2B5EF4-FFF2-40B4-BE49-F238E27FC236}">
                <a16:creationId xmlns:a16="http://schemas.microsoft.com/office/drawing/2014/main" id="{F723DCCD-336E-4C4F-8732-CC24DBFB8D90}"/>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34702" y="3439343"/>
            <a:ext cx="943364" cy="943364"/>
          </a:xfrm>
          <a:prstGeom prst="rect">
            <a:avLst/>
          </a:prstGeom>
          <a:noFill/>
          <a:extLst>
            <a:ext uri="{909E8E84-426E-40DD-AFC4-6F175D3DCCD1}">
              <a14:hiddenFill xmlns:a14="http://schemas.microsoft.com/office/drawing/2010/main">
                <a:solidFill>
                  <a:srgbClr val="FFFFFF"/>
                </a:solidFill>
              </a14:hiddenFill>
            </a:ext>
          </a:extLst>
        </p:spPr>
      </p:pic>
      <p:pic>
        <p:nvPicPr>
          <p:cNvPr id="22542" name="Picture 14" descr="Image result for security icon">
            <a:extLst>
              <a:ext uri="{FF2B5EF4-FFF2-40B4-BE49-F238E27FC236}">
                <a16:creationId xmlns:a16="http://schemas.microsoft.com/office/drawing/2014/main" id="{CBD7BAD4-EC50-4EF5-AF86-F7CB79B772E5}"/>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86644" y="2120496"/>
            <a:ext cx="749197" cy="841080"/>
          </a:xfrm>
          <a:prstGeom prst="rect">
            <a:avLst/>
          </a:prstGeom>
          <a:noFill/>
          <a:extLst>
            <a:ext uri="{909E8E84-426E-40DD-AFC4-6F175D3DCCD1}">
              <a14:hiddenFill xmlns:a14="http://schemas.microsoft.com/office/drawing/2010/main">
                <a:solidFill>
                  <a:srgbClr val="FFFFFF"/>
                </a:solidFill>
              </a14:hiddenFill>
            </a:ext>
          </a:extLst>
        </p:spPr>
      </p:pic>
      <p:pic>
        <p:nvPicPr>
          <p:cNvPr id="22544" name="Picture 16" descr="Image result for alert icon">
            <a:extLst>
              <a:ext uri="{FF2B5EF4-FFF2-40B4-BE49-F238E27FC236}">
                <a16:creationId xmlns:a16="http://schemas.microsoft.com/office/drawing/2014/main" id="{263B33C8-9C05-4AB8-96DE-8C0CDFE10483}"/>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12603" y="4759807"/>
            <a:ext cx="1020796" cy="102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195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OneDeploy </a:t>
            </a:r>
          </a:p>
        </p:txBody>
      </p:sp>
      <p:sp>
        <p:nvSpPr>
          <p:cNvPr id="4" name="Rectangle 3">
            <a:extLst>
              <a:ext uri="{FF2B5EF4-FFF2-40B4-BE49-F238E27FC236}">
                <a16:creationId xmlns:a16="http://schemas.microsoft.com/office/drawing/2014/main" id="{CE4FC8B8-A59A-4871-AD25-8EE9FFC815C6}"/>
              </a:ext>
            </a:extLst>
          </p:cNvPr>
          <p:cNvSpPr/>
          <p:nvPr/>
        </p:nvSpPr>
        <p:spPr>
          <a:xfrm>
            <a:off x="340839" y="1107697"/>
            <a:ext cx="7476491" cy="923330"/>
          </a:xfrm>
          <a:prstGeom prst="rect">
            <a:avLst/>
          </a:prstGeom>
        </p:spPr>
        <p:txBody>
          <a:bodyPr wrap="square">
            <a:spAutoFit/>
          </a:bodyPr>
          <a:lstStyle/>
          <a:p>
            <a:pPr lvl="0" defTabSz="1018553">
              <a:defRPr/>
            </a:pPr>
            <a:r>
              <a:rPr lang="en-US" altLang="en-US">
                <a:solidFill>
                  <a:srgbClr val="000000">
                    <a:lumMod val="75000"/>
                  </a:srgbClr>
                </a:solidFill>
                <a:cs typeface="Arial" panose="020B0604020202020204" pitchFamily="34" charset="0"/>
              </a:rPr>
              <a:t>OneDeploy is a Framework for DevOps. It contains pre-built scripts and integrations with various CI/CD ecosystems based on the DevOps reference architecture. </a:t>
            </a:r>
            <a:endParaRPr lang="en-US">
              <a:solidFill>
                <a:srgbClr val="998C85">
                  <a:lumMod val="50000"/>
                </a:srgbClr>
              </a:solidFill>
            </a:endParaRPr>
          </a:p>
        </p:txBody>
      </p:sp>
      <p:sp>
        <p:nvSpPr>
          <p:cNvPr id="85" name="Rectangle 84">
            <a:extLst>
              <a:ext uri="{FF2B5EF4-FFF2-40B4-BE49-F238E27FC236}">
                <a16:creationId xmlns:a16="http://schemas.microsoft.com/office/drawing/2014/main" id="{9250B945-BC9C-448C-92BB-7522224B57E7}"/>
              </a:ext>
            </a:extLst>
          </p:cNvPr>
          <p:cNvSpPr/>
          <p:nvPr/>
        </p:nvSpPr>
        <p:spPr>
          <a:xfrm>
            <a:off x="735380" y="4517513"/>
            <a:ext cx="4918067" cy="1169551"/>
          </a:xfrm>
          <a:prstGeom prst="rect">
            <a:avLst/>
          </a:prstGeom>
        </p:spPr>
        <p:txBody>
          <a:bodyPr wrap="square">
            <a:spAutoFit/>
          </a:bodyPr>
          <a:lstStyle/>
          <a:p>
            <a:pPr marL="285750" indent="-285750">
              <a:buFont typeface="Arial" panose="020B0604020202020204" pitchFamily="34" charset="0"/>
              <a:buChar char="•"/>
            </a:pPr>
            <a:r>
              <a:rPr lang="en-US" sz="1400"/>
              <a:t>Increased speed, efficiency, and quality of software delivery</a:t>
            </a:r>
          </a:p>
          <a:p>
            <a:pPr marL="285750" indent="-285750">
              <a:buFont typeface="Arial" panose="020B0604020202020204" pitchFamily="34" charset="0"/>
              <a:buChar char="•"/>
            </a:pPr>
            <a:r>
              <a:rPr lang="en-US" sz="1400"/>
              <a:t>Reduced communication barriers between teams</a:t>
            </a:r>
          </a:p>
          <a:p>
            <a:pPr marL="285750" indent="-285750">
              <a:buFont typeface="Arial" panose="020B0604020202020204" pitchFamily="34" charset="0"/>
              <a:buChar char="•"/>
            </a:pPr>
            <a:r>
              <a:rPr lang="en-US" sz="1400"/>
              <a:t>Agile development, faster resolution of problems </a:t>
            </a:r>
          </a:p>
          <a:p>
            <a:pPr marL="285750" indent="-285750">
              <a:buFont typeface="Arial" panose="020B0604020202020204" pitchFamily="34" charset="0"/>
              <a:buChar char="•"/>
            </a:pPr>
            <a:r>
              <a:rPr lang="en-US" sz="1400"/>
              <a:t>Reduced release cost up to 60%</a:t>
            </a:r>
          </a:p>
        </p:txBody>
      </p:sp>
      <p:pic>
        <p:nvPicPr>
          <p:cNvPr id="15" name="Picture 14">
            <a:extLst>
              <a:ext uri="{FF2B5EF4-FFF2-40B4-BE49-F238E27FC236}">
                <a16:creationId xmlns:a16="http://schemas.microsoft.com/office/drawing/2014/main" id="{46FA33EF-25B6-4D9E-9337-F7F7699144FE}"/>
              </a:ext>
            </a:extLst>
          </p:cNvPr>
          <p:cNvPicPr>
            <a:picLocks noChangeAspect="1"/>
          </p:cNvPicPr>
          <p:nvPr/>
        </p:nvPicPr>
        <p:blipFill>
          <a:blip r:embed="rId2"/>
          <a:stretch>
            <a:fillRect/>
          </a:stretch>
        </p:blipFill>
        <p:spPr>
          <a:xfrm>
            <a:off x="758909" y="2479560"/>
            <a:ext cx="6491896" cy="1455735"/>
          </a:xfrm>
          <a:prstGeom prst="rect">
            <a:avLst/>
          </a:prstGeom>
        </p:spPr>
      </p:pic>
      <p:pic>
        <p:nvPicPr>
          <p:cNvPr id="16" name="Picture 15">
            <a:extLst>
              <a:ext uri="{FF2B5EF4-FFF2-40B4-BE49-F238E27FC236}">
                <a16:creationId xmlns:a16="http://schemas.microsoft.com/office/drawing/2014/main" id="{01FDE94F-C739-4119-8EA7-1DEFCA78750F}"/>
              </a:ext>
            </a:extLst>
          </p:cNvPr>
          <p:cNvPicPr>
            <a:picLocks noChangeAspect="1"/>
          </p:cNvPicPr>
          <p:nvPr/>
        </p:nvPicPr>
        <p:blipFill>
          <a:blip r:embed="rId3"/>
          <a:stretch>
            <a:fillRect/>
          </a:stretch>
        </p:blipFill>
        <p:spPr>
          <a:xfrm>
            <a:off x="7911930" y="844299"/>
            <a:ext cx="3961694" cy="5384284"/>
          </a:xfrm>
          <a:prstGeom prst="rect">
            <a:avLst/>
          </a:prstGeom>
          <a:ln>
            <a:noFill/>
          </a:ln>
          <a:effectLst>
            <a:outerShdw blurRad="292100" dist="139700" dir="2700000" algn="tl" rotWithShape="0">
              <a:srgbClr val="333333">
                <a:alpha val="65000"/>
              </a:srgbClr>
            </a:outerShdw>
          </a:effectLst>
        </p:spPr>
      </p:pic>
      <p:grpSp>
        <p:nvGrpSpPr>
          <p:cNvPr id="391" name="Group 81">
            <a:extLst>
              <a:ext uri="{FF2B5EF4-FFF2-40B4-BE49-F238E27FC236}">
                <a16:creationId xmlns:a16="http://schemas.microsoft.com/office/drawing/2014/main" id="{6C0CD26F-8C18-4E22-BED5-BCF8C6CB7294}"/>
              </a:ext>
            </a:extLst>
          </p:cNvPr>
          <p:cNvGrpSpPr/>
          <p:nvPr/>
        </p:nvGrpSpPr>
        <p:grpSpPr>
          <a:xfrm>
            <a:off x="3400881" y="3536441"/>
            <a:ext cx="1209029" cy="202320"/>
            <a:chOff x="2787134" y="1971662"/>
            <a:chExt cx="1209029" cy="172952"/>
          </a:xfrm>
        </p:grpSpPr>
        <p:cxnSp>
          <p:nvCxnSpPr>
            <p:cNvPr id="392" name="Straight Connector 82">
              <a:extLst>
                <a:ext uri="{FF2B5EF4-FFF2-40B4-BE49-F238E27FC236}">
                  <a16:creationId xmlns:a16="http://schemas.microsoft.com/office/drawing/2014/main" id="{49423F76-E882-41DF-831B-2C405AE89B25}"/>
                </a:ext>
              </a:extLst>
            </p:cNvPr>
            <p:cNvCxnSpPr/>
            <p:nvPr/>
          </p:nvCxnSpPr>
          <p:spPr>
            <a:xfrm flipV="1">
              <a:off x="3996163" y="1971662"/>
              <a:ext cx="0" cy="172952"/>
            </a:xfrm>
            <a:prstGeom prst="line">
              <a:avLst/>
            </a:prstGeom>
            <a:noFill/>
            <a:ln w="19050" cap="flat" cmpd="sng" algn="ctr">
              <a:solidFill>
                <a:srgbClr val="0070AD"/>
              </a:solidFill>
              <a:prstDash val="solid"/>
              <a:miter lim="800000"/>
            </a:ln>
            <a:effectLst/>
          </p:spPr>
        </p:cxnSp>
        <p:cxnSp>
          <p:nvCxnSpPr>
            <p:cNvPr id="393" name="Straight Connector 83">
              <a:extLst>
                <a:ext uri="{FF2B5EF4-FFF2-40B4-BE49-F238E27FC236}">
                  <a16:creationId xmlns:a16="http://schemas.microsoft.com/office/drawing/2014/main" id="{1A3811DB-C807-453D-95CB-958ED10A6DF5}"/>
                </a:ext>
              </a:extLst>
            </p:cNvPr>
            <p:cNvCxnSpPr/>
            <p:nvPr/>
          </p:nvCxnSpPr>
          <p:spPr>
            <a:xfrm>
              <a:off x="2787134" y="2142403"/>
              <a:ext cx="1207952" cy="0"/>
            </a:xfrm>
            <a:prstGeom prst="line">
              <a:avLst/>
            </a:prstGeom>
            <a:noFill/>
            <a:ln w="19050" cap="flat" cmpd="sng" algn="ctr">
              <a:solidFill>
                <a:srgbClr val="0070AD"/>
              </a:solidFill>
              <a:prstDash val="solid"/>
              <a:miter lim="800000"/>
            </a:ln>
            <a:effectLst/>
          </p:spPr>
        </p:cxnSp>
        <p:cxnSp>
          <p:nvCxnSpPr>
            <p:cNvPr id="394" name="Straight Connector 84">
              <a:extLst>
                <a:ext uri="{FF2B5EF4-FFF2-40B4-BE49-F238E27FC236}">
                  <a16:creationId xmlns:a16="http://schemas.microsoft.com/office/drawing/2014/main" id="{96688E81-DB68-45BC-865C-96D9D936030D}"/>
                </a:ext>
              </a:extLst>
            </p:cNvPr>
            <p:cNvCxnSpPr/>
            <p:nvPr/>
          </p:nvCxnSpPr>
          <p:spPr>
            <a:xfrm flipH="1" flipV="1">
              <a:off x="2787134" y="2002511"/>
              <a:ext cx="1468" cy="139892"/>
            </a:xfrm>
            <a:prstGeom prst="line">
              <a:avLst/>
            </a:prstGeom>
            <a:noFill/>
            <a:ln w="19050" cap="flat" cmpd="sng" algn="ctr">
              <a:solidFill>
                <a:srgbClr val="0070AD"/>
              </a:solidFill>
              <a:prstDash val="solid"/>
              <a:miter lim="800000"/>
              <a:tailEnd type="triangle"/>
            </a:ln>
            <a:effectLst/>
          </p:spPr>
        </p:cxnSp>
      </p:grpSp>
      <p:grpSp>
        <p:nvGrpSpPr>
          <p:cNvPr id="288" name="Group 81">
            <a:extLst>
              <a:ext uri="{FF2B5EF4-FFF2-40B4-BE49-F238E27FC236}">
                <a16:creationId xmlns:a16="http://schemas.microsoft.com/office/drawing/2014/main" id="{961234F4-5901-442D-B25E-37B8ADB75319}"/>
              </a:ext>
            </a:extLst>
          </p:cNvPr>
          <p:cNvGrpSpPr/>
          <p:nvPr/>
        </p:nvGrpSpPr>
        <p:grpSpPr>
          <a:xfrm>
            <a:off x="3400881" y="3536441"/>
            <a:ext cx="1209029" cy="202320"/>
            <a:chOff x="2787134" y="1971662"/>
            <a:chExt cx="1209029" cy="172952"/>
          </a:xfrm>
        </p:grpSpPr>
        <p:cxnSp>
          <p:nvCxnSpPr>
            <p:cNvPr id="289" name="Straight Connector 82">
              <a:extLst>
                <a:ext uri="{FF2B5EF4-FFF2-40B4-BE49-F238E27FC236}">
                  <a16:creationId xmlns:a16="http://schemas.microsoft.com/office/drawing/2014/main" id="{BA1CF3AF-BC50-4228-8DAE-4BBAEC89FD8F}"/>
                </a:ext>
              </a:extLst>
            </p:cNvPr>
            <p:cNvCxnSpPr/>
            <p:nvPr/>
          </p:nvCxnSpPr>
          <p:spPr>
            <a:xfrm flipV="1">
              <a:off x="3996163" y="1971662"/>
              <a:ext cx="0" cy="172952"/>
            </a:xfrm>
            <a:prstGeom prst="line">
              <a:avLst/>
            </a:prstGeom>
            <a:noFill/>
            <a:ln w="19050" cap="flat" cmpd="sng" algn="ctr">
              <a:solidFill>
                <a:srgbClr val="0070AD"/>
              </a:solidFill>
              <a:prstDash val="solid"/>
              <a:miter lim="800000"/>
            </a:ln>
            <a:effectLst/>
          </p:spPr>
        </p:cxnSp>
        <p:cxnSp>
          <p:nvCxnSpPr>
            <p:cNvPr id="290" name="Straight Connector 83">
              <a:extLst>
                <a:ext uri="{FF2B5EF4-FFF2-40B4-BE49-F238E27FC236}">
                  <a16:creationId xmlns:a16="http://schemas.microsoft.com/office/drawing/2014/main" id="{8063D855-D369-4F7D-9037-D4EE91BB999B}"/>
                </a:ext>
              </a:extLst>
            </p:cNvPr>
            <p:cNvCxnSpPr/>
            <p:nvPr/>
          </p:nvCxnSpPr>
          <p:spPr>
            <a:xfrm>
              <a:off x="2787134" y="2142403"/>
              <a:ext cx="1207952" cy="0"/>
            </a:xfrm>
            <a:prstGeom prst="line">
              <a:avLst/>
            </a:prstGeom>
            <a:noFill/>
            <a:ln w="19050" cap="flat" cmpd="sng" algn="ctr">
              <a:solidFill>
                <a:srgbClr val="0070AD"/>
              </a:solidFill>
              <a:prstDash val="solid"/>
              <a:miter lim="800000"/>
            </a:ln>
            <a:effectLst/>
          </p:spPr>
        </p:cxnSp>
        <p:cxnSp>
          <p:nvCxnSpPr>
            <p:cNvPr id="291" name="Straight Connector 84">
              <a:extLst>
                <a:ext uri="{FF2B5EF4-FFF2-40B4-BE49-F238E27FC236}">
                  <a16:creationId xmlns:a16="http://schemas.microsoft.com/office/drawing/2014/main" id="{D8FF33D6-3CC4-43C5-BF74-8C87F4A511EA}"/>
                </a:ext>
              </a:extLst>
            </p:cNvPr>
            <p:cNvCxnSpPr/>
            <p:nvPr/>
          </p:nvCxnSpPr>
          <p:spPr>
            <a:xfrm flipH="1" flipV="1">
              <a:off x="2787134" y="2002511"/>
              <a:ext cx="1468" cy="139892"/>
            </a:xfrm>
            <a:prstGeom prst="line">
              <a:avLst/>
            </a:prstGeom>
            <a:noFill/>
            <a:ln w="19050" cap="flat" cmpd="sng" algn="ctr">
              <a:solidFill>
                <a:srgbClr val="0070AD"/>
              </a:solidFill>
              <a:prstDash val="solid"/>
              <a:miter lim="800000"/>
              <a:tailEnd type="triangle"/>
            </a:ln>
            <a:effectLst/>
          </p:spPr>
        </p:cxnSp>
      </p:grpSp>
    </p:spTree>
    <p:extLst>
      <p:ext uri="{BB962C8B-B14F-4D97-AF65-F5344CB8AC3E}">
        <p14:creationId xmlns:p14="http://schemas.microsoft.com/office/powerpoint/2010/main" val="2515348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C51539B-5D32-4178-B48A-00D636831C3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1" name="think-cell Slide" r:id="rId5" imgW="216" imgH="216" progId="TCLayout.ActiveDocument.1">
                  <p:embed/>
                </p:oleObj>
              </mc:Choice>
              <mc:Fallback>
                <p:oleObj name="think-cell Slide" r:id="rId5" imgW="216" imgH="216" progId="TCLayout.ActiveDocument.1">
                  <p:embed/>
                  <p:pic>
                    <p:nvPicPr>
                      <p:cNvPr id="7" name="Object 6" hidden="1">
                        <a:extLst>
                          <a:ext uri="{FF2B5EF4-FFF2-40B4-BE49-F238E27FC236}">
                            <a16:creationId xmlns:a16="http://schemas.microsoft.com/office/drawing/2014/main" id="{5C51539B-5D32-4178-B48A-00D636831C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52A655D-7ED4-48EF-9ADD-DA2EE7B2C659}"/>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3" name="Title 3">
            <a:extLst>
              <a:ext uri="{FF2B5EF4-FFF2-40B4-BE49-F238E27FC236}">
                <a16:creationId xmlns:a16="http://schemas.microsoft.com/office/drawing/2014/main" id="{8F6B64DD-A9FE-415C-8A96-644FA83FCDCA}"/>
              </a:ext>
            </a:extLst>
          </p:cNvPr>
          <p:cNvSpPr>
            <a:spLocks noGrp="1"/>
          </p:cNvSpPr>
          <p:nvPr>
            <p:ph type="title"/>
          </p:nvPr>
        </p:nvSpPr>
        <p:spPr/>
        <p:txBody>
          <a:bodyPr/>
          <a:lstStyle/>
          <a:p>
            <a:r>
              <a:rPr lang="en-US"/>
              <a:t>Kubernetes vs PaaS prospective for Partner Rotation</a:t>
            </a:r>
            <a:endParaRPr lang="pt-PT"/>
          </a:p>
        </p:txBody>
      </p:sp>
      <p:graphicFrame>
        <p:nvGraphicFramePr>
          <p:cNvPr id="4" name="Table 3">
            <a:extLst>
              <a:ext uri="{FF2B5EF4-FFF2-40B4-BE49-F238E27FC236}">
                <a16:creationId xmlns:a16="http://schemas.microsoft.com/office/drawing/2014/main" id="{AD007AE6-774D-4981-BC57-A8C6324F3767}"/>
              </a:ext>
            </a:extLst>
          </p:cNvPr>
          <p:cNvGraphicFramePr>
            <a:graphicFrameLocks noGrp="1"/>
          </p:cNvGraphicFramePr>
          <p:nvPr/>
        </p:nvGraphicFramePr>
        <p:xfrm>
          <a:off x="381000" y="1153144"/>
          <a:ext cx="11430000" cy="4572411"/>
        </p:xfrm>
        <a:graphic>
          <a:graphicData uri="http://schemas.openxmlformats.org/drawingml/2006/table">
            <a:tbl>
              <a:tblPr firstRow="1" bandRow="1">
                <a:tableStyleId>{5C22544A-7EE6-4342-B048-85BDC9FD1C3A}</a:tableStyleId>
              </a:tblPr>
              <a:tblGrid>
                <a:gridCol w="1523745">
                  <a:extLst>
                    <a:ext uri="{9D8B030D-6E8A-4147-A177-3AD203B41FA5}">
                      <a16:colId xmlns:a16="http://schemas.microsoft.com/office/drawing/2014/main" val="714224437"/>
                    </a:ext>
                  </a:extLst>
                </a:gridCol>
                <a:gridCol w="3302085">
                  <a:extLst>
                    <a:ext uri="{9D8B030D-6E8A-4147-A177-3AD203B41FA5}">
                      <a16:colId xmlns:a16="http://schemas.microsoft.com/office/drawing/2014/main" val="75604303"/>
                    </a:ext>
                  </a:extLst>
                </a:gridCol>
                <a:gridCol w="3302085">
                  <a:extLst>
                    <a:ext uri="{9D8B030D-6E8A-4147-A177-3AD203B41FA5}">
                      <a16:colId xmlns:a16="http://schemas.microsoft.com/office/drawing/2014/main" val="1885301263"/>
                    </a:ext>
                  </a:extLst>
                </a:gridCol>
                <a:gridCol w="3302085">
                  <a:extLst>
                    <a:ext uri="{9D8B030D-6E8A-4147-A177-3AD203B41FA5}">
                      <a16:colId xmlns:a16="http://schemas.microsoft.com/office/drawing/2014/main" val="3742567966"/>
                    </a:ext>
                  </a:extLst>
                </a:gridCol>
              </a:tblGrid>
              <a:tr h="229011">
                <a:tc>
                  <a:txBody>
                    <a:bodyPr/>
                    <a:lstStyle/>
                    <a:p>
                      <a:endParaRPr lang="en-IN" sz="90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IN" sz="900">
                          <a:solidFill>
                            <a:schemeClr val="bg1"/>
                          </a:solidFill>
                        </a:rPr>
                        <a:t>Azure Kubernetes Services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IN" sz="900">
                          <a:solidFill>
                            <a:schemeClr val="bg1"/>
                          </a:solidFill>
                        </a:rPr>
                        <a:t>PaaS (Azure App Services &amp; Azure Functions)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IN" sz="900">
                          <a:solidFill>
                            <a:schemeClr val="bg1"/>
                          </a:solidFill>
                        </a:rPr>
                        <a:t>Comparison Comments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8020204"/>
                  </a:ext>
                </a:extLst>
              </a:tr>
              <a:tr h="425305">
                <a:tc>
                  <a:txBody>
                    <a:bodyPr/>
                    <a:lstStyle/>
                    <a:p>
                      <a:r>
                        <a:rPr lang="en-IN" sz="900" b="1">
                          <a:solidFill>
                            <a:schemeClr val="bg1"/>
                          </a:solidFill>
                        </a:rPr>
                        <a:t>Scalability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IN" sz="900" kern="1200">
                          <a:solidFill>
                            <a:schemeClr val="tx1"/>
                          </a:solidFill>
                          <a:latin typeface="+mn-lt"/>
                          <a:ea typeface="+mn-ea"/>
                          <a:cs typeface="+mn-cs"/>
                        </a:rPr>
                        <a:t>Kubernetes supports horizontal pod scaling to adjust the number of pods in a deployment depending on CPU utilization or other select metrics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Scale Up and Scale Out options are available as part of this offering. Scale Outs can be based on CPU Utilization and other metrics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There does not seem to be a material difference here as both offerings can scale as needed using Azure resources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4083660474"/>
                  </a:ext>
                </a:extLst>
              </a:tr>
              <a:tr h="327158">
                <a:tc>
                  <a:txBody>
                    <a:bodyPr/>
                    <a:lstStyle/>
                    <a:p>
                      <a:r>
                        <a:rPr lang="en-IN" sz="900" b="1">
                          <a:solidFill>
                            <a:schemeClr val="bg1"/>
                          </a:solidFill>
                        </a:rPr>
                        <a:t>Reliability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IN" sz="900">
                          <a:solidFill>
                            <a:schemeClr val="tx1"/>
                          </a:solidFill>
                        </a:rPr>
                        <a:t>Highly Reliable. Platform Monitored deployments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Highly Reliable. Platform monitored deployments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Potentially Kubernetes deployments would be able to handle failures and redeploys faster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873490411"/>
                  </a:ext>
                </a:extLst>
              </a:tr>
              <a:tr h="327158">
                <a:tc>
                  <a:txBody>
                    <a:bodyPr/>
                    <a:lstStyle/>
                    <a:p>
                      <a:r>
                        <a:rPr lang="en-IN" sz="900" b="1">
                          <a:solidFill>
                            <a:schemeClr val="bg1"/>
                          </a:solidFill>
                        </a:rPr>
                        <a:t>Deployment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IN" sz="900">
                          <a:solidFill>
                            <a:schemeClr val="tx1"/>
                          </a:solidFill>
                        </a:rPr>
                        <a:t>Highly Agile and Isolated, Decoupled deployments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Agile but coupled deployments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Kubernetes has better tooling and support for orchestrated deployments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496506851"/>
                  </a:ext>
                </a:extLst>
              </a:tr>
              <a:tr h="327158">
                <a:tc>
                  <a:txBody>
                    <a:bodyPr/>
                    <a:lstStyle/>
                    <a:p>
                      <a:r>
                        <a:rPr lang="en-IN" sz="900" b="1">
                          <a:solidFill>
                            <a:schemeClr val="bg1"/>
                          </a:solidFill>
                        </a:rPr>
                        <a:t>Flexibility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IN" sz="900" kern="1200">
                          <a:solidFill>
                            <a:schemeClr val="tx1"/>
                          </a:solidFill>
                          <a:latin typeface="+mn-lt"/>
                          <a:ea typeface="+mn-ea"/>
                          <a:cs typeface="+mn-cs"/>
                        </a:rPr>
                        <a:t>Move and Scale as per changing Business needs. Port applications from machine to machine and across vendors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kern="1200">
                          <a:solidFill>
                            <a:schemeClr val="tx1"/>
                          </a:solidFill>
                          <a:latin typeface="+mn-lt"/>
                          <a:ea typeface="+mn-ea"/>
                          <a:cs typeface="+mn-cs"/>
                        </a:rPr>
                        <a:t>Typically smaller teams with simple applications to run those in the cloud without the DevOps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PaaS models are typically more restrictive in terms of extensibility and portability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4089062346"/>
                  </a:ext>
                </a:extLst>
              </a:tr>
              <a:tr h="425305">
                <a:tc>
                  <a:txBody>
                    <a:bodyPr/>
                    <a:lstStyle/>
                    <a:p>
                      <a:r>
                        <a:rPr lang="en-IN" sz="900" b="1">
                          <a:solidFill>
                            <a:schemeClr val="bg1"/>
                          </a:solidFill>
                        </a:rPr>
                        <a:t>Continuous Development &amp; Deployment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IN" sz="900" kern="1200">
                          <a:solidFill>
                            <a:schemeClr val="tx1"/>
                          </a:solidFill>
                          <a:latin typeface="+mn-lt"/>
                          <a:ea typeface="+mn-ea"/>
                          <a:cs typeface="+mn-cs"/>
                        </a:rPr>
                        <a:t>Kubernetes can push new changes to the host containers and deploy in the background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This requires explicit interventions by developers/DevOps teams to deploy and plan cutovers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kern="1200">
                          <a:solidFill>
                            <a:schemeClr val="tx1"/>
                          </a:solidFill>
                          <a:latin typeface="+mn-lt"/>
                          <a:ea typeface="+mn-ea"/>
                          <a:cs typeface="+mn-cs"/>
                        </a:rPr>
                        <a:t>Kubernetes &amp; Containers can handle the workload with little interference from developers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415780170"/>
                  </a:ext>
                </a:extLst>
              </a:tr>
              <a:tr h="327158">
                <a:tc>
                  <a:txBody>
                    <a:bodyPr/>
                    <a:lstStyle/>
                    <a:p>
                      <a:r>
                        <a:rPr lang="en-IN" sz="900" b="1">
                          <a:solidFill>
                            <a:schemeClr val="bg1"/>
                          </a:solidFill>
                        </a:rPr>
                        <a:t>Time Slicing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IN" sz="900">
                          <a:solidFill>
                            <a:schemeClr val="tx1"/>
                          </a:solidFill>
                        </a:rPr>
                        <a:t>None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App Services – None</a:t>
                      </a:r>
                    </a:p>
                    <a:p>
                      <a:r>
                        <a:rPr lang="en-IN" sz="900">
                          <a:solidFill>
                            <a:schemeClr val="tx1"/>
                          </a:solidFill>
                        </a:rPr>
                        <a:t>Functions – Max. 10 minutes approx.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Functions would be a choice only for short and time quantified code executions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416647145"/>
                  </a:ext>
                </a:extLst>
              </a:tr>
              <a:tr h="327158">
                <a:tc>
                  <a:txBody>
                    <a:bodyPr/>
                    <a:lstStyle/>
                    <a:p>
                      <a:r>
                        <a:rPr lang="en-IN" sz="900" b="1">
                          <a:solidFill>
                            <a:schemeClr val="bg1"/>
                          </a:solidFill>
                        </a:rPr>
                        <a:t>Microservices Model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IN" sz="900">
                          <a:solidFill>
                            <a:schemeClr val="tx1"/>
                          </a:solidFill>
                        </a:rPr>
                        <a:t>Well suited for a Microservices design based on isolation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Can be fit on a PaaS model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PaaS are not natively tuned for Microservices based designs or models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4093695158"/>
                  </a:ext>
                </a:extLst>
              </a:tr>
              <a:tr h="327158">
                <a:tc>
                  <a:txBody>
                    <a:bodyPr/>
                    <a:lstStyle/>
                    <a:p>
                      <a:r>
                        <a:rPr lang="en-IN" sz="900" b="1">
                          <a:solidFill>
                            <a:schemeClr val="bg1"/>
                          </a:solidFill>
                        </a:rPr>
                        <a:t>Development Stacks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IN" sz="900">
                          <a:solidFill>
                            <a:schemeClr val="tx1"/>
                          </a:solidFill>
                        </a:rPr>
                        <a:t>Very little or no limitations except legacy technologies. Polyglot Stacks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Only PaaS vendor defined stacks and versions are supported. Usually single technology stack</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Containerized hosting environments are extremely flexible over PaaS platforms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4171394825"/>
                  </a:ext>
                </a:extLst>
              </a:tr>
              <a:tr h="327158">
                <a:tc>
                  <a:txBody>
                    <a:bodyPr/>
                    <a:lstStyle/>
                    <a:p>
                      <a:r>
                        <a:rPr lang="en-IN" sz="900" b="1">
                          <a:solidFill>
                            <a:schemeClr val="bg1"/>
                          </a:solidFill>
                        </a:rPr>
                        <a:t>Development Environments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IN" sz="900">
                          <a:solidFill>
                            <a:schemeClr val="tx1"/>
                          </a:solidFill>
                        </a:rPr>
                        <a:t>More complex setup in the environments to integrate with potentially any container registries and container builds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Usual\Standard app development experience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Containerized are typically more complex to setup but these are one time activities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717393130"/>
                  </a:ext>
                </a:extLst>
              </a:tr>
              <a:tr h="425305">
                <a:tc>
                  <a:txBody>
                    <a:bodyPr/>
                    <a:lstStyle/>
                    <a:p>
                      <a:r>
                        <a:rPr lang="en-IN" sz="900" b="1">
                          <a:solidFill>
                            <a:schemeClr val="bg1"/>
                          </a:solidFill>
                        </a:rPr>
                        <a:t>Cost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en-IN" sz="900">
                          <a:solidFill>
                            <a:schemeClr val="tx1"/>
                          </a:solidFill>
                        </a:rPr>
                        <a:t>AKS charges only for the Azure Compute and Storage capacity used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This is a fairly cheap offering but if dedicated environments and isolation is needed cost can increase significantly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IN" sz="900">
                          <a:solidFill>
                            <a:schemeClr val="tx1"/>
                          </a:solidFill>
                        </a:rPr>
                        <a:t>Basic offerings in bot are cheaper but AKS would be more cost effective for larger systems or considering growth in future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780420946"/>
                  </a:ext>
                </a:extLst>
              </a:tr>
            </a:tbl>
          </a:graphicData>
        </a:graphic>
      </p:graphicFrame>
      <p:sp>
        <p:nvSpPr>
          <p:cNvPr id="2" name="TextBox 1">
            <a:extLst>
              <a:ext uri="{FF2B5EF4-FFF2-40B4-BE49-F238E27FC236}">
                <a16:creationId xmlns:a16="http://schemas.microsoft.com/office/drawing/2014/main" id="{CA2FA49C-BCA3-40EA-B662-6CB7B0F2B42F}"/>
              </a:ext>
            </a:extLst>
          </p:cNvPr>
          <p:cNvSpPr txBox="1"/>
          <p:nvPr/>
        </p:nvSpPr>
        <p:spPr>
          <a:xfrm>
            <a:off x="381000" y="5806591"/>
            <a:ext cx="11430000" cy="553998"/>
          </a:xfrm>
          <a:prstGeom prst="rect">
            <a:avLst/>
          </a:prstGeom>
          <a:solidFill>
            <a:schemeClr val="accent3">
              <a:lumMod val="90000"/>
              <a:lumOff val="1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1" i="1" u="none" strike="noStrike" kern="1200" cap="none" spc="0" normalizeH="0" baseline="0" noProof="0" dirty="0">
                <a:ln>
                  <a:noFill/>
                </a:ln>
                <a:solidFill>
                  <a:prstClr val="white"/>
                </a:solidFill>
                <a:effectLst/>
                <a:uLnTx/>
                <a:uFillTx/>
                <a:latin typeface="Verdana"/>
                <a:ea typeface="+mn-ea"/>
                <a:cs typeface="+mn-cs"/>
              </a:rPr>
              <a:t>Think of Kubernetes and the cloud native community as a set of building blocks to construct any number of different solutions and no longer being held back or restricted by PaaS providers. Even if currently a simple application with a relatively smaller user base is used, it’s likely going to scale and change rapidly. Preparing for the future by moving to containers now is going to save time and money when it becomes criticality later on.</a:t>
            </a:r>
          </a:p>
        </p:txBody>
      </p:sp>
    </p:spTree>
    <p:extLst>
      <p:ext uri="{BB962C8B-B14F-4D97-AF65-F5344CB8AC3E}">
        <p14:creationId xmlns:p14="http://schemas.microsoft.com/office/powerpoint/2010/main" val="1316454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i-FI"/>
              <a:t>Testing Approach </a:t>
            </a:r>
            <a:br>
              <a:rPr lang="en-US"/>
            </a:br>
            <a:endParaRPr lang="en-US"/>
          </a:p>
        </p:txBody>
      </p:sp>
      <p:sp>
        <p:nvSpPr>
          <p:cNvPr id="51" name="TextBox 17"/>
          <p:cNvSpPr txBox="1">
            <a:spLocks noChangeArrowheads="1"/>
          </p:cNvSpPr>
          <p:nvPr/>
        </p:nvSpPr>
        <p:spPr bwMode="auto">
          <a:xfrm>
            <a:off x="410450" y="1516325"/>
            <a:ext cx="2710426" cy="2850959"/>
          </a:xfrm>
          <a:prstGeom prst="rect">
            <a:avLst/>
          </a:prstGeom>
          <a:noFill/>
          <a:ln w="9525">
            <a:noFill/>
            <a:miter lim="800000"/>
            <a:headEnd/>
            <a:tailEnd/>
          </a:ln>
        </p:spPr>
        <p:txBody>
          <a:bodyPr>
            <a:noAutofit/>
          </a:bodyPr>
          <a:lstStyle>
            <a:lvl1pPr marL="285750" indent="-285750">
              <a:defRPr sz="1900">
                <a:solidFill>
                  <a:schemeClr val="tx1"/>
                </a:solidFill>
                <a:latin typeface="Arial" pitchFamily="34" charset="0"/>
                <a:cs typeface="Arial" pitchFamily="34" charset="0"/>
              </a:defRPr>
            </a:lvl1pPr>
            <a:lvl2pPr marL="742950" indent="-285750">
              <a:defRPr sz="1900">
                <a:solidFill>
                  <a:schemeClr val="tx1"/>
                </a:solidFill>
                <a:latin typeface="Arial" pitchFamily="34" charset="0"/>
                <a:cs typeface="Arial" pitchFamily="34" charset="0"/>
              </a:defRPr>
            </a:lvl2pPr>
            <a:lvl3pPr marL="1143000" indent="-228600">
              <a:defRPr sz="1900">
                <a:solidFill>
                  <a:schemeClr val="tx1"/>
                </a:solidFill>
                <a:latin typeface="Arial" pitchFamily="34" charset="0"/>
                <a:cs typeface="Arial" pitchFamily="34" charset="0"/>
              </a:defRPr>
            </a:lvl3pPr>
            <a:lvl4pPr marL="1600200" indent="-228600">
              <a:defRPr sz="1900">
                <a:solidFill>
                  <a:schemeClr val="tx1"/>
                </a:solidFill>
                <a:latin typeface="Arial" pitchFamily="34" charset="0"/>
                <a:cs typeface="Arial" pitchFamily="34" charset="0"/>
              </a:defRPr>
            </a:lvl4pPr>
            <a:lvl5pPr marL="2057400" indent="-228600">
              <a:defRPr sz="1900">
                <a:solidFill>
                  <a:schemeClr val="tx1"/>
                </a:solidFill>
                <a:latin typeface="Arial" pitchFamily="34" charset="0"/>
                <a:cs typeface="Arial" pitchFamily="34" charset="0"/>
              </a:defRPr>
            </a:lvl5pPr>
            <a:lvl6pPr marL="2514600" indent="-228600" defTabSz="957263" eaLnBrk="0" fontAlgn="base" hangingPunct="0">
              <a:spcBef>
                <a:spcPct val="0"/>
              </a:spcBef>
              <a:spcAft>
                <a:spcPct val="0"/>
              </a:spcAft>
              <a:defRPr sz="1900">
                <a:solidFill>
                  <a:schemeClr val="tx1"/>
                </a:solidFill>
                <a:latin typeface="Arial" pitchFamily="34" charset="0"/>
                <a:cs typeface="Arial" pitchFamily="34" charset="0"/>
              </a:defRPr>
            </a:lvl6pPr>
            <a:lvl7pPr marL="2971800" indent="-228600" defTabSz="957263" eaLnBrk="0" fontAlgn="base" hangingPunct="0">
              <a:spcBef>
                <a:spcPct val="0"/>
              </a:spcBef>
              <a:spcAft>
                <a:spcPct val="0"/>
              </a:spcAft>
              <a:defRPr sz="1900">
                <a:solidFill>
                  <a:schemeClr val="tx1"/>
                </a:solidFill>
                <a:latin typeface="Arial" pitchFamily="34" charset="0"/>
                <a:cs typeface="Arial" pitchFamily="34" charset="0"/>
              </a:defRPr>
            </a:lvl7pPr>
            <a:lvl8pPr marL="3429000" indent="-228600" defTabSz="957263" eaLnBrk="0" fontAlgn="base" hangingPunct="0">
              <a:spcBef>
                <a:spcPct val="0"/>
              </a:spcBef>
              <a:spcAft>
                <a:spcPct val="0"/>
              </a:spcAft>
              <a:defRPr sz="1900">
                <a:solidFill>
                  <a:schemeClr val="tx1"/>
                </a:solidFill>
                <a:latin typeface="Arial" pitchFamily="34" charset="0"/>
                <a:cs typeface="Arial" pitchFamily="34" charset="0"/>
              </a:defRPr>
            </a:lvl8pPr>
            <a:lvl9pPr marL="3886200" indent="-228600" defTabSz="957263" eaLnBrk="0" fontAlgn="base" hangingPunct="0">
              <a:spcBef>
                <a:spcPct val="0"/>
              </a:spcBef>
              <a:spcAft>
                <a:spcPct val="0"/>
              </a:spcAft>
              <a:defRPr sz="1900">
                <a:solidFill>
                  <a:schemeClr val="tx1"/>
                </a:solidFill>
                <a:latin typeface="Arial" pitchFamily="34" charset="0"/>
                <a:cs typeface="Arial" pitchFamily="34" charset="0"/>
              </a:defRPr>
            </a:lvl9pPr>
          </a:lstStyle>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Browsers &amp; Application Supports</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Technology supported</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Compatibility with Major SaaS , PaaS or Containerized platform</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for  Browser  Compatibility &amp; Accessibility </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Web service &amp; Data driven Testing</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Integration with CI and Open Source tools </a:t>
            </a:r>
          </a:p>
        </p:txBody>
      </p:sp>
      <p:sp>
        <p:nvSpPr>
          <p:cNvPr id="52" name="TextBox 17"/>
          <p:cNvSpPr txBox="1">
            <a:spLocks noChangeArrowheads="1"/>
          </p:cNvSpPr>
          <p:nvPr/>
        </p:nvSpPr>
        <p:spPr bwMode="auto">
          <a:xfrm>
            <a:off x="9130024" y="1516325"/>
            <a:ext cx="2710426" cy="2850959"/>
          </a:xfrm>
          <a:prstGeom prst="rect">
            <a:avLst/>
          </a:prstGeom>
          <a:noFill/>
          <a:ln w="9525">
            <a:noFill/>
            <a:miter lim="800000"/>
            <a:headEnd/>
            <a:tailEnd/>
          </a:ln>
        </p:spPr>
        <p:txBody>
          <a:bodyPr>
            <a:noAutofit/>
          </a:bodyPr>
          <a:lstStyle>
            <a:lvl1pPr marL="285750" indent="-285750">
              <a:defRPr sz="1900">
                <a:solidFill>
                  <a:schemeClr val="tx1"/>
                </a:solidFill>
                <a:latin typeface="Arial" pitchFamily="34" charset="0"/>
                <a:cs typeface="Arial" pitchFamily="34" charset="0"/>
              </a:defRPr>
            </a:lvl1pPr>
            <a:lvl2pPr marL="742950" indent="-285750">
              <a:defRPr sz="1900">
                <a:solidFill>
                  <a:schemeClr val="tx1"/>
                </a:solidFill>
                <a:latin typeface="Arial" pitchFamily="34" charset="0"/>
                <a:cs typeface="Arial" pitchFamily="34" charset="0"/>
              </a:defRPr>
            </a:lvl2pPr>
            <a:lvl3pPr marL="1143000" indent="-228600">
              <a:defRPr sz="1900">
                <a:solidFill>
                  <a:schemeClr val="tx1"/>
                </a:solidFill>
                <a:latin typeface="Arial" pitchFamily="34" charset="0"/>
                <a:cs typeface="Arial" pitchFamily="34" charset="0"/>
              </a:defRPr>
            </a:lvl3pPr>
            <a:lvl4pPr marL="1600200" indent="-228600">
              <a:defRPr sz="1900">
                <a:solidFill>
                  <a:schemeClr val="tx1"/>
                </a:solidFill>
                <a:latin typeface="Arial" pitchFamily="34" charset="0"/>
                <a:cs typeface="Arial" pitchFamily="34" charset="0"/>
              </a:defRPr>
            </a:lvl4pPr>
            <a:lvl5pPr marL="2057400" indent="-228600">
              <a:defRPr sz="1900">
                <a:solidFill>
                  <a:schemeClr val="tx1"/>
                </a:solidFill>
                <a:latin typeface="Arial" pitchFamily="34" charset="0"/>
                <a:cs typeface="Arial" pitchFamily="34" charset="0"/>
              </a:defRPr>
            </a:lvl5pPr>
            <a:lvl6pPr marL="2514600" indent="-228600" defTabSz="957263" eaLnBrk="0" fontAlgn="base" hangingPunct="0">
              <a:spcBef>
                <a:spcPct val="0"/>
              </a:spcBef>
              <a:spcAft>
                <a:spcPct val="0"/>
              </a:spcAft>
              <a:defRPr sz="1900">
                <a:solidFill>
                  <a:schemeClr val="tx1"/>
                </a:solidFill>
                <a:latin typeface="Arial" pitchFamily="34" charset="0"/>
                <a:cs typeface="Arial" pitchFamily="34" charset="0"/>
              </a:defRPr>
            </a:lvl6pPr>
            <a:lvl7pPr marL="2971800" indent="-228600" defTabSz="957263" eaLnBrk="0" fontAlgn="base" hangingPunct="0">
              <a:spcBef>
                <a:spcPct val="0"/>
              </a:spcBef>
              <a:spcAft>
                <a:spcPct val="0"/>
              </a:spcAft>
              <a:defRPr sz="1900">
                <a:solidFill>
                  <a:schemeClr val="tx1"/>
                </a:solidFill>
                <a:latin typeface="Arial" pitchFamily="34" charset="0"/>
                <a:cs typeface="Arial" pitchFamily="34" charset="0"/>
              </a:defRPr>
            </a:lvl7pPr>
            <a:lvl8pPr marL="3429000" indent="-228600" defTabSz="957263" eaLnBrk="0" fontAlgn="base" hangingPunct="0">
              <a:spcBef>
                <a:spcPct val="0"/>
              </a:spcBef>
              <a:spcAft>
                <a:spcPct val="0"/>
              </a:spcAft>
              <a:defRPr sz="1900">
                <a:solidFill>
                  <a:schemeClr val="tx1"/>
                </a:solidFill>
                <a:latin typeface="Arial" pitchFamily="34" charset="0"/>
                <a:cs typeface="Arial" pitchFamily="34" charset="0"/>
              </a:defRPr>
            </a:lvl8pPr>
            <a:lvl9pPr marL="3886200" indent="-228600" defTabSz="957263" eaLnBrk="0" fontAlgn="base" hangingPunct="0">
              <a:spcBef>
                <a:spcPct val="0"/>
              </a:spcBef>
              <a:spcAft>
                <a:spcPct val="0"/>
              </a:spcAft>
              <a:defRPr sz="1900">
                <a:solidFill>
                  <a:schemeClr val="tx1"/>
                </a:solidFill>
                <a:latin typeface="Arial" pitchFamily="34" charset="0"/>
                <a:cs typeface="Arial" pitchFamily="34" charset="0"/>
              </a:defRPr>
            </a:lvl9pPr>
          </a:lstStyle>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Cloud Configuration  automation</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Automation and deployment orchestration</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IaaS Code management, Security &amp; Compliance</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Visualization and reporting</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Devops &amp; Continuous Deployment</a:t>
            </a:r>
          </a:p>
        </p:txBody>
      </p:sp>
      <p:sp>
        <p:nvSpPr>
          <p:cNvPr id="53" name="TextBox 17"/>
          <p:cNvSpPr txBox="1">
            <a:spLocks noChangeArrowheads="1"/>
          </p:cNvSpPr>
          <p:nvPr/>
        </p:nvSpPr>
        <p:spPr bwMode="auto">
          <a:xfrm>
            <a:off x="6223498" y="1516325"/>
            <a:ext cx="2710426" cy="2850959"/>
          </a:xfrm>
          <a:prstGeom prst="rect">
            <a:avLst/>
          </a:prstGeom>
          <a:noFill/>
          <a:ln w="9525">
            <a:noFill/>
            <a:miter lim="800000"/>
            <a:headEnd/>
            <a:tailEnd/>
          </a:ln>
        </p:spPr>
        <p:txBody>
          <a:bodyPr>
            <a:noAutofit/>
          </a:bodyPr>
          <a:lstStyle>
            <a:lvl1pPr marL="285750" indent="-285750">
              <a:defRPr sz="1900">
                <a:solidFill>
                  <a:schemeClr val="tx1"/>
                </a:solidFill>
                <a:latin typeface="Arial" pitchFamily="34" charset="0"/>
                <a:cs typeface="Arial" pitchFamily="34" charset="0"/>
              </a:defRPr>
            </a:lvl1pPr>
            <a:lvl2pPr marL="742950" indent="-285750">
              <a:defRPr sz="1900">
                <a:solidFill>
                  <a:schemeClr val="tx1"/>
                </a:solidFill>
                <a:latin typeface="Arial" pitchFamily="34" charset="0"/>
                <a:cs typeface="Arial" pitchFamily="34" charset="0"/>
              </a:defRPr>
            </a:lvl2pPr>
            <a:lvl3pPr marL="1143000" indent="-228600">
              <a:defRPr sz="1900">
                <a:solidFill>
                  <a:schemeClr val="tx1"/>
                </a:solidFill>
                <a:latin typeface="Arial" pitchFamily="34" charset="0"/>
                <a:cs typeface="Arial" pitchFamily="34" charset="0"/>
              </a:defRPr>
            </a:lvl3pPr>
            <a:lvl4pPr marL="1600200" indent="-228600">
              <a:defRPr sz="1900">
                <a:solidFill>
                  <a:schemeClr val="tx1"/>
                </a:solidFill>
                <a:latin typeface="Arial" pitchFamily="34" charset="0"/>
                <a:cs typeface="Arial" pitchFamily="34" charset="0"/>
              </a:defRPr>
            </a:lvl4pPr>
            <a:lvl5pPr marL="2057400" indent="-228600">
              <a:defRPr sz="1900">
                <a:solidFill>
                  <a:schemeClr val="tx1"/>
                </a:solidFill>
                <a:latin typeface="Arial" pitchFamily="34" charset="0"/>
                <a:cs typeface="Arial" pitchFamily="34" charset="0"/>
              </a:defRPr>
            </a:lvl5pPr>
            <a:lvl6pPr marL="2514600" indent="-228600" defTabSz="957263" eaLnBrk="0" fontAlgn="base" hangingPunct="0">
              <a:spcBef>
                <a:spcPct val="0"/>
              </a:spcBef>
              <a:spcAft>
                <a:spcPct val="0"/>
              </a:spcAft>
              <a:defRPr sz="1900">
                <a:solidFill>
                  <a:schemeClr val="tx1"/>
                </a:solidFill>
                <a:latin typeface="Arial" pitchFamily="34" charset="0"/>
                <a:cs typeface="Arial" pitchFamily="34" charset="0"/>
              </a:defRPr>
            </a:lvl6pPr>
            <a:lvl7pPr marL="2971800" indent="-228600" defTabSz="957263" eaLnBrk="0" fontAlgn="base" hangingPunct="0">
              <a:spcBef>
                <a:spcPct val="0"/>
              </a:spcBef>
              <a:spcAft>
                <a:spcPct val="0"/>
              </a:spcAft>
              <a:defRPr sz="1900">
                <a:solidFill>
                  <a:schemeClr val="tx1"/>
                </a:solidFill>
                <a:latin typeface="Arial" pitchFamily="34" charset="0"/>
                <a:cs typeface="Arial" pitchFamily="34" charset="0"/>
              </a:defRPr>
            </a:lvl7pPr>
            <a:lvl8pPr marL="3429000" indent="-228600" defTabSz="957263" eaLnBrk="0" fontAlgn="base" hangingPunct="0">
              <a:spcBef>
                <a:spcPct val="0"/>
              </a:spcBef>
              <a:spcAft>
                <a:spcPct val="0"/>
              </a:spcAft>
              <a:defRPr sz="1900">
                <a:solidFill>
                  <a:schemeClr val="tx1"/>
                </a:solidFill>
                <a:latin typeface="Arial" pitchFamily="34" charset="0"/>
                <a:cs typeface="Arial" pitchFamily="34" charset="0"/>
              </a:defRPr>
            </a:lvl8pPr>
            <a:lvl9pPr marL="3886200" indent="-228600" defTabSz="957263" eaLnBrk="0" fontAlgn="base" hangingPunct="0">
              <a:spcBef>
                <a:spcPct val="0"/>
              </a:spcBef>
              <a:spcAft>
                <a:spcPct val="0"/>
              </a:spcAft>
              <a:defRPr sz="1900">
                <a:solidFill>
                  <a:schemeClr val="tx1"/>
                </a:solidFill>
                <a:latin typeface="Arial" pitchFamily="34" charset="0"/>
                <a:cs typeface="Arial" pitchFamily="34" charset="0"/>
              </a:defRPr>
            </a:lvl9pPr>
          </a:lstStyle>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Webservice</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for CI</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Record and Playback</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Integration with Lifecycle tool, reporting, SOA Testing</a:t>
            </a:r>
          </a:p>
          <a:p>
            <a:pPr marL="0" marR="0" lvl="0" indent="0" algn="l" defTabSz="914400" rtl="0" eaLnBrk="1" fontAlgn="auto" latinLnBrk="0" hangingPunct="1">
              <a:lnSpc>
                <a:spcPct val="100000"/>
              </a:lnSpc>
              <a:spcBef>
                <a:spcPts val="200"/>
              </a:spcBef>
              <a:spcAft>
                <a:spcPts val="200"/>
              </a:spcAft>
              <a:buClr>
                <a:srgbClr val="0070AD"/>
              </a:buClr>
              <a:buSzTx/>
              <a:buFontTx/>
              <a:buNone/>
              <a:tabLst/>
              <a:defRPr/>
            </a:pPr>
            <a:r>
              <a:rPr kumimoji="0" lang="en-US" altLang="en-US" sz="900" b="1" i="0" u="none" strike="noStrike" kern="1200" cap="none" spc="0" normalizeH="0" baseline="0" noProof="0">
                <a:ln>
                  <a:noFill/>
                </a:ln>
                <a:solidFill>
                  <a:srgbClr val="000000"/>
                </a:solidFill>
                <a:effectLst/>
                <a:uLnTx/>
                <a:uFillTx/>
                <a:latin typeface="Verdana"/>
                <a:ea typeface="+mn-ea"/>
                <a:cs typeface="Arial" pitchFamily="34" charset="0"/>
              </a:rPr>
              <a:t>Service Virtualization</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Supported Protocols &amp; Technologies </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Supported SaaS applications </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for PT, Database virtualization </a:t>
            </a:r>
          </a:p>
        </p:txBody>
      </p:sp>
      <p:sp>
        <p:nvSpPr>
          <p:cNvPr id="57" name="TextBox 17"/>
          <p:cNvSpPr txBox="1">
            <a:spLocks noChangeArrowheads="1"/>
          </p:cNvSpPr>
          <p:nvPr/>
        </p:nvSpPr>
        <p:spPr bwMode="auto">
          <a:xfrm>
            <a:off x="3316974" y="1516326"/>
            <a:ext cx="2710426" cy="2850958"/>
          </a:xfrm>
          <a:prstGeom prst="rect">
            <a:avLst/>
          </a:prstGeom>
          <a:noFill/>
          <a:ln w="9525">
            <a:noFill/>
            <a:miter lim="800000"/>
            <a:headEnd/>
            <a:tailEnd/>
          </a:ln>
        </p:spPr>
        <p:txBody>
          <a:bodyPr numCol="1">
            <a:noAutofit/>
          </a:bodyPr>
          <a:lstStyle>
            <a:lvl1pPr marL="285750" indent="-285750">
              <a:defRPr sz="1900">
                <a:solidFill>
                  <a:schemeClr val="tx1"/>
                </a:solidFill>
                <a:latin typeface="Arial" pitchFamily="34" charset="0"/>
                <a:cs typeface="Arial" pitchFamily="34" charset="0"/>
              </a:defRPr>
            </a:lvl1pPr>
            <a:lvl2pPr marL="742950" indent="-285750">
              <a:defRPr sz="1900">
                <a:solidFill>
                  <a:schemeClr val="tx1"/>
                </a:solidFill>
                <a:latin typeface="Arial" pitchFamily="34" charset="0"/>
                <a:cs typeface="Arial" pitchFamily="34" charset="0"/>
              </a:defRPr>
            </a:lvl2pPr>
            <a:lvl3pPr marL="1143000" indent="-228600">
              <a:defRPr sz="1900">
                <a:solidFill>
                  <a:schemeClr val="tx1"/>
                </a:solidFill>
                <a:latin typeface="Arial" pitchFamily="34" charset="0"/>
                <a:cs typeface="Arial" pitchFamily="34" charset="0"/>
              </a:defRPr>
            </a:lvl3pPr>
            <a:lvl4pPr marL="1600200" indent="-228600">
              <a:defRPr sz="1900">
                <a:solidFill>
                  <a:schemeClr val="tx1"/>
                </a:solidFill>
                <a:latin typeface="Arial" pitchFamily="34" charset="0"/>
                <a:cs typeface="Arial" pitchFamily="34" charset="0"/>
              </a:defRPr>
            </a:lvl4pPr>
            <a:lvl5pPr marL="2057400" indent="-228600">
              <a:defRPr sz="1900">
                <a:solidFill>
                  <a:schemeClr val="tx1"/>
                </a:solidFill>
                <a:latin typeface="Arial" pitchFamily="34" charset="0"/>
                <a:cs typeface="Arial" pitchFamily="34" charset="0"/>
              </a:defRPr>
            </a:lvl5pPr>
            <a:lvl6pPr marL="2514600" indent="-228600" defTabSz="957263" eaLnBrk="0" fontAlgn="base" hangingPunct="0">
              <a:spcBef>
                <a:spcPct val="0"/>
              </a:spcBef>
              <a:spcAft>
                <a:spcPct val="0"/>
              </a:spcAft>
              <a:defRPr sz="1900">
                <a:solidFill>
                  <a:schemeClr val="tx1"/>
                </a:solidFill>
                <a:latin typeface="Arial" pitchFamily="34" charset="0"/>
                <a:cs typeface="Arial" pitchFamily="34" charset="0"/>
              </a:defRPr>
            </a:lvl6pPr>
            <a:lvl7pPr marL="2971800" indent="-228600" defTabSz="957263" eaLnBrk="0" fontAlgn="base" hangingPunct="0">
              <a:spcBef>
                <a:spcPct val="0"/>
              </a:spcBef>
              <a:spcAft>
                <a:spcPct val="0"/>
              </a:spcAft>
              <a:defRPr sz="1900">
                <a:solidFill>
                  <a:schemeClr val="tx1"/>
                </a:solidFill>
                <a:latin typeface="Arial" pitchFamily="34" charset="0"/>
                <a:cs typeface="Arial" pitchFamily="34" charset="0"/>
              </a:defRPr>
            </a:lvl7pPr>
            <a:lvl8pPr marL="3429000" indent="-228600" defTabSz="957263" eaLnBrk="0" fontAlgn="base" hangingPunct="0">
              <a:spcBef>
                <a:spcPct val="0"/>
              </a:spcBef>
              <a:spcAft>
                <a:spcPct val="0"/>
              </a:spcAft>
              <a:defRPr sz="1900">
                <a:solidFill>
                  <a:schemeClr val="tx1"/>
                </a:solidFill>
                <a:latin typeface="Arial" pitchFamily="34" charset="0"/>
                <a:cs typeface="Arial" pitchFamily="34" charset="0"/>
              </a:defRPr>
            </a:lvl8pPr>
            <a:lvl9pPr marL="3886200" indent="-228600" defTabSz="957263" eaLnBrk="0" fontAlgn="base" hangingPunct="0">
              <a:spcBef>
                <a:spcPct val="0"/>
              </a:spcBef>
              <a:spcAft>
                <a:spcPct val="0"/>
              </a:spcAft>
              <a:defRPr sz="1900">
                <a:solidFill>
                  <a:schemeClr val="tx1"/>
                </a:solidFill>
                <a:latin typeface="Arial" pitchFamily="34" charset="0"/>
                <a:cs typeface="Arial" pitchFamily="34" charset="0"/>
              </a:defRPr>
            </a:lvl9pPr>
          </a:lstStyle>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for web &amp; Mobile Application  and Protocols</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for webservice, SaaS, PaaS &amp; Container application</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CI Tool Integration</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Application Performance &amp; Server side Analysis</a:t>
            </a:r>
          </a:p>
          <a:p>
            <a:pPr marL="0" marR="0" lvl="0" indent="0" algn="l" defTabSz="914400" rtl="0" eaLnBrk="1" fontAlgn="auto" latinLnBrk="0" hangingPunct="1">
              <a:lnSpc>
                <a:spcPct val="100000"/>
              </a:lnSpc>
              <a:spcBef>
                <a:spcPts val="200"/>
              </a:spcBef>
              <a:spcAft>
                <a:spcPts val="200"/>
              </a:spcAft>
              <a:buClr>
                <a:srgbClr val="0070AD"/>
              </a:buClr>
              <a:buSzTx/>
              <a:buFontTx/>
              <a:buNone/>
              <a:tabLst/>
              <a:defRPr/>
            </a:pPr>
            <a:r>
              <a:rPr kumimoji="0" lang="en-US" altLang="en-US" sz="900" b="1" i="0" u="none" strike="noStrike" kern="1200" cap="none" spc="0" normalizeH="0" baseline="0" noProof="0">
                <a:ln>
                  <a:noFill/>
                </a:ln>
                <a:solidFill>
                  <a:srgbClr val="000000"/>
                </a:solidFill>
                <a:effectLst/>
                <a:uLnTx/>
                <a:uFillTx/>
                <a:latin typeface="Verdana"/>
                <a:ea typeface="+mn-ea"/>
                <a:cs typeface="Arial" pitchFamily="34" charset="0"/>
              </a:rPr>
              <a:t>Performance Monitoring </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Business and performance analytics</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Code level / Transaction </a:t>
            </a:r>
            <a:b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b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Level Analytic </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Plug and play, Pay as Use</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for all application Layers (UI, Mobile, middleware, database, Host )</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User experience </a:t>
            </a:r>
          </a:p>
        </p:txBody>
      </p:sp>
      <p:sp>
        <p:nvSpPr>
          <p:cNvPr id="58" name="TextBox 17"/>
          <p:cNvSpPr txBox="1">
            <a:spLocks noChangeArrowheads="1"/>
          </p:cNvSpPr>
          <p:nvPr/>
        </p:nvSpPr>
        <p:spPr bwMode="auto">
          <a:xfrm>
            <a:off x="9130024" y="4718592"/>
            <a:ext cx="2710426" cy="1656322"/>
          </a:xfrm>
          <a:prstGeom prst="rect">
            <a:avLst/>
          </a:prstGeom>
          <a:noFill/>
          <a:ln w="9525">
            <a:noFill/>
            <a:miter lim="800000"/>
            <a:headEnd/>
            <a:tailEnd/>
          </a:ln>
        </p:spPr>
        <p:txBody>
          <a:bodyPr numCol="1">
            <a:noAutofit/>
          </a:bodyPr>
          <a:lstStyle>
            <a:lvl1pPr marL="285750" indent="-285750">
              <a:defRPr sz="1900">
                <a:solidFill>
                  <a:schemeClr val="tx1"/>
                </a:solidFill>
                <a:latin typeface="Arial" pitchFamily="34" charset="0"/>
                <a:cs typeface="Arial" pitchFamily="34" charset="0"/>
              </a:defRPr>
            </a:lvl1pPr>
            <a:lvl2pPr marL="742950" indent="-285750">
              <a:defRPr sz="1900">
                <a:solidFill>
                  <a:schemeClr val="tx1"/>
                </a:solidFill>
                <a:latin typeface="Arial" pitchFamily="34" charset="0"/>
                <a:cs typeface="Arial" pitchFamily="34" charset="0"/>
              </a:defRPr>
            </a:lvl2pPr>
            <a:lvl3pPr marL="1143000" indent="-228600">
              <a:defRPr sz="1900">
                <a:solidFill>
                  <a:schemeClr val="tx1"/>
                </a:solidFill>
                <a:latin typeface="Arial" pitchFamily="34" charset="0"/>
                <a:cs typeface="Arial" pitchFamily="34" charset="0"/>
              </a:defRPr>
            </a:lvl3pPr>
            <a:lvl4pPr marL="1600200" indent="-228600">
              <a:defRPr sz="1900">
                <a:solidFill>
                  <a:schemeClr val="tx1"/>
                </a:solidFill>
                <a:latin typeface="Arial" pitchFamily="34" charset="0"/>
                <a:cs typeface="Arial" pitchFamily="34" charset="0"/>
              </a:defRPr>
            </a:lvl4pPr>
            <a:lvl5pPr marL="2057400" indent="-228600">
              <a:defRPr sz="1900">
                <a:solidFill>
                  <a:schemeClr val="tx1"/>
                </a:solidFill>
                <a:latin typeface="Arial" pitchFamily="34" charset="0"/>
                <a:cs typeface="Arial" pitchFamily="34" charset="0"/>
              </a:defRPr>
            </a:lvl5pPr>
            <a:lvl6pPr marL="2514600" indent="-228600" defTabSz="957263" eaLnBrk="0" fontAlgn="base" hangingPunct="0">
              <a:spcBef>
                <a:spcPct val="0"/>
              </a:spcBef>
              <a:spcAft>
                <a:spcPct val="0"/>
              </a:spcAft>
              <a:defRPr sz="1900">
                <a:solidFill>
                  <a:schemeClr val="tx1"/>
                </a:solidFill>
                <a:latin typeface="Arial" pitchFamily="34" charset="0"/>
                <a:cs typeface="Arial" pitchFamily="34" charset="0"/>
              </a:defRPr>
            </a:lvl6pPr>
            <a:lvl7pPr marL="2971800" indent="-228600" defTabSz="957263" eaLnBrk="0" fontAlgn="base" hangingPunct="0">
              <a:spcBef>
                <a:spcPct val="0"/>
              </a:spcBef>
              <a:spcAft>
                <a:spcPct val="0"/>
              </a:spcAft>
              <a:defRPr sz="1900">
                <a:solidFill>
                  <a:schemeClr val="tx1"/>
                </a:solidFill>
                <a:latin typeface="Arial" pitchFamily="34" charset="0"/>
                <a:cs typeface="Arial" pitchFamily="34" charset="0"/>
              </a:defRPr>
            </a:lvl7pPr>
            <a:lvl8pPr marL="3429000" indent="-228600" defTabSz="957263" eaLnBrk="0" fontAlgn="base" hangingPunct="0">
              <a:spcBef>
                <a:spcPct val="0"/>
              </a:spcBef>
              <a:spcAft>
                <a:spcPct val="0"/>
              </a:spcAft>
              <a:defRPr sz="1900">
                <a:solidFill>
                  <a:schemeClr val="tx1"/>
                </a:solidFill>
                <a:latin typeface="Arial" pitchFamily="34" charset="0"/>
                <a:cs typeface="Arial" pitchFamily="34" charset="0"/>
              </a:defRPr>
            </a:lvl8pPr>
            <a:lvl9pPr marL="3886200" indent="-228600" defTabSz="957263" eaLnBrk="0" fontAlgn="base" hangingPunct="0">
              <a:spcBef>
                <a:spcPct val="0"/>
              </a:spcBef>
              <a:spcAft>
                <a:spcPct val="0"/>
              </a:spcAft>
              <a:defRPr sz="1900">
                <a:solidFill>
                  <a:schemeClr val="tx1"/>
                </a:solidFill>
                <a:latin typeface="Arial" pitchFamily="34" charset="0"/>
                <a:cs typeface="Arial" pitchFamily="34" charset="0"/>
              </a:defRPr>
            </a:lvl9pPr>
          </a:lstStyle>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to validate App Security</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API integration</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IaaS as code </a:t>
            </a:r>
          </a:p>
          <a:p>
            <a:pPr marL="0" marR="0" lvl="0" indent="0" algn="l" defTabSz="914400" rtl="0" eaLnBrk="1" fontAlgn="auto" latinLnBrk="0" hangingPunct="1">
              <a:lnSpc>
                <a:spcPct val="100000"/>
              </a:lnSpc>
              <a:spcBef>
                <a:spcPts val="200"/>
              </a:spcBef>
              <a:spcAft>
                <a:spcPts val="200"/>
              </a:spcAft>
              <a:buClr>
                <a:srgbClr val="0070AD"/>
              </a:buClr>
              <a:buSzTx/>
              <a:buFontTx/>
              <a:buNone/>
              <a:tabLst/>
              <a:defRPr/>
            </a:pPr>
            <a:r>
              <a:rPr kumimoji="0" lang="en-US" altLang="en-US" sz="900" b="1" i="0" u="none" strike="noStrike" kern="1200" cap="none" spc="0" normalizeH="0" baseline="0" noProof="0">
                <a:ln>
                  <a:noFill/>
                </a:ln>
                <a:solidFill>
                  <a:srgbClr val="000000"/>
                </a:solidFill>
                <a:effectLst/>
                <a:uLnTx/>
                <a:uFillTx/>
                <a:latin typeface="Verdana"/>
                <a:ea typeface="+mn-ea"/>
                <a:cs typeface="Arial" pitchFamily="34" charset="0"/>
              </a:rPr>
              <a:t>Operation, Security &amp; Auditing</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Unified view of operational data</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Native integration as well as Third </a:t>
            </a:r>
            <a:b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b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party integration</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Tracking Automated Resolution</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Pay as you go</a:t>
            </a:r>
          </a:p>
        </p:txBody>
      </p:sp>
      <p:sp>
        <p:nvSpPr>
          <p:cNvPr id="59" name="TextBox 17"/>
          <p:cNvSpPr txBox="1">
            <a:spLocks noChangeArrowheads="1"/>
          </p:cNvSpPr>
          <p:nvPr/>
        </p:nvSpPr>
        <p:spPr bwMode="auto">
          <a:xfrm>
            <a:off x="410450" y="4718592"/>
            <a:ext cx="2710426" cy="1656322"/>
          </a:xfrm>
          <a:prstGeom prst="rect">
            <a:avLst/>
          </a:prstGeom>
          <a:noFill/>
          <a:ln w="9525">
            <a:noFill/>
            <a:miter lim="800000"/>
            <a:headEnd/>
            <a:tailEnd/>
          </a:ln>
        </p:spPr>
        <p:txBody>
          <a:bodyPr>
            <a:noAutofit/>
          </a:bodyPr>
          <a:lstStyle>
            <a:lvl1pPr marL="285750" indent="-285750">
              <a:defRPr sz="1900">
                <a:solidFill>
                  <a:schemeClr val="tx1"/>
                </a:solidFill>
                <a:latin typeface="Arial" pitchFamily="34" charset="0"/>
                <a:cs typeface="Arial" pitchFamily="34" charset="0"/>
              </a:defRPr>
            </a:lvl1pPr>
            <a:lvl2pPr marL="742950" indent="-285750">
              <a:defRPr sz="1900">
                <a:solidFill>
                  <a:schemeClr val="tx1"/>
                </a:solidFill>
                <a:latin typeface="Arial" pitchFamily="34" charset="0"/>
                <a:cs typeface="Arial" pitchFamily="34" charset="0"/>
              </a:defRPr>
            </a:lvl2pPr>
            <a:lvl3pPr marL="1143000" indent="-228600">
              <a:defRPr sz="1900">
                <a:solidFill>
                  <a:schemeClr val="tx1"/>
                </a:solidFill>
                <a:latin typeface="Arial" pitchFamily="34" charset="0"/>
                <a:cs typeface="Arial" pitchFamily="34" charset="0"/>
              </a:defRPr>
            </a:lvl3pPr>
            <a:lvl4pPr marL="1600200" indent="-228600">
              <a:defRPr sz="1900">
                <a:solidFill>
                  <a:schemeClr val="tx1"/>
                </a:solidFill>
                <a:latin typeface="Arial" pitchFamily="34" charset="0"/>
                <a:cs typeface="Arial" pitchFamily="34" charset="0"/>
              </a:defRPr>
            </a:lvl4pPr>
            <a:lvl5pPr marL="2057400" indent="-228600">
              <a:defRPr sz="1900">
                <a:solidFill>
                  <a:schemeClr val="tx1"/>
                </a:solidFill>
                <a:latin typeface="Arial" pitchFamily="34" charset="0"/>
                <a:cs typeface="Arial" pitchFamily="34" charset="0"/>
              </a:defRPr>
            </a:lvl5pPr>
            <a:lvl6pPr marL="2514600" indent="-228600" defTabSz="957263" eaLnBrk="0" fontAlgn="base" hangingPunct="0">
              <a:spcBef>
                <a:spcPct val="0"/>
              </a:spcBef>
              <a:spcAft>
                <a:spcPct val="0"/>
              </a:spcAft>
              <a:defRPr sz="1900">
                <a:solidFill>
                  <a:schemeClr val="tx1"/>
                </a:solidFill>
                <a:latin typeface="Arial" pitchFamily="34" charset="0"/>
                <a:cs typeface="Arial" pitchFamily="34" charset="0"/>
              </a:defRPr>
            </a:lvl6pPr>
            <a:lvl7pPr marL="2971800" indent="-228600" defTabSz="957263" eaLnBrk="0" fontAlgn="base" hangingPunct="0">
              <a:spcBef>
                <a:spcPct val="0"/>
              </a:spcBef>
              <a:spcAft>
                <a:spcPct val="0"/>
              </a:spcAft>
              <a:defRPr sz="1900">
                <a:solidFill>
                  <a:schemeClr val="tx1"/>
                </a:solidFill>
                <a:latin typeface="Arial" pitchFamily="34" charset="0"/>
                <a:cs typeface="Arial" pitchFamily="34" charset="0"/>
              </a:defRPr>
            </a:lvl7pPr>
            <a:lvl8pPr marL="3429000" indent="-228600" defTabSz="957263" eaLnBrk="0" fontAlgn="base" hangingPunct="0">
              <a:spcBef>
                <a:spcPct val="0"/>
              </a:spcBef>
              <a:spcAft>
                <a:spcPct val="0"/>
              </a:spcAft>
              <a:defRPr sz="1900">
                <a:solidFill>
                  <a:schemeClr val="tx1"/>
                </a:solidFill>
                <a:latin typeface="Arial" pitchFamily="34" charset="0"/>
                <a:cs typeface="Arial" pitchFamily="34" charset="0"/>
              </a:defRPr>
            </a:lvl8pPr>
            <a:lvl9pPr marL="3886200" indent="-228600" defTabSz="957263" eaLnBrk="0" fontAlgn="base" hangingPunct="0">
              <a:spcBef>
                <a:spcPct val="0"/>
              </a:spcBef>
              <a:spcAft>
                <a:spcPct val="0"/>
              </a:spcAft>
              <a:defRPr sz="1900">
                <a:solidFill>
                  <a:schemeClr val="tx1"/>
                </a:solidFill>
                <a:latin typeface="Arial" pitchFamily="34" charset="0"/>
                <a:cs typeface="Arial" pitchFamily="34" charset="0"/>
              </a:defRPr>
            </a:lvl9pPr>
          </a:lstStyle>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for Cloud (Public &amp; Private)</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Devices pool Availability for Manual &amp; Automation Testing</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for parallel testing on both iOS &amp; Android</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for Performance testing</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endPar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endParaRPr>
          </a:p>
        </p:txBody>
      </p:sp>
      <p:sp>
        <p:nvSpPr>
          <p:cNvPr id="69" name="TextBox 17"/>
          <p:cNvSpPr txBox="1">
            <a:spLocks noChangeArrowheads="1"/>
          </p:cNvSpPr>
          <p:nvPr/>
        </p:nvSpPr>
        <p:spPr bwMode="auto">
          <a:xfrm>
            <a:off x="3316974" y="4718592"/>
            <a:ext cx="2710426" cy="1656322"/>
          </a:xfrm>
          <a:prstGeom prst="rect">
            <a:avLst/>
          </a:prstGeom>
          <a:noFill/>
          <a:ln w="9525">
            <a:noFill/>
            <a:miter lim="800000"/>
            <a:headEnd/>
            <a:tailEnd/>
          </a:ln>
        </p:spPr>
        <p:txBody>
          <a:bodyPr>
            <a:noAutofit/>
          </a:bodyPr>
          <a:lstStyle>
            <a:lvl1pPr marL="285750" indent="-285750">
              <a:defRPr sz="1900">
                <a:solidFill>
                  <a:schemeClr val="tx1"/>
                </a:solidFill>
                <a:latin typeface="Arial" pitchFamily="34" charset="0"/>
                <a:cs typeface="Arial" pitchFamily="34" charset="0"/>
              </a:defRPr>
            </a:lvl1pPr>
            <a:lvl2pPr marL="742950" indent="-285750">
              <a:defRPr sz="1900">
                <a:solidFill>
                  <a:schemeClr val="tx1"/>
                </a:solidFill>
                <a:latin typeface="Arial" pitchFamily="34" charset="0"/>
                <a:cs typeface="Arial" pitchFamily="34" charset="0"/>
              </a:defRPr>
            </a:lvl2pPr>
            <a:lvl3pPr marL="1143000" indent="-228600">
              <a:defRPr sz="1900">
                <a:solidFill>
                  <a:schemeClr val="tx1"/>
                </a:solidFill>
                <a:latin typeface="Arial" pitchFamily="34" charset="0"/>
                <a:cs typeface="Arial" pitchFamily="34" charset="0"/>
              </a:defRPr>
            </a:lvl3pPr>
            <a:lvl4pPr marL="1600200" indent="-228600">
              <a:defRPr sz="1900">
                <a:solidFill>
                  <a:schemeClr val="tx1"/>
                </a:solidFill>
                <a:latin typeface="Arial" pitchFamily="34" charset="0"/>
                <a:cs typeface="Arial" pitchFamily="34" charset="0"/>
              </a:defRPr>
            </a:lvl4pPr>
            <a:lvl5pPr marL="2057400" indent="-228600">
              <a:defRPr sz="1900">
                <a:solidFill>
                  <a:schemeClr val="tx1"/>
                </a:solidFill>
                <a:latin typeface="Arial" pitchFamily="34" charset="0"/>
                <a:cs typeface="Arial" pitchFamily="34" charset="0"/>
              </a:defRPr>
            </a:lvl5pPr>
            <a:lvl6pPr marL="2514600" indent="-228600" defTabSz="957263" eaLnBrk="0" fontAlgn="base" hangingPunct="0">
              <a:spcBef>
                <a:spcPct val="0"/>
              </a:spcBef>
              <a:spcAft>
                <a:spcPct val="0"/>
              </a:spcAft>
              <a:defRPr sz="1900">
                <a:solidFill>
                  <a:schemeClr val="tx1"/>
                </a:solidFill>
                <a:latin typeface="Arial" pitchFamily="34" charset="0"/>
                <a:cs typeface="Arial" pitchFamily="34" charset="0"/>
              </a:defRPr>
            </a:lvl6pPr>
            <a:lvl7pPr marL="2971800" indent="-228600" defTabSz="957263" eaLnBrk="0" fontAlgn="base" hangingPunct="0">
              <a:spcBef>
                <a:spcPct val="0"/>
              </a:spcBef>
              <a:spcAft>
                <a:spcPct val="0"/>
              </a:spcAft>
              <a:defRPr sz="1900">
                <a:solidFill>
                  <a:schemeClr val="tx1"/>
                </a:solidFill>
                <a:latin typeface="Arial" pitchFamily="34" charset="0"/>
                <a:cs typeface="Arial" pitchFamily="34" charset="0"/>
              </a:defRPr>
            </a:lvl7pPr>
            <a:lvl8pPr marL="3429000" indent="-228600" defTabSz="957263" eaLnBrk="0" fontAlgn="base" hangingPunct="0">
              <a:spcBef>
                <a:spcPct val="0"/>
              </a:spcBef>
              <a:spcAft>
                <a:spcPct val="0"/>
              </a:spcAft>
              <a:defRPr sz="1900">
                <a:solidFill>
                  <a:schemeClr val="tx1"/>
                </a:solidFill>
                <a:latin typeface="Arial" pitchFamily="34" charset="0"/>
                <a:cs typeface="Arial" pitchFamily="34" charset="0"/>
              </a:defRPr>
            </a:lvl8pPr>
            <a:lvl9pPr marL="3886200" indent="-228600" defTabSz="957263" eaLnBrk="0" fontAlgn="base" hangingPunct="0">
              <a:spcBef>
                <a:spcPct val="0"/>
              </a:spcBef>
              <a:spcAft>
                <a:spcPct val="0"/>
              </a:spcAft>
              <a:defRPr sz="1900">
                <a:solidFill>
                  <a:schemeClr val="tx1"/>
                </a:solidFill>
                <a:latin typeface="Arial" pitchFamily="34" charset="0"/>
                <a:cs typeface="Arial" pitchFamily="34" charset="0"/>
              </a:defRPr>
            </a:lvl9pPr>
          </a:lstStyle>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Scan IaaS, firewall &amp; Network</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to validate Penetration testing , Sniffing </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Support for Static, Dynamic &amp; IAST security testing </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Validate File and Data integrity </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Threat &amp; Attack Intelligence</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Dashboarding &amp; Reporting</a:t>
            </a:r>
          </a:p>
        </p:txBody>
      </p:sp>
      <p:sp>
        <p:nvSpPr>
          <p:cNvPr id="70" name="TextBox 17"/>
          <p:cNvSpPr txBox="1">
            <a:spLocks noChangeArrowheads="1"/>
          </p:cNvSpPr>
          <p:nvPr/>
        </p:nvSpPr>
        <p:spPr bwMode="auto">
          <a:xfrm>
            <a:off x="6223499" y="4718592"/>
            <a:ext cx="2710426" cy="1656322"/>
          </a:xfrm>
          <a:prstGeom prst="rect">
            <a:avLst/>
          </a:prstGeom>
          <a:noFill/>
          <a:ln w="9525">
            <a:noFill/>
            <a:miter lim="800000"/>
            <a:headEnd/>
            <a:tailEnd/>
          </a:ln>
        </p:spPr>
        <p:txBody>
          <a:bodyPr>
            <a:noAutofit/>
          </a:bodyPr>
          <a:lstStyle>
            <a:lvl1pPr marL="285750" indent="-285750">
              <a:defRPr sz="1900">
                <a:solidFill>
                  <a:schemeClr val="tx1"/>
                </a:solidFill>
                <a:latin typeface="Arial" pitchFamily="34" charset="0"/>
                <a:cs typeface="Arial" pitchFamily="34" charset="0"/>
              </a:defRPr>
            </a:lvl1pPr>
            <a:lvl2pPr marL="742950" indent="-285750">
              <a:defRPr sz="1900">
                <a:solidFill>
                  <a:schemeClr val="tx1"/>
                </a:solidFill>
                <a:latin typeface="Arial" pitchFamily="34" charset="0"/>
                <a:cs typeface="Arial" pitchFamily="34" charset="0"/>
              </a:defRPr>
            </a:lvl2pPr>
            <a:lvl3pPr marL="1143000" indent="-228600">
              <a:defRPr sz="1900">
                <a:solidFill>
                  <a:schemeClr val="tx1"/>
                </a:solidFill>
                <a:latin typeface="Arial" pitchFamily="34" charset="0"/>
                <a:cs typeface="Arial" pitchFamily="34" charset="0"/>
              </a:defRPr>
            </a:lvl3pPr>
            <a:lvl4pPr marL="1600200" indent="-228600">
              <a:defRPr sz="1900">
                <a:solidFill>
                  <a:schemeClr val="tx1"/>
                </a:solidFill>
                <a:latin typeface="Arial" pitchFamily="34" charset="0"/>
                <a:cs typeface="Arial" pitchFamily="34" charset="0"/>
              </a:defRPr>
            </a:lvl4pPr>
            <a:lvl5pPr marL="2057400" indent="-228600">
              <a:defRPr sz="1900">
                <a:solidFill>
                  <a:schemeClr val="tx1"/>
                </a:solidFill>
                <a:latin typeface="Arial" pitchFamily="34" charset="0"/>
                <a:cs typeface="Arial" pitchFamily="34" charset="0"/>
              </a:defRPr>
            </a:lvl5pPr>
            <a:lvl6pPr marL="2514600" indent="-228600" defTabSz="957263" eaLnBrk="0" fontAlgn="base" hangingPunct="0">
              <a:spcBef>
                <a:spcPct val="0"/>
              </a:spcBef>
              <a:spcAft>
                <a:spcPct val="0"/>
              </a:spcAft>
              <a:defRPr sz="1900">
                <a:solidFill>
                  <a:schemeClr val="tx1"/>
                </a:solidFill>
                <a:latin typeface="Arial" pitchFamily="34" charset="0"/>
                <a:cs typeface="Arial" pitchFamily="34" charset="0"/>
              </a:defRPr>
            </a:lvl6pPr>
            <a:lvl7pPr marL="2971800" indent="-228600" defTabSz="957263" eaLnBrk="0" fontAlgn="base" hangingPunct="0">
              <a:spcBef>
                <a:spcPct val="0"/>
              </a:spcBef>
              <a:spcAft>
                <a:spcPct val="0"/>
              </a:spcAft>
              <a:defRPr sz="1900">
                <a:solidFill>
                  <a:schemeClr val="tx1"/>
                </a:solidFill>
                <a:latin typeface="Arial" pitchFamily="34" charset="0"/>
                <a:cs typeface="Arial" pitchFamily="34" charset="0"/>
              </a:defRPr>
            </a:lvl7pPr>
            <a:lvl8pPr marL="3429000" indent="-228600" defTabSz="957263" eaLnBrk="0" fontAlgn="base" hangingPunct="0">
              <a:spcBef>
                <a:spcPct val="0"/>
              </a:spcBef>
              <a:spcAft>
                <a:spcPct val="0"/>
              </a:spcAft>
              <a:defRPr sz="1900">
                <a:solidFill>
                  <a:schemeClr val="tx1"/>
                </a:solidFill>
                <a:latin typeface="Arial" pitchFamily="34" charset="0"/>
                <a:cs typeface="Arial" pitchFamily="34" charset="0"/>
              </a:defRPr>
            </a:lvl8pPr>
            <a:lvl9pPr marL="3886200" indent="-228600" defTabSz="957263" eaLnBrk="0" fontAlgn="base" hangingPunct="0">
              <a:spcBef>
                <a:spcPct val="0"/>
              </a:spcBef>
              <a:spcAft>
                <a:spcPct val="0"/>
              </a:spcAft>
              <a:defRPr sz="1900">
                <a:solidFill>
                  <a:schemeClr val="tx1"/>
                </a:solidFill>
                <a:latin typeface="Arial" pitchFamily="34" charset="0"/>
                <a:cs typeface="Arial" pitchFamily="34" charset="0"/>
              </a:defRPr>
            </a:lvl9pPr>
          </a:lstStyle>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Database &amp; Services Supported</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Datatype Mismatch, Data reconciliation, Heterogenous Comparison</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Reporting and Dashboard features </a:t>
            </a:r>
          </a:p>
          <a:p>
            <a:pPr marL="182880" marR="0" lvl="0" indent="-182880" algn="l" defTabSz="914400"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altLang="en-US" sz="900" b="0" i="0" u="none" strike="noStrike" kern="1200" cap="none" spc="0" normalizeH="0" baseline="0" noProof="0">
                <a:ln>
                  <a:noFill/>
                </a:ln>
                <a:solidFill>
                  <a:srgbClr val="000000"/>
                </a:solidFill>
                <a:effectLst/>
                <a:uLnTx/>
                <a:uFillTx/>
                <a:latin typeface="Verdana"/>
                <a:ea typeface="+mn-ea"/>
                <a:cs typeface="Arial" pitchFamily="34" charset="0"/>
              </a:rPr>
              <a:t>Security, Masking &amp; Compliance Support</a:t>
            </a:r>
          </a:p>
        </p:txBody>
      </p:sp>
      <p:sp>
        <p:nvSpPr>
          <p:cNvPr id="71" name="Snip Same Side Corner Rectangle 19"/>
          <p:cNvSpPr>
            <a:spLocks/>
          </p:cNvSpPr>
          <p:nvPr/>
        </p:nvSpPr>
        <p:spPr bwMode="auto">
          <a:xfrm>
            <a:off x="410450" y="1130457"/>
            <a:ext cx="2710426" cy="350075"/>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Functional &amp; </a:t>
            </a:r>
            <a:br>
              <a:rPr kumimoji="0" lang="en-US" sz="900" b="1" i="0" u="none" strike="noStrike" kern="1200" cap="none" spc="0" normalizeH="0" baseline="0" noProof="0">
                <a:ln>
                  <a:noFill/>
                </a:ln>
                <a:solidFill>
                  <a:prstClr val="white"/>
                </a:solidFill>
                <a:effectLst/>
                <a:uLnTx/>
                <a:uFillTx/>
                <a:latin typeface="Verdana"/>
                <a:ea typeface="+mn-ea"/>
                <a:cs typeface="+mn-cs"/>
              </a:rPr>
            </a:br>
            <a:r>
              <a:rPr kumimoji="0" lang="en-US" sz="900" b="1" i="0" u="none" strike="noStrike" kern="1200" cap="none" spc="0" normalizeH="0" baseline="0" noProof="0">
                <a:ln>
                  <a:noFill/>
                </a:ln>
                <a:solidFill>
                  <a:prstClr val="white"/>
                </a:solidFill>
                <a:effectLst/>
                <a:uLnTx/>
                <a:uFillTx/>
                <a:latin typeface="Verdana"/>
                <a:ea typeface="+mn-ea"/>
                <a:cs typeface="+mn-cs"/>
              </a:rPr>
              <a:t>Automation Testing</a:t>
            </a:r>
          </a:p>
        </p:txBody>
      </p:sp>
      <p:sp>
        <p:nvSpPr>
          <p:cNvPr id="72" name="Snip Same Side Corner Rectangle 19"/>
          <p:cNvSpPr>
            <a:spLocks/>
          </p:cNvSpPr>
          <p:nvPr/>
        </p:nvSpPr>
        <p:spPr bwMode="auto">
          <a:xfrm>
            <a:off x="9130024" y="1130457"/>
            <a:ext cx="2710426" cy="350075"/>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Test Environment </a:t>
            </a:r>
            <a:br>
              <a:rPr kumimoji="0" lang="en-US" sz="900" b="1" i="0" u="none" strike="noStrike" kern="1200" cap="none" spc="0" normalizeH="0" baseline="0" noProof="0">
                <a:ln>
                  <a:noFill/>
                </a:ln>
                <a:solidFill>
                  <a:prstClr val="white"/>
                </a:solidFill>
                <a:effectLst/>
                <a:uLnTx/>
                <a:uFillTx/>
                <a:latin typeface="Verdana"/>
                <a:ea typeface="+mn-ea"/>
                <a:cs typeface="+mn-cs"/>
              </a:rPr>
            </a:br>
            <a:r>
              <a:rPr kumimoji="0" lang="en-US" sz="900" b="1" i="0" u="none" strike="noStrike" kern="1200" cap="none" spc="0" normalizeH="0" baseline="0" noProof="0">
                <a:ln>
                  <a:noFill/>
                </a:ln>
                <a:solidFill>
                  <a:prstClr val="white"/>
                </a:solidFill>
                <a:effectLst/>
                <a:uLnTx/>
                <a:uFillTx/>
                <a:latin typeface="Verdana"/>
                <a:ea typeface="+mn-ea"/>
                <a:cs typeface="+mn-cs"/>
              </a:rPr>
              <a:t>Provisioning &amp; Orchestration  </a:t>
            </a:r>
          </a:p>
        </p:txBody>
      </p:sp>
      <p:sp>
        <p:nvSpPr>
          <p:cNvPr id="73" name="Snip Same Side Corner Rectangle 19"/>
          <p:cNvSpPr>
            <a:spLocks/>
          </p:cNvSpPr>
          <p:nvPr/>
        </p:nvSpPr>
        <p:spPr bwMode="auto">
          <a:xfrm>
            <a:off x="6223498" y="1130457"/>
            <a:ext cx="2710426" cy="350075"/>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API &amp; Service </a:t>
            </a:r>
            <a:br>
              <a:rPr kumimoji="0" lang="en-US" sz="900" b="1" i="0" u="none" strike="noStrike" kern="1200" cap="none" spc="0" normalizeH="0" baseline="0" noProof="0">
                <a:ln>
                  <a:noFill/>
                </a:ln>
                <a:solidFill>
                  <a:prstClr val="white"/>
                </a:solidFill>
                <a:effectLst/>
                <a:uLnTx/>
                <a:uFillTx/>
                <a:latin typeface="Verdana"/>
                <a:ea typeface="+mn-ea"/>
                <a:cs typeface="+mn-cs"/>
              </a:rPr>
            </a:br>
            <a:r>
              <a:rPr kumimoji="0" lang="en-US" sz="900" b="1" i="0" u="none" strike="noStrike" kern="1200" cap="none" spc="0" normalizeH="0" baseline="0" noProof="0">
                <a:ln>
                  <a:noFill/>
                </a:ln>
                <a:solidFill>
                  <a:prstClr val="white"/>
                </a:solidFill>
                <a:effectLst/>
                <a:uLnTx/>
                <a:uFillTx/>
                <a:latin typeface="Verdana"/>
                <a:ea typeface="+mn-ea"/>
                <a:cs typeface="+mn-cs"/>
              </a:rPr>
              <a:t>Integration Testing </a:t>
            </a:r>
          </a:p>
        </p:txBody>
      </p:sp>
      <p:sp>
        <p:nvSpPr>
          <p:cNvPr id="74" name="Snip Same Side Corner Rectangle 19"/>
          <p:cNvSpPr>
            <a:spLocks/>
          </p:cNvSpPr>
          <p:nvPr/>
        </p:nvSpPr>
        <p:spPr bwMode="auto">
          <a:xfrm>
            <a:off x="3316974" y="1130457"/>
            <a:ext cx="2710426" cy="350075"/>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Performance Testing &amp; </a:t>
            </a:r>
            <a:br>
              <a:rPr kumimoji="0" lang="en-US" sz="900" b="1" i="0" u="none" strike="noStrike" kern="1200" cap="none" spc="0" normalizeH="0" baseline="0" noProof="0">
                <a:ln>
                  <a:noFill/>
                </a:ln>
                <a:solidFill>
                  <a:prstClr val="white"/>
                </a:solidFill>
                <a:effectLst/>
                <a:uLnTx/>
                <a:uFillTx/>
                <a:latin typeface="Verdana"/>
                <a:ea typeface="+mn-ea"/>
                <a:cs typeface="+mn-cs"/>
              </a:rPr>
            </a:br>
            <a:r>
              <a:rPr kumimoji="0" lang="en-US" sz="900" b="1" i="0" u="none" strike="noStrike" kern="1200" cap="none" spc="0" normalizeH="0" baseline="0" noProof="0">
                <a:ln>
                  <a:noFill/>
                </a:ln>
                <a:solidFill>
                  <a:prstClr val="white"/>
                </a:solidFill>
                <a:effectLst/>
                <a:uLnTx/>
                <a:uFillTx/>
                <a:latin typeface="Verdana"/>
                <a:ea typeface="+mn-ea"/>
                <a:cs typeface="+mn-cs"/>
              </a:rPr>
              <a:t>Performance Monitoring </a:t>
            </a:r>
          </a:p>
        </p:txBody>
      </p:sp>
      <p:sp>
        <p:nvSpPr>
          <p:cNvPr id="75" name="Snip Same Side Corner Rectangle 19"/>
          <p:cNvSpPr>
            <a:spLocks/>
          </p:cNvSpPr>
          <p:nvPr/>
        </p:nvSpPr>
        <p:spPr bwMode="auto">
          <a:xfrm>
            <a:off x="9130024" y="4285487"/>
            <a:ext cx="2710426" cy="350075"/>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Application </a:t>
            </a:r>
            <a:br>
              <a:rPr kumimoji="0" lang="en-US" sz="900" b="1" i="0" u="none" strike="noStrike" kern="1200" cap="none" spc="0" normalizeH="0" baseline="0" noProof="0">
                <a:ln>
                  <a:noFill/>
                </a:ln>
                <a:solidFill>
                  <a:prstClr val="white"/>
                </a:solidFill>
                <a:effectLst/>
                <a:uLnTx/>
                <a:uFillTx/>
                <a:latin typeface="Verdana"/>
                <a:ea typeface="+mn-ea"/>
                <a:cs typeface="+mn-cs"/>
              </a:rPr>
            </a:br>
            <a:r>
              <a:rPr kumimoji="0" lang="en-US" sz="900" b="1" i="0" u="none" strike="noStrike" kern="1200" cap="none" spc="0" normalizeH="0" baseline="0" noProof="0">
                <a:ln>
                  <a:noFill/>
                </a:ln>
                <a:solidFill>
                  <a:prstClr val="white"/>
                </a:solidFill>
                <a:effectLst/>
                <a:uLnTx/>
                <a:uFillTx/>
                <a:latin typeface="Verdana"/>
                <a:ea typeface="+mn-ea"/>
                <a:cs typeface="+mn-cs"/>
              </a:rPr>
              <a:t>Migration Testing</a:t>
            </a:r>
          </a:p>
        </p:txBody>
      </p:sp>
      <p:sp>
        <p:nvSpPr>
          <p:cNvPr id="76" name="Snip Same Side Corner Rectangle 19"/>
          <p:cNvSpPr>
            <a:spLocks/>
          </p:cNvSpPr>
          <p:nvPr/>
        </p:nvSpPr>
        <p:spPr bwMode="auto">
          <a:xfrm>
            <a:off x="410450" y="4285487"/>
            <a:ext cx="2710426" cy="350075"/>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Mobile Functional &amp; </a:t>
            </a:r>
            <a:br>
              <a:rPr kumimoji="0" lang="en-US" sz="900" b="1" i="0" u="none" strike="noStrike" kern="1200" cap="none" spc="0" normalizeH="0" baseline="0" noProof="0">
                <a:ln>
                  <a:noFill/>
                </a:ln>
                <a:solidFill>
                  <a:prstClr val="white"/>
                </a:solidFill>
                <a:effectLst/>
                <a:uLnTx/>
                <a:uFillTx/>
                <a:latin typeface="Verdana"/>
                <a:ea typeface="+mn-ea"/>
                <a:cs typeface="+mn-cs"/>
              </a:rPr>
            </a:br>
            <a:r>
              <a:rPr kumimoji="0" lang="en-US" sz="900" b="1" i="0" u="none" strike="noStrike" kern="1200" cap="none" spc="0" normalizeH="0" baseline="0" noProof="0">
                <a:ln>
                  <a:noFill/>
                </a:ln>
                <a:solidFill>
                  <a:prstClr val="white"/>
                </a:solidFill>
                <a:effectLst/>
                <a:uLnTx/>
                <a:uFillTx/>
                <a:latin typeface="Verdana"/>
                <a:ea typeface="+mn-ea"/>
                <a:cs typeface="+mn-cs"/>
              </a:rPr>
              <a:t>Automation Testing</a:t>
            </a:r>
          </a:p>
        </p:txBody>
      </p:sp>
      <p:sp>
        <p:nvSpPr>
          <p:cNvPr id="77" name="Snip Same Side Corner Rectangle 19"/>
          <p:cNvSpPr>
            <a:spLocks/>
          </p:cNvSpPr>
          <p:nvPr/>
        </p:nvSpPr>
        <p:spPr bwMode="auto">
          <a:xfrm>
            <a:off x="3316974" y="4285487"/>
            <a:ext cx="2710426" cy="350075"/>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Security / </a:t>
            </a:r>
            <a:br>
              <a:rPr kumimoji="0" lang="en-US" sz="900" b="1" i="0" u="none" strike="noStrike" kern="1200" cap="none" spc="0" normalizeH="0" baseline="0" noProof="0">
                <a:ln>
                  <a:noFill/>
                </a:ln>
                <a:solidFill>
                  <a:prstClr val="white"/>
                </a:solidFill>
                <a:effectLst/>
                <a:uLnTx/>
                <a:uFillTx/>
                <a:latin typeface="Verdana"/>
                <a:ea typeface="+mn-ea"/>
                <a:cs typeface="+mn-cs"/>
              </a:rPr>
            </a:br>
            <a:r>
              <a:rPr kumimoji="0" lang="en-US" sz="900" b="1" i="0" u="none" strike="noStrike" kern="1200" cap="none" spc="0" normalizeH="0" baseline="0" noProof="0">
                <a:ln>
                  <a:noFill/>
                </a:ln>
                <a:solidFill>
                  <a:prstClr val="white"/>
                </a:solidFill>
                <a:effectLst/>
                <a:uLnTx/>
                <a:uFillTx/>
                <a:latin typeface="Verdana"/>
                <a:ea typeface="+mn-ea"/>
                <a:cs typeface="+mn-cs"/>
              </a:rPr>
              <a:t>Compliance Testing</a:t>
            </a:r>
          </a:p>
        </p:txBody>
      </p:sp>
      <p:sp>
        <p:nvSpPr>
          <p:cNvPr id="78" name="Snip Same Side Corner Rectangle 19"/>
          <p:cNvSpPr>
            <a:spLocks/>
          </p:cNvSpPr>
          <p:nvPr/>
        </p:nvSpPr>
        <p:spPr bwMode="auto">
          <a:xfrm>
            <a:off x="6223498" y="4285487"/>
            <a:ext cx="2710426" cy="350075"/>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Verdana"/>
                <a:ea typeface="+mn-ea"/>
                <a:cs typeface="+mn-cs"/>
              </a:rPr>
              <a:t>Data &amp; </a:t>
            </a:r>
            <a:br>
              <a:rPr kumimoji="0" lang="en-US" sz="900" b="1" i="0" u="none" strike="noStrike" kern="1200" cap="none" spc="0" normalizeH="0" baseline="0" noProof="0">
                <a:ln>
                  <a:noFill/>
                </a:ln>
                <a:solidFill>
                  <a:prstClr val="white"/>
                </a:solidFill>
                <a:effectLst/>
                <a:uLnTx/>
                <a:uFillTx/>
                <a:latin typeface="Verdana"/>
                <a:ea typeface="+mn-ea"/>
                <a:cs typeface="+mn-cs"/>
              </a:rPr>
            </a:br>
            <a:r>
              <a:rPr kumimoji="0" lang="en-US" sz="900" b="1" i="0" u="none" strike="noStrike" kern="1200" cap="none" spc="0" normalizeH="0" baseline="0" noProof="0">
                <a:ln>
                  <a:noFill/>
                </a:ln>
                <a:solidFill>
                  <a:prstClr val="white"/>
                </a:solidFill>
                <a:effectLst/>
                <a:uLnTx/>
                <a:uFillTx/>
                <a:latin typeface="Verdana"/>
                <a:ea typeface="+mn-ea"/>
                <a:cs typeface="+mn-cs"/>
              </a:rPr>
              <a:t>Analytic Testing</a:t>
            </a:r>
          </a:p>
        </p:txBody>
      </p:sp>
      <p:cxnSp>
        <p:nvCxnSpPr>
          <p:cNvPr id="79" name="Straight Connector 78">
            <a:extLst>
              <a:ext uri="{FF2B5EF4-FFF2-40B4-BE49-F238E27FC236}">
                <a16:creationId xmlns:a16="http://schemas.microsoft.com/office/drawing/2014/main" id="{68D56459-B683-4A51-A1C4-95AE83303E64}"/>
              </a:ext>
            </a:extLst>
          </p:cNvPr>
          <p:cNvCxnSpPr/>
          <p:nvPr/>
        </p:nvCxnSpPr>
        <p:spPr bwMode="auto">
          <a:xfrm flipV="1">
            <a:off x="9031974" y="1177976"/>
            <a:ext cx="0" cy="5212080"/>
          </a:xfrm>
          <a:prstGeom prst="line">
            <a:avLst/>
          </a:prstGeom>
          <a:solidFill>
            <a:schemeClr val="accent1"/>
          </a:solidFill>
          <a:ln w="3175" cap="flat" cmpd="sng" algn="ctr">
            <a:solidFill>
              <a:schemeClr val="bg2">
                <a:lumMod val="75000"/>
              </a:schemeClr>
            </a:solidFill>
            <a:prstDash val="sysDash"/>
            <a:miter lim="800000"/>
            <a:headEnd type="none" w="med" len="med"/>
            <a:tailEnd type="none" w="med" len="med"/>
          </a:ln>
          <a:effectLst/>
        </p:spPr>
      </p:cxnSp>
      <p:cxnSp>
        <p:nvCxnSpPr>
          <p:cNvPr id="80" name="Straight Connector 79">
            <a:extLst>
              <a:ext uri="{FF2B5EF4-FFF2-40B4-BE49-F238E27FC236}">
                <a16:creationId xmlns:a16="http://schemas.microsoft.com/office/drawing/2014/main" id="{68D56459-B683-4A51-A1C4-95AE83303E64}"/>
              </a:ext>
            </a:extLst>
          </p:cNvPr>
          <p:cNvCxnSpPr/>
          <p:nvPr/>
        </p:nvCxnSpPr>
        <p:spPr bwMode="auto">
          <a:xfrm flipV="1">
            <a:off x="6125450" y="1177976"/>
            <a:ext cx="0" cy="5212080"/>
          </a:xfrm>
          <a:prstGeom prst="line">
            <a:avLst/>
          </a:prstGeom>
          <a:solidFill>
            <a:schemeClr val="accent1"/>
          </a:solidFill>
          <a:ln w="3175" cap="flat" cmpd="sng" algn="ctr">
            <a:solidFill>
              <a:schemeClr val="bg2">
                <a:lumMod val="75000"/>
              </a:schemeClr>
            </a:solidFill>
            <a:prstDash val="sysDash"/>
            <a:miter lim="800000"/>
            <a:headEnd type="none" w="med" len="med"/>
            <a:tailEnd type="none" w="med" len="med"/>
          </a:ln>
          <a:effectLst/>
        </p:spPr>
      </p:cxnSp>
      <p:cxnSp>
        <p:nvCxnSpPr>
          <p:cNvPr id="81" name="Straight Connector 80">
            <a:extLst>
              <a:ext uri="{FF2B5EF4-FFF2-40B4-BE49-F238E27FC236}">
                <a16:creationId xmlns:a16="http://schemas.microsoft.com/office/drawing/2014/main" id="{68D56459-B683-4A51-A1C4-95AE83303E64}"/>
              </a:ext>
            </a:extLst>
          </p:cNvPr>
          <p:cNvCxnSpPr/>
          <p:nvPr/>
        </p:nvCxnSpPr>
        <p:spPr bwMode="auto">
          <a:xfrm flipV="1">
            <a:off x="3218925" y="1177976"/>
            <a:ext cx="0" cy="5212080"/>
          </a:xfrm>
          <a:prstGeom prst="line">
            <a:avLst/>
          </a:prstGeom>
          <a:solidFill>
            <a:schemeClr val="accent1"/>
          </a:solidFill>
          <a:ln w="3175" cap="flat" cmpd="sng" algn="ctr">
            <a:solidFill>
              <a:schemeClr val="bg2">
                <a:lumMod val="75000"/>
              </a:schemeClr>
            </a:solidFill>
            <a:prstDash val="sysDash"/>
            <a:miter lim="800000"/>
            <a:headEnd type="none" w="med" len="med"/>
            <a:tailEnd type="none" w="med" len="med"/>
          </a:ln>
          <a:effectLst/>
        </p:spPr>
      </p:cxnSp>
      <p:sp>
        <p:nvSpPr>
          <p:cNvPr id="23" name="Oval 20">
            <a:extLst>
              <a:ext uri="{FF2B5EF4-FFF2-40B4-BE49-F238E27FC236}">
                <a16:creationId xmlns:a16="http://schemas.microsoft.com/office/drawing/2014/main" id="{0D21AC2C-CF64-42E1-B0AE-5249CB6E94BE}"/>
              </a:ext>
            </a:extLst>
          </p:cNvPr>
          <p:cNvSpPr/>
          <p:nvPr/>
        </p:nvSpPr>
        <p:spPr>
          <a:xfrm>
            <a:off x="400286" y="1091778"/>
            <a:ext cx="452388" cy="427432"/>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24" name="Oval 20">
            <a:extLst>
              <a:ext uri="{FF2B5EF4-FFF2-40B4-BE49-F238E27FC236}">
                <a16:creationId xmlns:a16="http://schemas.microsoft.com/office/drawing/2014/main" id="{0D21AC2C-CF64-42E1-B0AE-5249CB6E94BE}"/>
              </a:ext>
            </a:extLst>
          </p:cNvPr>
          <p:cNvSpPr/>
          <p:nvPr/>
        </p:nvSpPr>
        <p:spPr>
          <a:xfrm>
            <a:off x="3306812" y="1091778"/>
            <a:ext cx="452388" cy="427432"/>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25" name="Oval 20">
            <a:extLst>
              <a:ext uri="{FF2B5EF4-FFF2-40B4-BE49-F238E27FC236}">
                <a16:creationId xmlns:a16="http://schemas.microsoft.com/office/drawing/2014/main" id="{0D21AC2C-CF64-42E1-B0AE-5249CB6E94BE}"/>
              </a:ext>
            </a:extLst>
          </p:cNvPr>
          <p:cNvSpPr/>
          <p:nvPr/>
        </p:nvSpPr>
        <p:spPr>
          <a:xfrm>
            <a:off x="6213335" y="1091778"/>
            <a:ext cx="452388" cy="427432"/>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26" name="Oval 20">
            <a:extLst>
              <a:ext uri="{FF2B5EF4-FFF2-40B4-BE49-F238E27FC236}">
                <a16:creationId xmlns:a16="http://schemas.microsoft.com/office/drawing/2014/main" id="{0D21AC2C-CF64-42E1-B0AE-5249CB6E94BE}"/>
              </a:ext>
            </a:extLst>
          </p:cNvPr>
          <p:cNvSpPr/>
          <p:nvPr/>
        </p:nvSpPr>
        <p:spPr>
          <a:xfrm>
            <a:off x="9119858" y="1091778"/>
            <a:ext cx="452388" cy="427432"/>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27" name="Oval 20">
            <a:extLst>
              <a:ext uri="{FF2B5EF4-FFF2-40B4-BE49-F238E27FC236}">
                <a16:creationId xmlns:a16="http://schemas.microsoft.com/office/drawing/2014/main" id="{0D21AC2C-CF64-42E1-B0AE-5249CB6E94BE}"/>
              </a:ext>
            </a:extLst>
          </p:cNvPr>
          <p:cNvSpPr/>
          <p:nvPr/>
        </p:nvSpPr>
        <p:spPr>
          <a:xfrm>
            <a:off x="400286" y="4246808"/>
            <a:ext cx="452388" cy="427432"/>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28" name="Oval 20">
            <a:extLst>
              <a:ext uri="{FF2B5EF4-FFF2-40B4-BE49-F238E27FC236}">
                <a16:creationId xmlns:a16="http://schemas.microsoft.com/office/drawing/2014/main" id="{0D21AC2C-CF64-42E1-B0AE-5249CB6E94BE}"/>
              </a:ext>
            </a:extLst>
          </p:cNvPr>
          <p:cNvSpPr/>
          <p:nvPr/>
        </p:nvSpPr>
        <p:spPr>
          <a:xfrm>
            <a:off x="3306812" y="4246808"/>
            <a:ext cx="452388" cy="427432"/>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29" name="Oval 20">
            <a:extLst>
              <a:ext uri="{FF2B5EF4-FFF2-40B4-BE49-F238E27FC236}">
                <a16:creationId xmlns:a16="http://schemas.microsoft.com/office/drawing/2014/main" id="{0D21AC2C-CF64-42E1-B0AE-5249CB6E94BE}"/>
              </a:ext>
            </a:extLst>
          </p:cNvPr>
          <p:cNvSpPr/>
          <p:nvPr/>
        </p:nvSpPr>
        <p:spPr>
          <a:xfrm>
            <a:off x="6213335" y="4246808"/>
            <a:ext cx="452388" cy="427432"/>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30" name="Oval 20">
            <a:extLst>
              <a:ext uri="{FF2B5EF4-FFF2-40B4-BE49-F238E27FC236}">
                <a16:creationId xmlns:a16="http://schemas.microsoft.com/office/drawing/2014/main" id="{0D21AC2C-CF64-42E1-B0AE-5249CB6E94BE}"/>
              </a:ext>
            </a:extLst>
          </p:cNvPr>
          <p:cNvSpPr/>
          <p:nvPr/>
        </p:nvSpPr>
        <p:spPr>
          <a:xfrm>
            <a:off x="9119858" y="4246808"/>
            <a:ext cx="452388" cy="427432"/>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42" y="1091778"/>
            <a:ext cx="540276" cy="399843"/>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10235" t="8557" b="16396"/>
          <a:stretch/>
        </p:blipFill>
        <p:spPr>
          <a:xfrm>
            <a:off x="3350753" y="1103131"/>
            <a:ext cx="393215" cy="37168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8284" y="1066869"/>
            <a:ext cx="442207" cy="411894"/>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6765" y="4202409"/>
            <a:ext cx="459916" cy="453102"/>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5069" y="4283239"/>
            <a:ext cx="323966" cy="328486"/>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1379" y="4262628"/>
            <a:ext cx="423361" cy="370024"/>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63" y="4277883"/>
            <a:ext cx="130237" cy="335417"/>
          </a:xfrm>
          <a:prstGeom prst="rect">
            <a:avLst/>
          </a:prstGeom>
        </p:spPr>
      </p:pic>
      <p:pic>
        <p:nvPicPr>
          <p:cNvPr id="39" name="Picture 38"/>
          <p:cNvPicPr>
            <a:picLocks noChangeAspect="1"/>
          </p:cNvPicPr>
          <p:nvPr/>
        </p:nvPicPr>
        <p:blipFill rotWithShape="1">
          <a:blip r:embed="rId10" cstate="print">
            <a:extLst>
              <a:ext uri="{28A0092B-C50C-407E-A947-70E740481C1C}">
                <a14:useLocalDpi xmlns:a14="http://schemas.microsoft.com/office/drawing/2010/main" val="0"/>
              </a:ext>
            </a:extLst>
          </a:blip>
          <a:srcRect l="13157" t="25966" r="8407" b="6713"/>
          <a:stretch/>
        </p:blipFill>
        <p:spPr>
          <a:xfrm>
            <a:off x="9196388" y="1201594"/>
            <a:ext cx="305858" cy="221222"/>
          </a:xfrm>
          <a:prstGeom prst="rect">
            <a:avLst/>
          </a:prstGeom>
        </p:spPr>
      </p:pic>
    </p:spTree>
    <p:extLst>
      <p:ext uri="{BB962C8B-B14F-4D97-AF65-F5344CB8AC3E}">
        <p14:creationId xmlns:p14="http://schemas.microsoft.com/office/powerpoint/2010/main" val="3463367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501D94D-4323-41D8-864F-60723EF5C92B}"/>
              </a:ext>
            </a:extLst>
          </p:cNvPr>
          <p:cNvSpPr/>
          <p:nvPr/>
        </p:nvSpPr>
        <p:spPr>
          <a:xfrm>
            <a:off x="165254" y="958467"/>
            <a:ext cx="11832115" cy="573978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Verdana"/>
              <a:ea typeface="+mn-ea"/>
              <a:cs typeface="+mn-cs"/>
            </a:endParaRPr>
          </a:p>
        </p:txBody>
      </p:sp>
      <p:sp>
        <p:nvSpPr>
          <p:cNvPr id="8" name="Title 7">
            <a:extLst>
              <a:ext uri="{FF2B5EF4-FFF2-40B4-BE49-F238E27FC236}">
                <a16:creationId xmlns:a16="http://schemas.microsoft.com/office/drawing/2014/main" id="{707B263E-4101-634D-AE98-461B43D0E9EE}"/>
              </a:ext>
            </a:extLst>
          </p:cNvPr>
          <p:cNvSpPr>
            <a:spLocks noGrp="1"/>
          </p:cNvSpPr>
          <p:nvPr>
            <p:ph type="title"/>
          </p:nvPr>
        </p:nvSpPr>
        <p:spPr/>
        <p:txBody>
          <a:bodyPr/>
          <a:lstStyle/>
          <a:p>
            <a:r>
              <a:rPr lang="en-US"/>
              <a:t>Sogeti Delivery Model &amp; DevOps Culture</a:t>
            </a:r>
          </a:p>
        </p:txBody>
      </p:sp>
      <p:pic>
        <p:nvPicPr>
          <p:cNvPr id="99" name="Picture 4">
            <a:extLst>
              <a:ext uri="{FF2B5EF4-FFF2-40B4-BE49-F238E27FC236}">
                <a16:creationId xmlns:a16="http://schemas.microsoft.com/office/drawing/2014/main" id="{36830060-A26A-7D41-9B86-44A987721004}"/>
              </a:ext>
            </a:extLst>
          </p:cNvPr>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7988" y="1268413"/>
            <a:ext cx="8863603" cy="5184775"/>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3289955" y="1734069"/>
            <a:ext cx="3129699" cy="1800983"/>
          </a:xfrm>
          <a:prstGeom prst="rect">
            <a:avLst/>
          </a:prstGeom>
        </p:spPr>
      </p:pic>
      <p:sp>
        <p:nvSpPr>
          <p:cNvPr id="12" name="Rounded Rectangle 30">
            <a:extLst>
              <a:ext uri="{FF2B5EF4-FFF2-40B4-BE49-F238E27FC236}">
                <a16:creationId xmlns:a16="http://schemas.microsoft.com/office/drawing/2014/main" id="{7FC72865-A23C-4961-9C00-078450349801}"/>
              </a:ext>
            </a:extLst>
          </p:cNvPr>
          <p:cNvSpPr/>
          <p:nvPr/>
        </p:nvSpPr>
        <p:spPr>
          <a:xfrm>
            <a:off x="7579760" y="1605483"/>
            <a:ext cx="1487288" cy="2103101"/>
          </a:xfrm>
          <a:prstGeom prst="roundRect">
            <a:avLst>
              <a:gd name="adj" fmla="val 9267"/>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7244" tIns="457200" rIns="97244" bIns="48623" rtlCol="0" anchor="ctr" anchorCtr="0"/>
          <a:lstStyle/>
          <a:p>
            <a:pPr marL="171450" marR="0" lvl="0" indent="-171450" algn="l" defTabSz="914400"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lumMod val="50000"/>
                    <a:lumOff val="50000"/>
                  </a:srgbClr>
                </a:solidFill>
                <a:effectLst/>
                <a:uLnTx/>
                <a:uFillTx/>
                <a:latin typeface="Verdana"/>
                <a:ea typeface="+mn-ea"/>
                <a:cs typeface="+mn-cs"/>
              </a:rPr>
              <a:t>Azure DevOps</a:t>
            </a:r>
          </a:p>
          <a:p>
            <a:pPr marL="171450" marR="0" lvl="0" indent="-171450" algn="l" defTabSz="914400"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lumMod val="50000"/>
                    <a:lumOff val="50000"/>
                  </a:srgbClr>
                </a:solidFill>
                <a:effectLst/>
                <a:uLnTx/>
                <a:uFillTx/>
                <a:latin typeface="Verdana"/>
                <a:ea typeface="+mn-ea"/>
                <a:cs typeface="+mn-cs"/>
              </a:rPr>
              <a:t>OneDeploy</a:t>
            </a:r>
          </a:p>
          <a:p>
            <a:pPr marL="171450" marR="0" lvl="0" indent="-171450" algn="l" defTabSz="914400"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lumMod val="50000"/>
                    <a:lumOff val="50000"/>
                  </a:srgbClr>
                </a:solidFill>
                <a:effectLst/>
                <a:uLnTx/>
                <a:uFillTx/>
                <a:latin typeface="Verdana"/>
                <a:ea typeface="+mn-ea"/>
                <a:cs typeface="+mn-cs"/>
              </a:rPr>
              <a:t>CloudBoost</a:t>
            </a:r>
          </a:p>
          <a:p>
            <a:pPr marL="171450" marR="0" lvl="0" indent="-171450" algn="l" defTabSz="914400"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lumMod val="50000"/>
                    <a:lumOff val="50000"/>
                  </a:srgbClr>
                </a:solidFill>
                <a:effectLst/>
                <a:uLnTx/>
                <a:uFillTx/>
                <a:latin typeface="Verdana"/>
                <a:ea typeface="+mn-ea"/>
                <a:cs typeface="+mn-cs"/>
              </a:rPr>
              <a:t>Integrate GT tools for:</a:t>
            </a:r>
          </a:p>
          <a:p>
            <a:pPr marL="171450" marR="0" lvl="0" indent="-171450" algn="l" defTabSz="914400"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lumMod val="50000"/>
                    <a:lumOff val="50000"/>
                  </a:srgbClr>
                </a:solidFill>
                <a:effectLst/>
                <a:uLnTx/>
                <a:uFillTx/>
                <a:latin typeface="Verdana"/>
                <a:ea typeface="+mn-ea"/>
                <a:cs typeface="+mn-cs"/>
              </a:rPr>
              <a:t>Code Analysis</a:t>
            </a:r>
          </a:p>
          <a:p>
            <a:pPr marL="171450" marR="0" lvl="0" indent="-171450" algn="l" defTabSz="914400"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lumMod val="50000"/>
                    <a:lumOff val="50000"/>
                  </a:srgbClr>
                </a:solidFill>
                <a:effectLst/>
                <a:uLnTx/>
                <a:uFillTx/>
                <a:latin typeface="Verdana"/>
                <a:ea typeface="+mn-ea"/>
                <a:cs typeface="+mn-cs"/>
              </a:rPr>
              <a:t>Testing	</a:t>
            </a:r>
          </a:p>
        </p:txBody>
      </p:sp>
      <p:grpSp>
        <p:nvGrpSpPr>
          <p:cNvPr id="14" name="Group 13">
            <a:extLst>
              <a:ext uri="{FF2B5EF4-FFF2-40B4-BE49-F238E27FC236}">
                <a16:creationId xmlns:a16="http://schemas.microsoft.com/office/drawing/2014/main" id="{70320127-B49D-4346-8295-A2DA61FABA54}"/>
              </a:ext>
            </a:extLst>
          </p:cNvPr>
          <p:cNvGrpSpPr/>
          <p:nvPr/>
        </p:nvGrpSpPr>
        <p:grpSpPr>
          <a:xfrm>
            <a:off x="9361720" y="1423318"/>
            <a:ext cx="2481937" cy="4942782"/>
            <a:chOff x="6741534" y="1335538"/>
            <a:chExt cx="2707266" cy="3597838"/>
          </a:xfrm>
        </p:grpSpPr>
        <p:sp>
          <p:nvSpPr>
            <p:cNvPr id="15" name="Rectangle 14">
              <a:extLst>
                <a:ext uri="{FF2B5EF4-FFF2-40B4-BE49-F238E27FC236}">
                  <a16:creationId xmlns:a16="http://schemas.microsoft.com/office/drawing/2014/main" id="{3363D1E2-418B-4A07-B71B-6340D365F35D}"/>
                </a:ext>
              </a:extLst>
            </p:cNvPr>
            <p:cNvSpPr/>
            <p:nvPr/>
          </p:nvSpPr>
          <p:spPr bwMode="auto">
            <a:xfrm>
              <a:off x="6741534" y="1335538"/>
              <a:ext cx="2707266" cy="241796"/>
            </a:xfrm>
            <a:prstGeom prst="rect">
              <a:avLst/>
            </a:prstGeom>
            <a:solidFill>
              <a:schemeClr val="bg1"/>
            </a:solidFill>
            <a:ln w="9525" cap="flat" cmpd="sng" algn="ctr">
              <a:noFill/>
              <a:prstDash val="solid"/>
              <a:headEnd type="none" w="med" len="med"/>
              <a:tailEnd type="none" w="med" len="med"/>
            </a:ln>
            <a:effectLst/>
          </p:spPr>
          <p:txBody>
            <a:bodyPr lIns="82285" tIns="41143" rIns="41143" bIns="82285" anchor="ctr"/>
            <a:lstStyle/>
            <a:p>
              <a:pPr marL="0" marR="0" lvl="0" indent="0" algn="ctr" defTabSz="822587" rtl="0" eaLnBrk="1" fontAlgn="auto" latinLnBrk="0" hangingPunct="1">
                <a:lnSpc>
                  <a:spcPct val="100000"/>
                </a:lnSpc>
                <a:spcBef>
                  <a:spcPts val="0"/>
                </a:spcBef>
                <a:spcAft>
                  <a:spcPts val="0"/>
                </a:spcAft>
                <a:buClrTx/>
                <a:buSzTx/>
                <a:buFontTx/>
                <a:buNone/>
                <a:tabLst/>
                <a:defRPr/>
              </a:pPr>
              <a:r>
                <a:rPr kumimoji="0" lang="en-US" sz="1620" b="1" i="0" u="none" strike="noStrike" kern="0" cap="none" spc="-46" normalizeH="0" baseline="0" noProof="0">
                  <a:ln>
                    <a:noFill/>
                  </a:ln>
                  <a:solidFill>
                    <a:srgbClr val="0070AD"/>
                  </a:solidFill>
                  <a:effectLst/>
                  <a:uLnTx/>
                  <a:uFillTx/>
                  <a:latin typeface="Tw Cen MT Condensed" charset="0"/>
                  <a:ea typeface="Tw Cen MT Condensed" charset="0"/>
                  <a:cs typeface="Tw Cen MT Condensed" charset="0"/>
                </a:rPr>
                <a:t>DevOps Target State</a:t>
              </a:r>
            </a:p>
          </p:txBody>
        </p:sp>
        <p:sp>
          <p:nvSpPr>
            <p:cNvPr id="16" name="Rectangle 15">
              <a:extLst>
                <a:ext uri="{FF2B5EF4-FFF2-40B4-BE49-F238E27FC236}">
                  <a16:creationId xmlns:a16="http://schemas.microsoft.com/office/drawing/2014/main" id="{0C405FB0-1B80-452E-A33D-01409B0E997C}"/>
                </a:ext>
              </a:extLst>
            </p:cNvPr>
            <p:cNvSpPr/>
            <p:nvPr/>
          </p:nvSpPr>
          <p:spPr bwMode="auto">
            <a:xfrm>
              <a:off x="6741534" y="1609790"/>
              <a:ext cx="2707266" cy="1084682"/>
            </a:xfrm>
            <a:prstGeom prst="rect">
              <a:avLst/>
            </a:prstGeom>
            <a:solidFill>
              <a:schemeClr val="accent2">
                <a:lumMod val="75000"/>
                <a:alpha val="80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82296" rIns="82296" bIns="41148" numCol="1" spcCol="0" rtlCol="0" fromWordArt="0" anchor="t" anchorCtr="0" forceAA="0" compatLnSpc="1">
              <a:prstTxWarp prst="textNoShape">
                <a:avLst/>
              </a:prstTxWarp>
              <a:noAutofit/>
            </a:bodyPr>
            <a:lstStyle/>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US" sz="960" b="0" i="0" u="none" strike="noStrike" kern="1200" cap="none" spc="0" normalizeH="0" baseline="0" noProof="0">
                  <a:ln>
                    <a:noFill/>
                  </a:ln>
                  <a:solidFill>
                    <a:prstClr val="white"/>
                  </a:solidFill>
                  <a:effectLst/>
                  <a:uLnTx/>
                  <a:uFillTx/>
                  <a:latin typeface="Verdana"/>
                  <a:ea typeface="+mn-ea"/>
                  <a:cs typeface="+mn-cs"/>
                </a:rPr>
                <a:t>Joint teams that cover the entire solution lifecycle. </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US" sz="960" b="0" i="0" u="none" strike="noStrike" kern="1200" cap="none" spc="0" normalizeH="0" baseline="0" noProof="0">
                  <a:ln>
                    <a:noFill/>
                  </a:ln>
                  <a:solidFill>
                    <a:prstClr val="white"/>
                  </a:solidFill>
                  <a:effectLst/>
                  <a:uLnTx/>
                  <a:uFillTx/>
                  <a:latin typeface="Verdana"/>
                  <a:ea typeface="+mn-ea"/>
                  <a:cs typeface="+mn-cs"/>
                </a:rPr>
                <a:t>Lead architect owns entire solution including functional and non-functional covering design, build, test and run.</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US" sz="960" b="0" i="0" u="none" strike="noStrike" kern="1200" cap="none" spc="0" normalizeH="0" baseline="0" noProof="0">
                  <a:ln>
                    <a:noFill/>
                  </a:ln>
                  <a:solidFill>
                    <a:prstClr val="white"/>
                  </a:solidFill>
                  <a:effectLst/>
                  <a:uLnTx/>
                  <a:uFillTx/>
                  <a:latin typeface="Verdana"/>
                  <a:ea typeface="+mn-ea"/>
                  <a:cs typeface="+mn-cs"/>
                </a:rPr>
                <a:t>Extensive collaboration</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US" sz="960" b="0" i="0" u="none" strike="noStrike" kern="1200" cap="none" spc="0" normalizeH="0" baseline="0" noProof="0">
                  <a:ln>
                    <a:noFill/>
                  </a:ln>
                  <a:solidFill>
                    <a:prstClr val="white"/>
                  </a:solidFill>
                  <a:effectLst/>
                  <a:uLnTx/>
                  <a:uFillTx/>
                  <a:latin typeface="Verdana"/>
                  <a:ea typeface="+mn-ea"/>
                  <a:cs typeface="+mn-cs"/>
                </a:rPr>
                <a:t>Knowledge sharing.</a:t>
              </a:r>
              <a:endParaRPr kumimoji="0" lang="en-US" sz="96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endParaRPr kumimoji="0" lang="en-US" sz="81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7" name="Rectangle 16">
              <a:extLst>
                <a:ext uri="{FF2B5EF4-FFF2-40B4-BE49-F238E27FC236}">
                  <a16:creationId xmlns:a16="http://schemas.microsoft.com/office/drawing/2014/main" id="{1BCC695A-C884-4357-98E7-34FE5C4106DC}"/>
                </a:ext>
              </a:extLst>
            </p:cNvPr>
            <p:cNvSpPr/>
            <p:nvPr/>
          </p:nvSpPr>
          <p:spPr bwMode="auto">
            <a:xfrm>
              <a:off x="6741534" y="2725398"/>
              <a:ext cx="2707266" cy="1084683"/>
            </a:xfrm>
            <a:prstGeom prst="rect">
              <a:avLst/>
            </a:prstGeom>
            <a:solidFill>
              <a:schemeClr val="accent2">
                <a:lumMod val="75000"/>
                <a:alpha val="80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82296" rIns="82296" bIns="41148" numCol="1" spcCol="0" rtlCol="0" fromWordArt="0" anchor="t" anchorCtr="0" forceAA="0" compatLnSpc="1">
              <a:prstTxWarp prst="textNoShape">
                <a:avLst/>
              </a:prstTxWarp>
              <a:noAutofit/>
            </a:bodyPr>
            <a:lstStyle/>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US" sz="960" b="0" i="0" u="none" strike="noStrike" kern="1200" cap="none" spc="0" normalizeH="0" baseline="0" noProof="0">
                  <a:ln>
                    <a:noFill/>
                  </a:ln>
                  <a:solidFill>
                    <a:prstClr val="white"/>
                  </a:solidFill>
                  <a:effectLst/>
                  <a:uLnTx/>
                  <a:uFillTx/>
                  <a:latin typeface="Verdana"/>
                  <a:ea typeface="+mn-ea"/>
                  <a:cs typeface="+mn-cs"/>
                </a:rPr>
                <a:t>Single overall process covering the entire solution lifecycle – from design, build, test to run. </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US" sz="960" b="0" i="0" u="none" strike="noStrike" kern="1200" cap="none" spc="0" normalizeH="0" baseline="0" noProof="0">
                  <a:ln>
                    <a:noFill/>
                  </a:ln>
                  <a:solidFill>
                    <a:prstClr val="white"/>
                  </a:solidFill>
                  <a:effectLst/>
                  <a:uLnTx/>
                  <a:uFillTx/>
                  <a:latin typeface="Verdana"/>
                  <a:ea typeface="+mn-ea"/>
                  <a:cs typeface="+mn-cs"/>
                </a:rPr>
                <a:t>Clear visibility of all projects/changes that are at different stages</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US" sz="960" b="0" i="0" u="none" strike="noStrike" kern="1200" cap="none" spc="0" normalizeH="0" baseline="0" noProof="0">
                  <a:ln>
                    <a:noFill/>
                  </a:ln>
                  <a:solidFill>
                    <a:prstClr val="white"/>
                  </a:solidFill>
                  <a:effectLst/>
                  <a:uLnTx/>
                  <a:uFillTx/>
                  <a:latin typeface="Verdana"/>
                  <a:ea typeface="+mn-ea"/>
                  <a:cs typeface="+mn-cs"/>
                </a:rPr>
                <a:t>Clear view on environment setup, NFR and Security Compliances</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endParaRPr kumimoji="0" lang="en-US" sz="810" b="0" i="0" u="none" strike="noStrike" kern="1200" cap="none" spc="0" normalizeH="0" baseline="0" noProof="0">
                <a:ln>
                  <a:noFill/>
                </a:ln>
                <a:solidFill>
                  <a:prstClr val="white"/>
                </a:solidFill>
                <a:effectLst/>
                <a:uLnTx/>
                <a:uFillTx/>
                <a:latin typeface="Verdana"/>
                <a:ea typeface="+mn-ea"/>
                <a:cs typeface="+mn-cs"/>
              </a:endParaRPr>
            </a:p>
          </p:txBody>
        </p:sp>
        <p:sp>
          <p:nvSpPr>
            <p:cNvPr id="18" name="Rectangle 17">
              <a:extLst>
                <a:ext uri="{FF2B5EF4-FFF2-40B4-BE49-F238E27FC236}">
                  <a16:creationId xmlns:a16="http://schemas.microsoft.com/office/drawing/2014/main" id="{6AA009BA-C84C-41D1-A886-56C691285BF9}"/>
                </a:ext>
              </a:extLst>
            </p:cNvPr>
            <p:cNvSpPr/>
            <p:nvPr/>
          </p:nvSpPr>
          <p:spPr bwMode="auto">
            <a:xfrm>
              <a:off x="6741534" y="3848693"/>
              <a:ext cx="2707266" cy="1084683"/>
            </a:xfrm>
            <a:prstGeom prst="rect">
              <a:avLst/>
            </a:prstGeom>
            <a:solidFill>
              <a:schemeClr val="accent2">
                <a:lumMod val="75000"/>
                <a:alpha val="80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82296" rIns="82296" bIns="41148" numCol="1" spcCol="0" rtlCol="0" fromWordArt="0" anchor="t" anchorCtr="0" forceAA="0" compatLnSpc="1">
              <a:prstTxWarp prst="textNoShape">
                <a:avLst/>
              </a:prstTxWarp>
              <a:noAutofit/>
            </a:bodyPr>
            <a:lstStyle/>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US" sz="960" b="0" i="0" u="none" strike="noStrike" kern="1200" cap="none" spc="0" normalizeH="0" baseline="0" noProof="0">
                  <a:ln>
                    <a:noFill/>
                  </a:ln>
                  <a:solidFill>
                    <a:prstClr val="white"/>
                  </a:solidFill>
                  <a:effectLst/>
                  <a:uLnTx/>
                  <a:uFillTx/>
                  <a:latin typeface="Verdana"/>
                  <a:ea typeface="+mn-ea"/>
                  <a:cs typeface="+mn-cs"/>
                </a:rPr>
                <a:t>End to End release automation </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US" sz="960" b="0" i="0" u="none" strike="noStrike" kern="1200" cap="none" spc="0" normalizeH="0" baseline="0" noProof="0">
                  <a:ln>
                    <a:noFill/>
                  </a:ln>
                  <a:solidFill>
                    <a:prstClr val="white"/>
                  </a:solidFill>
                  <a:effectLst/>
                  <a:uLnTx/>
                  <a:uFillTx/>
                  <a:latin typeface="Verdana"/>
                  <a:ea typeface="+mn-ea"/>
                  <a:cs typeface="+mn-cs"/>
                </a:rPr>
                <a:t>Infrastructure Provisioning as a Code</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US" sz="960" b="0" i="0" u="none" strike="noStrike" kern="1200" cap="none" spc="0" normalizeH="0" baseline="0" noProof="0">
                  <a:ln>
                    <a:noFill/>
                  </a:ln>
                  <a:solidFill>
                    <a:prstClr val="white"/>
                  </a:solidFill>
                  <a:effectLst/>
                  <a:uLnTx/>
                  <a:uFillTx/>
                  <a:latin typeface="Verdana"/>
                  <a:ea typeface="+mn-ea"/>
                  <a:cs typeface="+mn-cs"/>
                </a:rPr>
                <a:t>Release Pipeline as a Code</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US" sz="960" b="0" i="0" u="none" strike="noStrike" kern="1200" cap="none" spc="0" normalizeH="0" baseline="0" noProof="0">
                  <a:ln>
                    <a:noFill/>
                  </a:ln>
                  <a:solidFill>
                    <a:prstClr val="white"/>
                  </a:solidFill>
                  <a:effectLst/>
                  <a:uLnTx/>
                  <a:uFillTx/>
                  <a:latin typeface="Verdana"/>
                  <a:ea typeface="+mn-ea"/>
                  <a:cs typeface="+mn-cs"/>
                </a:rPr>
                <a:t>Configuration as a Code</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US" sz="960" b="0" i="0" u="none" strike="noStrike" kern="1200" cap="none" spc="0" normalizeH="0" baseline="0" noProof="0">
                  <a:ln>
                    <a:noFill/>
                  </a:ln>
                  <a:solidFill>
                    <a:prstClr val="white"/>
                  </a:solidFill>
                  <a:effectLst/>
                  <a:uLnTx/>
                  <a:uFillTx/>
                  <a:latin typeface="Verdana"/>
                  <a:ea typeface="+mn-ea"/>
                  <a:cs typeface="+mn-cs"/>
                </a:rPr>
                <a:t>Monitoring integration as a Code</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US" sz="960" b="0" i="0" u="none" strike="noStrike" kern="1200" cap="none" spc="0" normalizeH="0" baseline="0" noProof="0">
                  <a:ln>
                    <a:noFill/>
                  </a:ln>
                  <a:solidFill>
                    <a:prstClr val="white"/>
                  </a:solidFill>
                  <a:effectLst/>
                  <a:uLnTx/>
                  <a:uFillTx/>
                  <a:latin typeface="Verdana"/>
                  <a:ea typeface="+mn-ea"/>
                  <a:cs typeface="+mn-cs"/>
                </a:rPr>
                <a:t>Consolidated Dashboard</a:t>
              </a:r>
            </a:p>
            <a:p>
              <a:pPr marL="171450" marR="0" lvl="0" indent="-171450"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endParaRPr kumimoji="0" lang="en-US" sz="810" b="0" i="0" u="none" strike="noStrike" kern="1200" cap="none" spc="0" normalizeH="0" baseline="0" noProof="0">
                <a:ln>
                  <a:noFill/>
                </a:ln>
                <a:solidFill>
                  <a:prstClr val="white"/>
                </a:solidFill>
                <a:effectLst/>
                <a:uLnTx/>
                <a:uFillTx/>
                <a:latin typeface="Verdana"/>
                <a:ea typeface="+mn-ea"/>
                <a:cs typeface="+mn-cs"/>
              </a:endParaRPr>
            </a:p>
          </p:txBody>
        </p:sp>
      </p:grpSp>
    </p:spTree>
    <p:extLst>
      <p:ext uri="{BB962C8B-B14F-4D97-AF65-F5344CB8AC3E}">
        <p14:creationId xmlns:p14="http://schemas.microsoft.com/office/powerpoint/2010/main" val="2666193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3309578" y="1490697"/>
            <a:ext cx="2726192" cy="2262459"/>
          </a:xfrm>
          <a:prstGeom prst="roundRect">
            <a:avLst>
              <a:gd name="adj" fmla="val 6798"/>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320040" rIns="91440" bIns="34322" rtlCol="0" anchor="t"/>
          <a:lstStyle/>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Accelerated Web UI and Web API Platform</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RIGHT configurations to build and deploy</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RIGHT Frameworks </a:t>
            </a:r>
            <a:br>
              <a:rPr kumimoji="0" lang="en-US" sz="1100" b="0" i="0" u="none" strike="noStrike" kern="1200" cap="none" spc="0" normalizeH="0" baseline="0" noProof="0">
                <a:ln>
                  <a:noFill/>
                </a:ln>
                <a:solidFill>
                  <a:srgbClr val="000000"/>
                </a:solidFill>
                <a:effectLst/>
                <a:uLnTx/>
                <a:uFillTx/>
                <a:latin typeface="Verdana"/>
                <a:ea typeface="+mn-ea"/>
                <a:cs typeface="+mn-cs"/>
              </a:rPr>
            </a:br>
            <a:r>
              <a:rPr kumimoji="0" lang="en-US" sz="1100" b="0" i="0" u="none" strike="noStrike" kern="1200" cap="none" spc="0" normalizeH="0" baseline="0" noProof="0">
                <a:ln>
                  <a:noFill/>
                </a:ln>
                <a:solidFill>
                  <a:srgbClr val="000000"/>
                </a:solidFill>
                <a:effectLst/>
                <a:uLnTx/>
                <a:uFillTx/>
                <a:latin typeface="Verdana"/>
                <a:ea typeface="+mn-ea"/>
                <a:cs typeface="+mn-cs"/>
              </a:rPr>
              <a:t>pre-configured</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RIGHT Project structure </a:t>
            </a:r>
            <a:br>
              <a:rPr kumimoji="0" lang="en-US" sz="1100" b="0" i="0" u="none" strike="noStrike" kern="1200" cap="none" spc="0" normalizeH="0" baseline="0" noProof="0">
                <a:ln>
                  <a:noFill/>
                </a:ln>
                <a:solidFill>
                  <a:srgbClr val="000000"/>
                </a:solidFill>
                <a:effectLst/>
                <a:uLnTx/>
                <a:uFillTx/>
                <a:latin typeface="Verdana"/>
                <a:ea typeface="+mn-ea"/>
                <a:cs typeface="+mn-cs"/>
              </a:rPr>
            </a:br>
            <a:r>
              <a:rPr kumimoji="0" lang="en-US" sz="1100" b="0" i="0" u="none" strike="noStrike" kern="1200" cap="none" spc="0" normalizeH="0" baseline="0" noProof="0">
                <a:ln>
                  <a:noFill/>
                </a:ln>
                <a:solidFill>
                  <a:srgbClr val="000000"/>
                </a:solidFill>
                <a:effectLst/>
                <a:uLnTx/>
                <a:uFillTx/>
                <a:latin typeface="Verdana"/>
                <a:ea typeface="+mn-ea"/>
                <a:cs typeface="+mn-cs"/>
              </a:rPr>
              <a:t>pre-defined</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RIGHT Base design in place</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p:txBody>
      </p:sp>
      <p:sp>
        <p:nvSpPr>
          <p:cNvPr id="36" name="Rounded Rectangle 35"/>
          <p:cNvSpPr/>
          <p:nvPr/>
        </p:nvSpPr>
        <p:spPr>
          <a:xfrm>
            <a:off x="3309578" y="4134742"/>
            <a:ext cx="2726192" cy="2262459"/>
          </a:xfrm>
          <a:prstGeom prst="roundRect">
            <a:avLst>
              <a:gd name="adj" fmla="val 6328"/>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320040" rIns="91440" bIns="34322" rtlCol="0" anchor="t"/>
          <a:lstStyle/>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Micro App modules with </a:t>
            </a:r>
            <a:br>
              <a:rPr kumimoji="0" lang="en-US" sz="1100" b="0" i="0" u="none" strike="noStrike" kern="1200" cap="none" spc="0" normalizeH="0" baseline="0" noProof="0">
                <a:ln>
                  <a:noFill/>
                </a:ln>
                <a:solidFill>
                  <a:srgbClr val="000000"/>
                </a:solidFill>
                <a:effectLst/>
                <a:uLnTx/>
                <a:uFillTx/>
                <a:latin typeface="Verdana"/>
                <a:ea typeface="+mn-ea"/>
                <a:cs typeface="+mn-cs"/>
              </a:rPr>
            </a:br>
            <a:r>
              <a:rPr kumimoji="0" lang="en-US" sz="1100" b="0" i="0" u="none" strike="noStrike" kern="1200" cap="none" spc="0" normalizeH="0" baseline="0" noProof="0">
                <a:ln>
                  <a:noFill/>
                </a:ln>
                <a:solidFill>
                  <a:srgbClr val="000000"/>
                </a:solidFill>
                <a:effectLst/>
                <a:uLnTx/>
                <a:uFillTx/>
                <a:latin typeface="Verdana"/>
                <a:ea typeface="+mn-ea"/>
                <a:cs typeface="+mn-cs"/>
              </a:rPr>
              <a:t>micro services</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Dev-ops ready with containers</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Integrated Web containers </a:t>
            </a:r>
            <a:br>
              <a:rPr kumimoji="0" lang="en-US" sz="1100" b="0" i="0" u="none" strike="noStrike" kern="1200" cap="none" spc="0" normalizeH="0" baseline="0" noProof="0">
                <a:ln>
                  <a:noFill/>
                </a:ln>
                <a:solidFill>
                  <a:srgbClr val="000000"/>
                </a:solidFill>
                <a:effectLst/>
                <a:uLnTx/>
                <a:uFillTx/>
                <a:latin typeface="Verdana"/>
                <a:ea typeface="+mn-ea"/>
                <a:cs typeface="+mn-cs"/>
              </a:rPr>
            </a:br>
            <a:r>
              <a:rPr kumimoji="0" lang="en-US" sz="1100" b="0" i="0" u="none" strike="noStrike" kern="1200" cap="none" spc="0" normalizeH="0" baseline="0" noProof="0">
                <a:ln>
                  <a:noFill/>
                </a:ln>
                <a:solidFill>
                  <a:srgbClr val="000000"/>
                </a:solidFill>
                <a:effectLst/>
                <a:uLnTx/>
                <a:uFillTx/>
                <a:latin typeface="Verdana"/>
                <a:ea typeface="+mn-ea"/>
                <a:cs typeface="+mn-cs"/>
              </a:rPr>
              <a:t>and servers to the build</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Rapid development and integration</a:t>
            </a:r>
          </a:p>
        </p:txBody>
      </p:sp>
      <p:sp>
        <p:nvSpPr>
          <p:cNvPr id="37" name="Rounded Rectangle 36"/>
          <p:cNvSpPr/>
          <p:nvPr/>
        </p:nvSpPr>
        <p:spPr>
          <a:xfrm>
            <a:off x="6185226" y="1490697"/>
            <a:ext cx="2726192" cy="2262459"/>
          </a:xfrm>
          <a:prstGeom prst="roundRect">
            <a:avLst>
              <a:gd name="adj" fmla="val 5388"/>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320040" rIns="91440" bIns="34322" rtlCol="0" anchor="t"/>
          <a:lstStyle/>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Declarative Exception handling</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Declarative Transaction management </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Declarative Business validation</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Declarative Caching</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Logging framework </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Performance Instrumentation</a:t>
            </a:r>
          </a:p>
        </p:txBody>
      </p:sp>
      <p:sp>
        <p:nvSpPr>
          <p:cNvPr id="38" name="Rounded Rectangle 37"/>
          <p:cNvSpPr/>
          <p:nvPr/>
        </p:nvSpPr>
        <p:spPr>
          <a:xfrm>
            <a:off x="9057821" y="1490697"/>
            <a:ext cx="2726192" cy="2262459"/>
          </a:xfrm>
          <a:prstGeom prst="roundRect">
            <a:avLst>
              <a:gd name="adj" fmla="val 6328"/>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320040" rIns="91440" bIns="34322" rtlCol="0" anchor="t"/>
          <a:lstStyle/>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Authentication and SSO</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Authorization</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Functional entitlements</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Data entitlements</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Authorization token generation</a:t>
            </a:r>
          </a:p>
        </p:txBody>
      </p:sp>
      <p:sp>
        <p:nvSpPr>
          <p:cNvPr id="40" name="Rounded Rectangle 39"/>
          <p:cNvSpPr/>
          <p:nvPr/>
        </p:nvSpPr>
        <p:spPr>
          <a:xfrm>
            <a:off x="407988" y="4134742"/>
            <a:ext cx="2726192" cy="2262459"/>
          </a:xfrm>
          <a:prstGeom prst="roundRect">
            <a:avLst>
              <a:gd name="adj" fmla="val 7268"/>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320040" rIns="91440" bIns="34322" rtlCol="0" anchor="t"/>
          <a:lstStyle/>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Integrated Code Quality Measurements</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Integrated Code Complexity Measurement</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Integrated Code Coverage Measurement</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Code Templates and Standard code generators</a:t>
            </a:r>
          </a:p>
        </p:txBody>
      </p:sp>
      <p:sp>
        <p:nvSpPr>
          <p:cNvPr id="42" name="Rounded Rectangle 41"/>
          <p:cNvSpPr/>
          <p:nvPr/>
        </p:nvSpPr>
        <p:spPr>
          <a:xfrm>
            <a:off x="6185226" y="4134742"/>
            <a:ext cx="2726192" cy="2262459"/>
          </a:xfrm>
          <a:prstGeom prst="roundRect">
            <a:avLst>
              <a:gd name="adj" fmla="val 5858"/>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320040" rIns="91440" bIns="34322" rtlCol="0" anchor="t"/>
          <a:lstStyle/>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Node and service registration</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DNS based service discovery </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Health check of underlying nodes</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Load balancing of services</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Ensures resiliency</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endParaRPr kumimoji="0" lang="en-US" sz="1100" b="0" i="0" u="none" strike="noStrike" kern="1200" cap="none" spc="0" normalizeH="0" baseline="0" noProof="0">
              <a:ln>
                <a:noFill/>
              </a:ln>
              <a:solidFill>
                <a:srgbClr val="000000"/>
              </a:solidFill>
              <a:effectLst/>
              <a:uLnTx/>
              <a:uFillTx/>
              <a:latin typeface="Verdana"/>
              <a:ea typeface="+mn-ea"/>
              <a:cs typeface="+mn-cs"/>
            </a:endParaRPr>
          </a:p>
        </p:txBody>
      </p:sp>
      <p:sp>
        <p:nvSpPr>
          <p:cNvPr id="44" name="Rounded Rectangle 43"/>
          <p:cNvSpPr/>
          <p:nvPr/>
        </p:nvSpPr>
        <p:spPr>
          <a:xfrm>
            <a:off x="9057821" y="4134742"/>
            <a:ext cx="2726192" cy="2262459"/>
          </a:xfrm>
          <a:prstGeom prst="roundRect">
            <a:avLst>
              <a:gd name="adj" fmla="val 5388"/>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320040" rIns="91440" bIns="34322" rtlCol="0" anchor="t"/>
          <a:lstStyle/>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API registration</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API discovery</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API metering</a:t>
            </a:r>
          </a:p>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API rate limit</a:t>
            </a:r>
          </a:p>
        </p:txBody>
      </p:sp>
      <p:sp>
        <p:nvSpPr>
          <p:cNvPr id="46" name="Rounded Rectangle 45"/>
          <p:cNvSpPr/>
          <p:nvPr/>
        </p:nvSpPr>
        <p:spPr>
          <a:xfrm>
            <a:off x="407988" y="1490697"/>
            <a:ext cx="2726192" cy="2262459"/>
          </a:xfrm>
          <a:prstGeom prst="roundRect">
            <a:avLst>
              <a:gd name="adj" fmla="val 6798"/>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320040" rIns="91440" bIns="34322" rtlCol="0" anchor="t"/>
          <a:lstStyle/>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Verdana"/>
                <a:ea typeface="+mn-ea"/>
                <a:cs typeface="+mn-cs"/>
              </a:rPr>
              <a:t>AcceleRight is our Framework having pre-defined reusable components to expedite the Native Developments.</a:t>
            </a:r>
          </a:p>
        </p:txBody>
      </p:sp>
      <p:sp>
        <p:nvSpPr>
          <p:cNvPr id="2" name="Title 1"/>
          <p:cNvSpPr>
            <a:spLocks noGrp="1"/>
          </p:cNvSpPr>
          <p:nvPr>
            <p:ph type="title"/>
          </p:nvPr>
        </p:nvSpPr>
        <p:spPr/>
        <p:txBody>
          <a:bodyPr/>
          <a:lstStyle/>
          <a:p>
            <a:r>
              <a:rPr lang="en-US"/>
              <a:t>AcceleRight Frameworks [Cloud Native Reusable Components]</a:t>
            </a:r>
          </a:p>
        </p:txBody>
      </p:sp>
      <p:sp>
        <p:nvSpPr>
          <p:cNvPr id="31" name="Rounded Rectangle 30"/>
          <p:cNvSpPr/>
          <p:nvPr/>
        </p:nvSpPr>
        <p:spPr>
          <a:xfrm>
            <a:off x="3571441" y="1268415"/>
            <a:ext cx="2202466" cy="457200"/>
          </a:xfrm>
          <a:prstGeom prst="roundRect">
            <a:avLst>
              <a:gd name="adj" fmla="val 50000"/>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AcceleRight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Web and API</a:t>
            </a:r>
          </a:p>
        </p:txBody>
      </p:sp>
      <p:sp>
        <p:nvSpPr>
          <p:cNvPr id="32" name="Rounded Rectangle 31"/>
          <p:cNvSpPr/>
          <p:nvPr/>
        </p:nvSpPr>
        <p:spPr>
          <a:xfrm>
            <a:off x="3571441" y="3883892"/>
            <a:ext cx="2202466" cy="457200"/>
          </a:xfrm>
          <a:prstGeom prst="roundRect">
            <a:avLst>
              <a:gd name="adj" fmla="val 5000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AcceleRight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Ship</a:t>
            </a:r>
          </a:p>
        </p:txBody>
      </p:sp>
      <p:sp>
        <p:nvSpPr>
          <p:cNvPr id="33" name="Rounded Rectangle 32"/>
          <p:cNvSpPr/>
          <p:nvPr/>
        </p:nvSpPr>
        <p:spPr>
          <a:xfrm>
            <a:off x="6447089" y="1268415"/>
            <a:ext cx="2202466" cy="457200"/>
          </a:xfrm>
          <a:prstGeom prst="roundRect">
            <a:avLst>
              <a:gd name="adj" fmla="val 5000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AcceleRight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Declare</a:t>
            </a:r>
          </a:p>
        </p:txBody>
      </p:sp>
      <p:sp>
        <p:nvSpPr>
          <p:cNvPr id="34" name="Rounded Rectangle 33"/>
          <p:cNvSpPr/>
          <p:nvPr/>
        </p:nvSpPr>
        <p:spPr>
          <a:xfrm>
            <a:off x="9319684" y="1268415"/>
            <a:ext cx="2202466" cy="457200"/>
          </a:xfrm>
          <a:prstGeom prst="roundRect">
            <a:avLst>
              <a:gd name="adj" fmla="val 50000"/>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AcceleRight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Secure</a:t>
            </a:r>
          </a:p>
        </p:txBody>
      </p:sp>
      <p:sp>
        <p:nvSpPr>
          <p:cNvPr id="39" name="Rounded Rectangle 38"/>
          <p:cNvSpPr/>
          <p:nvPr/>
        </p:nvSpPr>
        <p:spPr>
          <a:xfrm>
            <a:off x="669851" y="3883892"/>
            <a:ext cx="2202466" cy="457200"/>
          </a:xfrm>
          <a:prstGeom prst="roundRect">
            <a:avLst>
              <a:gd name="adj" fmla="val 50000"/>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AcceleRight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Metrics</a:t>
            </a:r>
          </a:p>
        </p:txBody>
      </p:sp>
      <p:sp>
        <p:nvSpPr>
          <p:cNvPr id="41" name="Rounded Rectangle 40"/>
          <p:cNvSpPr/>
          <p:nvPr/>
        </p:nvSpPr>
        <p:spPr>
          <a:xfrm>
            <a:off x="6447089" y="3883892"/>
            <a:ext cx="2202466" cy="457200"/>
          </a:xfrm>
          <a:prstGeom prst="roundRect">
            <a:avLst>
              <a:gd name="adj" fmla="val 50000"/>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AcceleRight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Service Discovery</a:t>
            </a:r>
          </a:p>
        </p:txBody>
      </p:sp>
      <p:sp>
        <p:nvSpPr>
          <p:cNvPr id="43" name="Rounded Rectangle 42"/>
          <p:cNvSpPr/>
          <p:nvPr/>
        </p:nvSpPr>
        <p:spPr>
          <a:xfrm>
            <a:off x="9319684" y="3883892"/>
            <a:ext cx="2202466" cy="457200"/>
          </a:xfrm>
          <a:prstGeom prst="roundRect">
            <a:avLst>
              <a:gd name="adj" fmla="val 5000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AcceleRight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API Gateway</a:t>
            </a:r>
          </a:p>
        </p:txBody>
      </p:sp>
      <p:sp>
        <p:nvSpPr>
          <p:cNvPr id="45" name="Rounded Rectangle 44"/>
          <p:cNvSpPr/>
          <p:nvPr/>
        </p:nvSpPr>
        <p:spPr>
          <a:xfrm>
            <a:off x="669851" y="1268415"/>
            <a:ext cx="2202466" cy="457200"/>
          </a:xfrm>
          <a:prstGeom prst="roundRect">
            <a:avLst>
              <a:gd name="adj" fmla="val 5000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644" tIns="34322" rIns="68644" bIns="34322"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What is </a:t>
            </a:r>
            <a:br>
              <a:rPr kumimoji="0" lang="en-US" sz="1200" b="1" i="0" u="none" strike="noStrike" kern="1200" cap="none" spc="0" normalizeH="0" baseline="0" noProof="0">
                <a:ln>
                  <a:noFill/>
                </a:ln>
                <a:solidFill>
                  <a:prstClr val="white"/>
                </a:solidFill>
                <a:effectLst/>
                <a:uLnTx/>
                <a:uFillTx/>
                <a:latin typeface="Verdana"/>
                <a:ea typeface="+mn-ea"/>
                <a:cs typeface="+mn-cs"/>
              </a:rPr>
            </a:br>
            <a:r>
              <a:rPr kumimoji="0" lang="en-US" sz="1200" b="1" i="0" u="none" strike="noStrike" kern="1200" cap="none" spc="0" normalizeH="0" baseline="0" noProof="0">
                <a:ln>
                  <a:noFill/>
                </a:ln>
                <a:solidFill>
                  <a:prstClr val="white"/>
                </a:solidFill>
                <a:effectLst/>
                <a:uLnTx/>
                <a:uFillTx/>
                <a:latin typeface="Verdana"/>
                <a:ea typeface="+mn-ea"/>
                <a:cs typeface="+mn-cs"/>
              </a:rPr>
              <a:t>AcceleRight</a:t>
            </a:r>
          </a:p>
        </p:txBody>
      </p:sp>
    </p:spTree>
    <p:extLst>
      <p:ext uri="{BB962C8B-B14F-4D97-AF65-F5344CB8AC3E}">
        <p14:creationId xmlns:p14="http://schemas.microsoft.com/office/powerpoint/2010/main" val="4179878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DE64-0669-4692-9553-91B84F5E1DD9}"/>
              </a:ext>
            </a:extLst>
          </p:cNvPr>
          <p:cNvSpPr>
            <a:spLocks noGrp="1"/>
          </p:cNvSpPr>
          <p:nvPr>
            <p:ph type="title"/>
          </p:nvPr>
        </p:nvSpPr>
        <p:spPr/>
        <p:txBody>
          <a:bodyPr/>
          <a:lstStyle/>
          <a:p>
            <a:r>
              <a:rPr lang="en-US"/>
              <a:t>DevOps</a:t>
            </a:r>
            <a:r>
              <a:rPr lang="en-SE"/>
              <a:t> </a:t>
            </a:r>
            <a:r>
              <a:rPr lang="en-US"/>
              <a:t>S</a:t>
            </a:r>
            <a:r>
              <a:rPr lang="en-SE"/>
              <a:t>e</a:t>
            </a:r>
            <a:r>
              <a:rPr lang="en-US"/>
              <a:t>t</a:t>
            </a:r>
            <a:r>
              <a:rPr lang="en-SE"/>
              <a:t>u</a:t>
            </a:r>
            <a:r>
              <a:rPr lang="en-US"/>
              <a:t>p</a:t>
            </a:r>
            <a:endParaRPr lang="aa-ET"/>
          </a:p>
        </p:txBody>
      </p:sp>
      <p:pic>
        <p:nvPicPr>
          <p:cNvPr id="3" name="Picture 2">
            <a:extLst>
              <a:ext uri="{FF2B5EF4-FFF2-40B4-BE49-F238E27FC236}">
                <a16:creationId xmlns:a16="http://schemas.microsoft.com/office/drawing/2014/main" id="{2FD191D0-D873-4E24-8DEE-CAAEDC1AD7B8}"/>
              </a:ext>
            </a:extLst>
          </p:cNvPr>
          <p:cNvPicPr>
            <a:picLocks noChangeAspect="1"/>
          </p:cNvPicPr>
          <p:nvPr/>
        </p:nvPicPr>
        <p:blipFill>
          <a:blip r:embed="rId2"/>
          <a:stretch>
            <a:fillRect/>
          </a:stretch>
        </p:blipFill>
        <p:spPr>
          <a:xfrm>
            <a:off x="341174" y="1212557"/>
            <a:ext cx="1935207" cy="5230537"/>
          </a:xfrm>
          <a:prstGeom prst="rect">
            <a:avLst/>
          </a:prstGeom>
        </p:spPr>
      </p:pic>
      <p:sp>
        <p:nvSpPr>
          <p:cNvPr id="12" name="Rectangle 11">
            <a:extLst>
              <a:ext uri="{FF2B5EF4-FFF2-40B4-BE49-F238E27FC236}">
                <a16:creationId xmlns:a16="http://schemas.microsoft.com/office/drawing/2014/main" id="{62B5AE2D-3146-4E2D-9086-0DAB3A28ACC9}"/>
              </a:ext>
            </a:extLst>
          </p:cNvPr>
          <p:cNvSpPr/>
          <p:nvPr/>
        </p:nvSpPr>
        <p:spPr>
          <a:xfrm>
            <a:off x="2743200" y="2686508"/>
            <a:ext cx="195665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a:ea typeface="+mn-ea"/>
                <a:cs typeface="+mn-cs"/>
              </a:rPr>
              <a:t>Automation and traceability</a:t>
            </a:r>
            <a:endParaRPr kumimoji="0" lang="aa-ET" sz="1400" b="1" i="0" u="none" strike="noStrike" kern="1200" cap="none" spc="0" normalizeH="0" baseline="0" noProof="0">
              <a:ln>
                <a:noFill/>
              </a:ln>
              <a:solidFill>
                <a:prstClr val="black"/>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97CF9F62-95BC-463B-A446-1DD8C172D2EA}"/>
              </a:ext>
            </a:extLst>
          </p:cNvPr>
          <p:cNvSpPr/>
          <p:nvPr/>
        </p:nvSpPr>
        <p:spPr>
          <a:xfrm>
            <a:off x="2743200" y="1681889"/>
            <a:ext cx="221086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a:ea typeface="+mn-ea"/>
                <a:cs typeface="+mn-cs"/>
              </a:rPr>
              <a:t>Secret management</a:t>
            </a:r>
            <a:endParaRPr kumimoji="0" lang="aa-ET" sz="1400" b="1" i="0" u="none" strike="noStrike" kern="1200" cap="none" spc="0" normalizeH="0" baseline="0" noProof="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DF072A5A-32BB-4F44-8EB9-C818DDE5072B}"/>
              </a:ext>
            </a:extLst>
          </p:cNvPr>
          <p:cNvSpPr/>
          <p:nvPr/>
        </p:nvSpPr>
        <p:spPr>
          <a:xfrm>
            <a:off x="2743200" y="4583527"/>
            <a:ext cx="203285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a:ea typeface="+mn-ea"/>
                <a:cs typeface="+mn-cs"/>
              </a:rPr>
              <a:t>Monitoring and auditing</a:t>
            </a:r>
            <a:endParaRPr kumimoji="0" lang="aa-ET" sz="1400" b="1" i="0" u="none" strike="noStrike" kern="1200" cap="none" spc="0" normalizeH="0" baseline="0" noProof="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62E1AF0C-7F54-4802-B352-34802D1A7625}"/>
              </a:ext>
            </a:extLst>
          </p:cNvPr>
          <p:cNvSpPr/>
          <p:nvPr/>
        </p:nvSpPr>
        <p:spPr>
          <a:xfrm>
            <a:off x="5236559" y="1859371"/>
            <a:ext cx="6516617" cy="4583723"/>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mn-cs"/>
              </a:rPr>
              <a:t>GOALS: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Reduced cycle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Early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Increased predictability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Lower software delivery risks</a:t>
            </a:r>
          </a:p>
        </p:txBody>
      </p:sp>
      <p:pic>
        <p:nvPicPr>
          <p:cNvPr id="10" name="Picture 9">
            <a:extLst>
              <a:ext uri="{FF2B5EF4-FFF2-40B4-BE49-F238E27FC236}">
                <a16:creationId xmlns:a16="http://schemas.microsoft.com/office/drawing/2014/main" id="{4C480A38-3486-4B44-B665-EC44F167DC26}"/>
              </a:ext>
            </a:extLst>
          </p:cNvPr>
          <p:cNvPicPr>
            <a:picLocks noChangeAspect="1"/>
          </p:cNvPicPr>
          <p:nvPr/>
        </p:nvPicPr>
        <p:blipFill>
          <a:blip r:embed="rId3"/>
          <a:stretch>
            <a:fillRect/>
          </a:stretch>
        </p:blipFill>
        <p:spPr>
          <a:xfrm>
            <a:off x="8188166" y="1966697"/>
            <a:ext cx="3454039" cy="1873805"/>
          </a:xfrm>
          <a:prstGeom prst="rect">
            <a:avLst/>
          </a:prstGeom>
        </p:spPr>
      </p:pic>
      <p:sp>
        <p:nvSpPr>
          <p:cNvPr id="17" name="Rectangle 16">
            <a:extLst>
              <a:ext uri="{FF2B5EF4-FFF2-40B4-BE49-F238E27FC236}">
                <a16:creationId xmlns:a16="http://schemas.microsoft.com/office/drawing/2014/main" id="{F50A60BE-B6E5-4D79-96F7-3E28F37E65A4}"/>
              </a:ext>
            </a:extLst>
          </p:cNvPr>
          <p:cNvSpPr/>
          <p:nvPr/>
        </p:nvSpPr>
        <p:spPr>
          <a:xfrm>
            <a:off x="5153834" y="1307698"/>
            <a:ext cx="39172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AD"/>
                </a:solidFill>
                <a:effectLst/>
                <a:uLnTx/>
                <a:uFillTx/>
                <a:latin typeface="Verdana"/>
                <a:ea typeface="+mn-ea"/>
                <a:cs typeface="+mn-cs"/>
              </a:rPr>
              <a:t>DevOps Team goals and metrics</a:t>
            </a:r>
            <a:endParaRPr kumimoji="0" lang="aa-ET" sz="1800" b="0" i="0" u="none" strike="noStrike" kern="1200" cap="none" spc="0" normalizeH="0" baseline="0" noProof="0">
              <a:ln>
                <a:noFill/>
              </a:ln>
              <a:solidFill>
                <a:srgbClr val="0070AD"/>
              </a:solidFill>
              <a:effectLst/>
              <a:uLnTx/>
              <a:uFillTx/>
              <a:latin typeface="Verdana"/>
              <a:ea typeface="+mn-ea"/>
              <a:cs typeface="+mn-cs"/>
            </a:endParaRPr>
          </a:p>
        </p:txBody>
      </p:sp>
      <p:pic>
        <p:nvPicPr>
          <p:cNvPr id="18" name="Picture 17">
            <a:extLst>
              <a:ext uri="{FF2B5EF4-FFF2-40B4-BE49-F238E27FC236}">
                <a16:creationId xmlns:a16="http://schemas.microsoft.com/office/drawing/2014/main" id="{5BD431AE-C3CA-4D42-9866-05130D7600C8}"/>
              </a:ext>
            </a:extLst>
          </p:cNvPr>
          <p:cNvPicPr>
            <a:picLocks noChangeAspect="1"/>
          </p:cNvPicPr>
          <p:nvPr/>
        </p:nvPicPr>
        <p:blipFill>
          <a:blip r:embed="rId4"/>
          <a:stretch>
            <a:fillRect/>
          </a:stretch>
        </p:blipFill>
        <p:spPr>
          <a:xfrm>
            <a:off x="5489658" y="4050504"/>
            <a:ext cx="3488639" cy="2177969"/>
          </a:xfrm>
          <a:prstGeom prst="rect">
            <a:avLst/>
          </a:prstGeom>
        </p:spPr>
      </p:pic>
      <p:sp>
        <p:nvSpPr>
          <p:cNvPr id="19" name="Isosceles Triangle 18"/>
          <p:cNvSpPr/>
          <p:nvPr/>
        </p:nvSpPr>
        <p:spPr>
          <a:xfrm rot="5400000">
            <a:off x="2337289" y="2779698"/>
            <a:ext cx="434627" cy="336840"/>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0" name="Freeform 19"/>
          <p:cNvSpPr/>
          <p:nvPr/>
        </p:nvSpPr>
        <p:spPr>
          <a:xfrm>
            <a:off x="2276814" y="2229626"/>
            <a:ext cx="109369" cy="1436984"/>
          </a:xfrm>
          <a:custGeom>
            <a:avLst/>
            <a:gdLst>
              <a:gd name="connsiteX0" fmla="*/ 0 w 152400"/>
              <a:gd name="connsiteY0" fmla="*/ 0 h 2002367"/>
              <a:gd name="connsiteX1" fmla="*/ 152400 w 152400"/>
              <a:gd name="connsiteY1" fmla="*/ 0 h 2002367"/>
              <a:gd name="connsiteX2" fmla="*/ 152400 w 152400"/>
              <a:gd name="connsiteY2" fmla="*/ 2002367 h 2002367"/>
              <a:gd name="connsiteX3" fmla="*/ 4233 w 152400"/>
              <a:gd name="connsiteY3" fmla="*/ 2002367 h 2002367"/>
            </a:gdLst>
            <a:ahLst/>
            <a:cxnLst>
              <a:cxn ang="0">
                <a:pos x="connsiteX0" y="connsiteY0"/>
              </a:cxn>
              <a:cxn ang="0">
                <a:pos x="connsiteX1" y="connsiteY1"/>
              </a:cxn>
              <a:cxn ang="0">
                <a:pos x="connsiteX2" y="connsiteY2"/>
              </a:cxn>
              <a:cxn ang="0">
                <a:pos x="connsiteX3" y="connsiteY3"/>
              </a:cxn>
            </a:cxnLst>
            <a:rect l="l" t="t" r="r" b="b"/>
            <a:pathLst>
              <a:path w="152400" h="2002367">
                <a:moveTo>
                  <a:pt x="0" y="0"/>
                </a:moveTo>
                <a:lnTo>
                  <a:pt x="152400" y="0"/>
                </a:lnTo>
                <a:lnTo>
                  <a:pt x="152400" y="2002367"/>
                </a:lnTo>
                <a:lnTo>
                  <a:pt x="4233" y="2002367"/>
                </a:lnTo>
              </a:path>
            </a:pathLst>
          </a:cu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3" name="Isosceles Triangle 22"/>
          <p:cNvSpPr/>
          <p:nvPr/>
        </p:nvSpPr>
        <p:spPr>
          <a:xfrm rot="5400000">
            <a:off x="2337289" y="4676717"/>
            <a:ext cx="434627" cy="336840"/>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sp>
        <p:nvSpPr>
          <p:cNvPr id="24" name="Freeform 23"/>
          <p:cNvSpPr/>
          <p:nvPr/>
        </p:nvSpPr>
        <p:spPr>
          <a:xfrm>
            <a:off x="2276814" y="3826844"/>
            <a:ext cx="109369" cy="2040556"/>
          </a:xfrm>
          <a:custGeom>
            <a:avLst/>
            <a:gdLst>
              <a:gd name="connsiteX0" fmla="*/ 0 w 152400"/>
              <a:gd name="connsiteY0" fmla="*/ 0 h 2002367"/>
              <a:gd name="connsiteX1" fmla="*/ 152400 w 152400"/>
              <a:gd name="connsiteY1" fmla="*/ 0 h 2002367"/>
              <a:gd name="connsiteX2" fmla="*/ 152400 w 152400"/>
              <a:gd name="connsiteY2" fmla="*/ 2002367 h 2002367"/>
              <a:gd name="connsiteX3" fmla="*/ 4233 w 152400"/>
              <a:gd name="connsiteY3" fmla="*/ 2002367 h 2002367"/>
            </a:gdLst>
            <a:ahLst/>
            <a:cxnLst>
              <a:cxn ang="0">
                <a:pos x="connsiteX0" y="connsiteY0"/>
              </a:cxn>
              <a:cxn ang="0">
                <a:pos x="connsiteX1" y="connsiteY1"/>
              </a:cxn>
              <a:cxn ang="0">
                <a:pos x="connsiteX2" y="connsiteY2"/>
              </a:cxn>
              <a:cxn ang="0">
                <a:pos x="connsiteX3" y="connsiteY3"/>
              </a:cxn>
            </a:cxnLst>
            <a:rect l="l" t="t" r="r" b="b"/>
            <a:pathLst>
              <a:path w="152400" h="2002367">
                <a:moveTo>
                  <a:pt x="0" y="0"/>
                </a:moveTo>
                <a:lnTo>
                  <a:pt x="152400" y="0"/>
                </a:lnTo>
                <a:lnTo>
                  <a:pt x="152400" y="2002367"/>
                </a:lnTo>
                <a:lnTo>
                  <a:pt x="4233" y="2002367"/>
                </a:lnTo>
              </a:path>
            </a:pathLst>
          </a:cu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28" name="Isosceles Triangle 27"/>
          <p:cNvSpPr/>
          <p:nvPr/>
        </p:nvSpPr>
        <p:spPr>
          <a:xfrm rot="5400000">
            <a:off x="2337289" y="1672177"/>
            <a:ext cx="434627" cy="336840"/>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Verdana"/>
              <a:ea typeface="+mn-ea"/>
              <a:cs typeface="+mn-cs"/>
            </a:endParaRPr>
          </a:p>
        </p:txBody>
      </p:sp>
      <p:pic>
        <p:nvPicPr>
          <p:cNvPr id="21" name="Picture 20">
            <a:extLst>
              <a:ext uri="{FF2B5EF4-FFF2-40B4-BE49-F238E27FC236}">
                <a16:creationId xmlns:a16="http://schemas.microsoft.com/office/drawing/2014/main" id="{C7ADDDC1-5F4B-4639-BBC6-79A6FCDF0DE5}"/>
              </a:ext>
            </a:extLst>
          </p:cNvPr>
          <p:cNvPicPr>
            <a:picLocks noChangeAspect="1"/>
          </p:cNvPicPr>
          <p:nvPr/>
        </p:nvPicPr>
        <p:blipFill>
          <a:blip r:embed="rId5"/>
          <a:stretch>
            <a:fillRect/>
          </a:stretch>
        </p:blipFill>
        <p:spPr>
          <a:xfrm>
            <a:off x="9300889" y="4055406"/>
            <a:ext cx="2220415" cy="2361534"/>
          </a:xfrm>
          <a:prstGeom prst="rect">
            <a:avLst/>
          </a:prstGeom>
        </p:spPr>
      </p:pic>
    </p:spTree>
    <p:extLst>
      <p:ext uri="{BB962C8B-B14F-4D97-AF65-F5344CB8AC3E}">
        <p14:creationId xmlns:p14="http://schemas.microsoft.com/office/powerpoint/2010/main" val="1102257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10515600" cy="1325563"/>
          </a:xfrm>
        </p:spPr>
        <p:txBody>
          <a:bodyPr>
            <a:normAutofit/>
          </a:bodyPr>
          <a:lstStyle/>
          <a:p>
            <a:r>
              <a:rPr lang="en-US" sz="3200" b="1" dirty="0"/>
              <a:t>CloudBoost – Landing zone</a:t>
            </a:r>
          </a:p>
        </p:txBody>
      </p:sp>
      <p:pic>
        <p:nvPicPr>
          <p:cNvPr id="3" name="Picture 2">
            <a:extLst>
              <a:ext uri="{FF2B5EF4-FFF2-40B4-BE49-F238E27FC236}">
                <a16:creationId xmlns:a16="http://schemas.microsoft.com/office/drawing/2014/main" id="{E550E77A-CA14-455E-A674-11A4854BD682}"/>
              </a:ext>
            </a:extLst>
          </p:cNvPr>
          <p:cNvPicPr>
            <a:picLocks noChangeAspect="1"/>
          </p:cNvPicPr>
          <p:nvPr/>
        </p:nvPicPr>
        <p:blipFill>
          <a:blip r:embed="rId2"/>
          <a:stretch>
            <a:fillRect/>
          </a:stretch>
        </p:blipFill>
        <p:spPr>
          <a:xfrm>
            <a:off x="7220215" y="384935"/>
            <a:ext cx="4169842" cy="3954543"/>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4687246D-493E-4466-9794-FE3C2B51F78E}"/>
              </a:ext>
            </a:extLst>
          </p:cNvPr>
          <p:cNvSpPr/>
          <p:nvPr/>
        </p:nvSpPr>
        <p:spPr>
          <a:xfrm>
            <a:off x="381000" y="1069210"/>
            <a:ext cx="6096000" cy="1477328"/>
          </a:xfrm>
          <a:prstGeom prst="rect">
            <a:avLst/>
          </a:prstGeom>
        </p:spPr>
        <p:txBody>
          <a:bodyPr>
            <a:spAutoFit/>
          </a:bodyPr>
          <a:lstStyle/>
          <a:p>
            <a:pPr lvl="0" defTabSz="1018553">
              <a:defRPr/>
            </a:pPr>
            <a:r>
              <a:rPr lang="en-US">
                <a:solidFill>
                  <a:srgbClr val="000000">
                    <a:lumMod val="75000"/>
                  </a:srgbClr>
                </a:solidFill>
                <a:cs typeface="Arial" panose="020B0604020202020204" pitchFamily="34" charset="0"/>
              </a:rPr>
              <a:t>CloudBoost is a collection of ‘as code’ templates and scripts for cloud infrastructure provisioning. Created and maintained conform industry and enterprise best practices for optimal and mature enterprise cloud and DevOps adoption. </a:t>
            </a:r>
          </a:p>
        </p:txBody>
      </p:sp>
      <p:sp>
        <p:nvSpPr>
          <p:cNvPr id="11" name="Rectangle 10">
            <a:extLst>
              <a:ext uri="{FF2B5EF4-FFF2-40B4-BE49-F238E27FC236}">
                <a16:creationId xmlns:a16="http://schemas.microsoft.com/office/drawing/2014/main" id="{54700577-3CB6-47F2-AA07-A273101B4CB5}"/>
              </a:ext>
            </a:extLst>
          </p:cNvPr>
          <p:cNvSpPr/>
          <p:nvPr/>
        </p:nvSpPr>
        <p:spPr>
          <a:xfrm>
            <a:off x="7220215" y="4637305"/>
            <a:ext cx="4918067" cy="1815882"/>
          </a:xfrm>
          <a:prstGeom prst="rect">
            <a:avLst/>
          </a:prstGeom>
        </p:spPr>
        <p:txBody>
          <a:bodyPr wrap="square">
            <a:spAutoFit/>
          </a:bodyPr>
          <a:lstStyle/>
          <a:p>
            <a:pPr marL="285750" indent="-285750">
              <a:buFont typeface="Arial" panose="020B0604020202020204" pitchFamily="34" charset="0"/>
              <a:buChar char="•"/>
            </a:pPr>
            <a:r>
              <a:rPr lang="en-US" sz="1400"/>
              <a:t>Increased speed, efficiency for cloud environment provisioning</a:t>
            </a:r>
          </a:p>
          <a:p>
            <a:pPr marL="285750" indent="-285750">
              <a:buFont typeface="Arial" panose="020B0604020202020204" pitchFamily="34" charset="0"/>
              <a:buChar char="•"/>
            </a:pPr>
            <a:r>
              <a:rPr lang="en-US" sz="1400"/>
              <a:t>Reduced human errors due to standardizes scripts &amp; templates</a:t>
            </a:r>
          </a:p>
          <a:p>
            <a:pPr marL="285750" indent="-285750">
              <a:buFont typeface="Arial" panose="020B0604020202020204" pitchFamily="34" charset="0"/>
              <a:buChar char="•"/>
            </a:pPr>
            <a:r>
              <a:rPr lang="en-US" sz="1400"/>
              <a:t>Best environment design and security principles implementation </a:t>
            </a:r>
          </a:p>
          <a:p>
            <a:pPr marL="285750" indent="-285750">
              <a:buFont typeface="Arial" panose="020B0604020202020204" pitchFamily="34" charset="0"/>
              <a:buChar char="•"/>
            </a:pPr>
            <a:r>
              <a:rPr lang="en-US" sz="1400"/>
              <a:t>Reduced landing zone provisioning efforts up to 40%</a:t>
            </a:r>
          </a:p>
        </p:txBody>
      </p:sp>
      <p:sp>
        <p:nvSpPr>
          <p:cNvPr id="14" name="AutoShape 4" descr="overview">
            <a:extLst>
              <a:ext uri="{FF2B5EF4-FFF2-40B4-BE49-F238E27FC236}">
                <a16:creationId xmlns:a16="http://schemas.microsoft.com/office/drawing/2014/main" id="{FC54BF17-FEF0-4BB9-B7CB-CDCE71DAEA2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17" name="Picture 16" descr="A screenshot of a video game&#10;&#10;Description automatically generated">
            <a:extLst>
              <a:ext uri="{FF2B5EF4-FFF2-40B4-BE49-F238E27FC236}">
                <a16:creationId xmlns:a16="http://schemas.microsoft.com/office/drawing/2014/main" id="{9070D008-F955-4B6A-A798-D5A1C7FD9848}"/>
              </a:ext>
            </a:extLst>
          </p:cNvPr>
          <p:cNvPicPr>
            <a:picLocks noChangeAspect="1"/>
          </p:cNvPicPr>
          <p:nvPr/>
        </p:nvPicPr>
        <p:blipFill>
          <a:blip r:embed="rId3"/>
          <a:stretch>
            <a:fillRect/>
          </a:stretch>
        </p:blipFill>
        <p:spPr>
          <a:xfrm>
            <a:off x="458816" y="2589224"/>
            <a:ext cx="6340456" cy="3936090"/>
          </a:xfrm>
          <a:prstGeom prst="rect">
            <a:avLst/>
          </a:prstGeom>
        </p:spPr>
      </p:pic>
    </p:spTree>
    <p:extLst>
      <p:ext uri="{BB962C8B-B14F-4D97-AF65-F5344CB8AC3E}">
        <p14:creationId xmlns:p14="http://schemas.microsoft.com/office/powerpoint/2010/main" val="3651161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Sprint Quality Assurance</a:t>
            </a:r>
            <a:endParaRPr lang="sv-SE"/>
          </a:p>
        </p:txBody>
      </p:sp>
      <p:sp>
        <p:nvSpPr>
          <p:cNvPr id="4" name="Bent Arrow 3"/>
          <p:cNvSpPr/>
          <p:nvPr/>
        </p:nvSpPr>
        <p:spPr>
          <a:xfrm flipH="1" flipV="1">
            <a:off x="3041220" y="3582354"/>
            <a:ext cx="4976239" cy="1946165"/>
          </a:xfrm>
          <a:prstGeom prst="bentArrow">
            <a:avLst>
              <a:gd name="adj1" fmla="val 25000"/>
              <a:gd name="adj2" fmla="val 26370"/>
              <a:gd name="adj3" fmla="val 25000"/>
              <a:gd name="adj4" fmla="val 437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Verdana"/>
              <a:ea typeface="+mn-ea"/>
              <a:cs typeface="+mn-cs"/>
            </a:endParaRPr>
          </a:p>
        </p:txBody>
      </p:sp>
      <p:sp>
        <p:nvSpPr>
          <p:cNvPr id="20" name="Isosceles Triangle 19"/>
          <p:cNvSpPr/>
          <p:nvPr/>
        </p:nvSpPr>
        <p:spPr>
          <a:xfrm rot="5400000">
            <a:off x="10359823" y="2433614"/>
            <a:ext cx="800945" cy="465675"/>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76" name="Rectangle 75"/>
          <p:cNvSpPr/>
          <p:nvPr/>
        </p:nvSpPr>
        <p:spPr>
          <a:xfrm>
            <a:off x="8185539" y="2270921"/>
            <a:ext cx="2341920" cy="796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Deployment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Sprint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Approvals</a:t>
            </a:r>
          </a:p>
        </p:txBody>
      </p:sp>
      <p:sp>
        <p:nvSpPr>
          <p:cNvPr id="74" name="Rectangle 73"/>
          <p:cNvSpPr/>
          <p:nvPr/>
        </p:nvSpPr>
        <p:spPr>
          <a:xfrm>
            <a:off x="6304747" y="2775521"/>
            <a:ext cx="2341920" cy="7960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Testing &amp; </a:t>
            </a:r>
            <a:br>
              <a:rPr kumimoji="0" lang="en-US" sz="1000" b="1" i="0" u="none" strike="noStrike" kern="1200" cap="none" spc="0" normalizeH="0" baseline="0" noProof="0">
                <a:ln>
                  <a:noFill/>
                </a:ln>
                <a:solidFill>
                  <a:prstClr val="white"/>
                </a:solidFill>
                <a:effectLst/>
                <a:uLnTx/>
                <a:uFillTx/>
                <a:latin typeface="Verdana"/>
                <a:ea typeface="+mn-ea"/>
                <a:cs typeface="+mn-cs"/>
              </a:rPr>
            </a:br>
            <a:r>
              <a:rPr kumimoji="0" lang="en-US" sz="1000" b="1" i="0" u="none" strike="noStrike" kern="1200" cap="none" spc="0" normalizeH="0" baseline="0" noProof="0">
                <a:ln>
                  <a:noFill/>
                </a:ln>
                <a:solidFill>
                  <a:prstClr val="white"/>
                </a:solidFill>
                <a:effectLst/>
                <a:uLnTx/>
                <a:uFillTx/>
                <a:latin typeface="Verdana"/>
                <a:ea typeface="+mn-ea"/>
                <a:cs typeface="+mn-cs"/>
              </a:rPr>
              <a:t>Verifications</a:t>
            </a:r>
          </a:p>
        </p:txBody>
      </p:sp>
      <p:sp>
        <p:nvSpPr>
          <p:cNvPr id="72" name="Rectangle 71"/>
          <p:cNvSpPr/>
          <p:nvPr/>
        </p:nvSpPr>
        <p:spPr>
          <a:xfrm>
            <a:off x="4423955" y="3285559"/>
            <a:ext cx="2341920" cy="7960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Verdana"/>
                <a:ea typeface="+mn-ea"/>
                <a:cs typeface="+mn-cs"/>
              </a:rPr>
              <a:t>Development</a:t>
            </a:r>
          </a:p>
        </p:txBody>
      </p:sp>
      <p:sp>
        <p:nvSpPr>
          <p:cNvPr id="71" name="Rectangle 70"/>
          <p:cNvSpPr/>
          <p:nvPr/>
        </p:nvSpPr>
        <p:spPr>
          <a:xfrm>
            <a:off x="2543163" y="3795598"/>
            <a:ext cx="2341920" cy="796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Architecture </a:t>
            </a:r>
            <a:br>
              <a:rPr kumimoji="0" lang="en-US" sz="1000" b="1" i="0" u="none" strike="noStrike" kern="1200" cap="none" spc="0" normalizeH="0" baseline="0" noProof="0">
                <a:ln>
                  <a:noFill/>
                </a:ln>
                <a:solidFill>
                  <a:prstClr val="white"/>
                </a:solidFill>
                <a:effectLst/>
                <a:uLnTx/>
                <a:uFillTx/>
                <a:latin typeface="Verdana"/>
                <a:ea typeface="+mn-ea"/>
                <a:cs typeface="+mn-cs"/>
              </a:rPr>
            </a:br>
            <a:r>
              <a:rPr kumimoji="0" lang="en-US" sz="1000" b="1" i="0" u="none" strike="noStrike" kern="1200" cap="none" spc="0" normalizeH="0" baseline="0" noProof="0">
                <a:ln>
                  <a:noFill/>
                </a:ln>
                <a:solidFill>
                  <a:prstClr val="white"/>
                </a:solidFill>
                <a:effectLst/>
                <a:uLnTx/>
                <a:uFillTx/>
                <a:latin typeface="Verdana"/>
                <a:ea typeface="+mn-ea"/>
                <a:cs typeface="+mn-cs"/>
              </a:rPr>
              <a:t>&amp; Design</a:t>
            </a:r>
          </a:p>
        </p:txBody>
      </p:sp>
      <p:sp>
        <p:nvSpPr>
          <p:cNvPr id="3" name="Rectangle 2"/>
          <p:cNvSpPr/>
          <p:nvPr/>
        </p:nvSpPr>
        <p:spPr>
          <a:xfrm>
            <a:off x="662372" y="4305636"/>
            <a:ext cx="2341920" cy="796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Sprint Start</a:t>
            </a:r>
          </a:p>
        </p:txBody>
      </p:sp>
      <p:sp>
        <p:nvSpPr>
          <p:cNvPr id="6" name="Right Triangle 5"/>
          <p:cNvSpPr/>
          <p:nvPr/>
        </p:nvSpPr>
        <p:spPr>
          <a:xfrm>
            <a:off x="2543163" y="3795598"/>
            <a:ext cx="461128" cy="510038"/>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77" name="Right Triangle 76"/>
          <p:cNvSpPr/>
          <p:nvPr/>
        </p:nvSpPr>
        <p:spPr>
          <a:xfrm>
            <a:off x="4423955" y="3285559"/>
            <a:ext cx="461128" cy="510038"/>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78" name="Right Triangle 77"/>
          <p:cNvSpPr/>
          <p:nvPr/>
        </p:nvSpPr>
        <p:spPr>
          <a:xfrm>
            <a:off x="6304747" y="2777863"/>
            <a:ext cx="461128" cy="510038"/>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79" name="Right Triangle 78"/>
          <p:cNvSpPr/>
          <p:nvPr/>
        </p:nvSpPr>
        <p:spPr>
          <a:xfrm>
            <a:off x="8185539" y="2265482"/>
            <a:ext cx="461128" cy="510038"/>
          </a:xfrm>
          <a:prstGeom prst="r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8" name="Rectangle 7"/>
          <p:cNvSpPr/>
          <p:nvPr/>
        </p:nvSpPr>
        <p:spPr>
          <a:xfrm>
            <a:off x="5989116" y="5415315"/>
            <a:ext cx="3056910" cy="1037873"/>
          </a:xfrm>
          <a:prstGeom prst="rect">
            <a:avLst/>
          </a:prstGeom>
          <a:gradFill flip="none" rotWithShape="1">
            <a:gsLst>
              <a:gs pos="100000">
                <a:schemeClr val="bg1">
                  <a:alpha val="0"/>
                </a:schemeClr>
              </a:gs>
              <a:gs pos="24000">
                <a:schemeClr val="bg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Establish best practices, guidelines and tools to be utilized</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Define Security Controls &amp; Compliances</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Validate design patterns and principles to be used in current sprint</a:t>
            </a:r>
          </a:p>
        </p:txBody>
      </p:sp>
      <p:sp>
        <p:nvSpPr>
          <p:cNvPr id="81" name="Rectangle 80"/>
          <p:cNvSpPr/>
          <p:nvPr/>
        </p:nvSpPr>
        <p:spPr>
          <a:xfrm>
            <a:off x="413887" y="2696585"/>
            <a:ext cx="2125626" cy="660708"/>
          </a:xfrm>
          <a:prstGeom prst="rect">
            <a:avLst/>
          </a:prstGeom>
          <a:gradFill>
            <a:gsLst>
              <a:gs pos="100000">
                <a:schemeClr val="bg1">
                  <a:alpha val="0"/>
                </a:schemeClr>
              </a:gs>
              <a:gs pos="24000">
                <a:schemeClr val="bg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Review Sprint Scope and acceptance Criteria</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Review Deliverables</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85" name="Rectangle 84"/>
          <p:cNvSpPr/>
          <p:nvPr/>
        </p:nvSpPr>
        <p:spPr>
          <a:xfrm>
            <a:off x="8967309" y="3674239"/>
            <a:ext cx="2823638" cy="1263268"/>
          </a:xfrm>
          <a:prstGeom prst="rect">
            <a:avLst/>
          </a:prstGeom>
          <a:gradFill flip="none" rotWithShape="1">
            <a:gsLst>
              <a:gs pos="100000">
                <a:schemeClr val="bg1">
                  <a:alpha val="0"/>
                </a:schemeClr>
              </a:gs>
              <a:gs pos="24000">
                <a:schemeClr val="bg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Code review of critical use cases</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Validate use of  appropriate tools for unit testing , static code analysis and security vulnerabilities, continuous integration</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Development team will perform corrections on findings</a:t>
            </a:r>
          </a:p>
        </p:txBody>
      </p:sp>
      <p:sp>
        <p:nvSpPr>
          <p:cNvPr id="86" name="Rectangle 85"/>
          <p:cNvSpPr/>
          <p:nvPr/>
        </p:nvSpPr>
        <p:spPr>
          <a:xfrm>
            <a:off x="2874127" y="1797344"/>
            <a:ext cx="3336648" cy="1314860"/>
          </a:xfrm>
          <a:prstGeom prst="rect">
            <a:avLst/>
          </a:prstGeom>
          <a:gradFill>
            <a:gsLst>
              <a:gs pos="100000">
                <a:schemeClr val="bg1">
                  <a:alpha val="0"/>
                </a:schemeClr>
              </a:gs>
              <a:gs pos="24000">
                <a:schemeClr val="bg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Sprint Development</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Validate Performance Testing Strategies</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Validate Industry Design Standards &amp; Security Compliances</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Development team will  meet  performance /scalability linked  non–functional requirements &amp; Standards</a:t>
            </a:r>
          </a:p>
        </p:txBody>
      </p:sp>
      <p:sp>
        <p:nvSpPr>
          <p:cNvPr id="87" name="Rectangle 86"/>
          <p:cNvSpPr/>
          <p:nvPr/>
        </p:nvSpPr>
        <p:spPr>
          <a:xfrm>
            <a:off x="7274229" y="1334932"/>
            <a:ext cx="2823638" cy="686260"/>
          </a:xfrm>
          <a:prstGeom prst="rect">
            <a:avLst/>
          </a:prstGeom>
          <a:gradFill>
            <a:gsLst>
              <a:gs pos="100000">
                <a:schemeClr val="bg1">
                  <a:alpha val="0"/>
                </a:schemeClr>
              </a:gs>
              <a:gs pos="24000">
                <a:schemeClr val="bg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Verify Deliverables &amp; Acceptance Criteria</a:t>
            </a:r>
          </a:p>
          <a:p>
            <a:pPr marL="171450" marR="0" lvl="0" indent="-171450"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Sprint Ready for Release</a:t>
            </a:r>
          </a:p>
        </p:txBody>
      </p:sp>
      <p:cxnSp>
        <p:nvCxnSpPr>
          <p:cNvPr id="10" name="Elbow Connector 9"/>
          <p:cNvCxnSpPr>
            <a:cxnSpLocks/>
            <a:stCxn id="81" idx="3"/>
            <a:endCxn id="21" idx="0"/>
          </p:cNvCxnSpPr>
          <p:nvPr/>
        </p:nvCxnSpPr>
        <p:spPr>
          <a:xfrm>
            <a:off x="2539513" y="3026939"/>
            <a:ext cx="475400" cy="1415737"/>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Elbow Connector 93"/>
          <p:cNvCxnSpPr>
            <a:cxnSpLocks/>
            <a:stCxn id="86" idx="3"/>
            <a:endCxn id="105" idx="0"/>
          </p:cNvCxnSpPr>
          <p:nvPr/>
        </p:nvCxnSpPr>
        <p:spPr>
          <a:xfrm>
            <a:off x="6210775" y="2454774"/>
            <a:ext cx="537668" cy="962913"/>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Elbow Connector 98"/>
          <p:cNvCxnSpPr>
            <a:cxnSpLocks/>
            <a:stCxn id="87" idx="3"/>
            <a:endCxn id="107" idx="0"/>
          </p:cNvCxnSpPr>
          <p:nvPr/>
        </p:nvCxnSpPr>
        <p:spPr>
          <a:xfrm>
            <a:off x="10097867" y="1678062"/>
            <a:ext cx="441082" cy="711546"/>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Elbow Connector 99"/>
          <p:cNvCxnSpPr>
            <a:cxnSpLocks/>
            <a:stCxn id="8" idx="1"/>
            <a:endCxn id="104" idx="4"/>
          </p:cNvCxnSpPr>
          <p:nvPr/>
        </p:nvCxnSpPr>
        <p:spPr>
          <a:xfrm rot="10800000">
            <a:off x="4876368" y="4454561"/>
            <a:ext cx="1112749" cy="1479692"/>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Elbow Connector 102"/>
          <p:cNvCxnSpPr>
            <a:stCxn id="85" idx="1"/>
            <a:endCxn id="106" idx="4"/>
          </p:cNvCxnSpPr>
          <p:nvPr/>
        </p:nvCxnSpPr>
        <p:spPr>
          <a:xfrm rot="10800000">
            <a:off x="8646667" y="3433453"/>
            <a:ext cx="320643" cy="872420"/>
          </a:xfrm>
          <a:prstGeom prst="bentConnector2">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745050" y="4442676"/>
            <a:ext cx="539726" cy="521922"/>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AD"/>
                </a:solidFill>
                <a:effectLst/>
                <a:uLnTx/>
                <a:uFillTx/>
                <a:latin typeface="Verdana"/>
                <a:ea typeface="+mn-ea"/>
                <a:cs typeface="Arial" panose="020B0604020202020204" pitchFamily="34" charset="0"/>
              </a:rPr>
              <a:t>01</a:t>
            </a:r>
          </a:p>
        </p:txBody>
      </p:sp>
      <p:sp>
        <p:nvSpPr>
          <p:cNvPr id="104" name="Oval 103"/>
          <p:cNvSpPr/>
          <p:nvPr/>
        </p:nvSpPr>
        <p:spPr>
          <a:xfrm>
            <a:off x="4606504" y="3932637"/>
            <a:ext cx="539726" cy="52192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2ABDB"/>
                </a:solidFill>
                <a:effectLst/>
                <a:uLnTx/>
                <a:uFillTx/>
                <a:latin typeface="Verdana"/>
                <a:ea typeface="+mn-ea"/>
                <a:cs typeface="Arial" panose="020B0604020202020204" pitchFamily="34" charset="0"/>
              </a:rPr>
              <a:t>02</a:t>
            </a:r>
          </a:p>
        </p:txBody>
      </p:sp>
      <p:sp>
        <p:nvSpPr>
          <p:cNvPr id="105" name="Oval 104"/>
          <p:cNvSpPr/>
          <p:nvPr/>
        </p:nvSpPr>
        <p:spPr>
          <a:xfrm>
            <a:off x="6478580" y="3417687"/>
            <a:ext cx="539726" cy="521922"/>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95E616">
                    <a:lumMod val="75000"/>
                  </a:srgbClr>
                </a:solidFill>
                <a:effectLst/>
                <a:uLnTx/>
                <a:uFillTx/>
                <a:latin typeface="Verdana"/>
                <a:ea typeface="+mn-ea"/>
                <a:cs typeface="Arial" panose="020B0604020202020204" pitchFamily="34" charset="0"/>
              </a:rPr>
              <a:t>03</a:t>
            </a:r>
          </a:p>
        </p:txBody>
      </p:sp>
      <p:sp>
        <p:nvSpPr>
          <p:cNvPr id="106" name="Oval 105"/>
          <p:cNvSpPr/>
          <p:nvPr/>
        </p:nvSpPr>
        <p:spPr>
          <a:xfrm>
            <a:off x="8376803" y="2911531"/>
            <a:ext cx="539726" cy="521922"/>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304C"/>
                </a:solidFill>
                <a:effectLst/>
                <a:uLnTx/>
                <a:uFillTx/>
                <a:latin typeface="Verdana"/>
                <a:ea typeface="+mn-ea"/>
                <a:cs typeface="Arial" panose="020B0604020202020204" pitchFamily="34" charset="0"/>
              </a:rPr>
              <a:t>04</a:t>
            </a:r>
          </a:p>
        </p:txBody>
      </p:sp>
      <p:sp>
        <p:nvSpPr>
          <p:cNvPr id="107" name="Oval 106"/>
          <p:cNvSpPr/>
          <p:nvPr/>
        </p:nvSpPr>
        <p:spPr>
          <a:xfrm>
            <a:off x="10269086" y="2389608"/>
            <a:ext cx="539726" cy="52192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2ABDB"/>
                </a:solidFill>
                <a:effectLst/>
                <a:uLnTx/>
                <a:uFillTx/>
                <a:latin typeface="Verdana"/>
                <a:ea typeface="+mn-ea"/>
                <a:cs typeface="Arial" panose="020B0604020202020204" pitchFamily="34" charset="0"/>
              </a:rPr>
              <a:t>05</a:t>
            </a:r>
          </a:p>
        </p:txBody>
      </p:sp>
      <p:sp>
        <p:nvSpPr>
          <p:cNvPr id="22" name="Round Same Side Corner Rectangle 21"/>
          <p:cNvSpPr/>
          <p:nvPr/>
        </p:nvSpPr>
        <p:spPr>
          <a:xfrm>
            <a:off x="413886" y="2378087"/>
            <a:ext cx="837821" cy="322415"/>
          </a:xfrm>
          <a:prstGeom prst="round2SameRect">
            <a:avLst>
              <a:gd name="adj1" fmla="val 36362"/>
              <a:gd name="adj2" fmla="val 0"/>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GATE 1</a:t>
            </a:r>
          </a:p>
        </p:txBody>
      </p:sp>
      <p:sp>
        <p:nvSpPr>
          <p:cNvPr id="108" name="Round Same Side Corner Rectangle 107"/>
          <p:cNvSpPr/>
          <p:nvPr/>
        </p:nvSpPr>
        <p:spPr>
          <a:xfrm>
            <a:off x="8208205" y="5092901"/>
            <a:ext cx="837821" cy="322415"/>
          </a:xfrm>
          <a:prstGeom prst="round2SameRect">
            <a:avLst>
              <a:gd name="adj1" fmla="val 36362"/>
              <a:gd name="adj2" fmla="val 0"/>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GATE 2</a:t>
            </a:r>
          </a:p>
        </p:txBody>
      </p:sp>
      <p:sp>
        <p:nvSpPr>
          <p:cNvPr id="109" name="Round Same Side Corner Rectangle 108"/>
          <p:cNvSpPr/>
          <p:nvPr/>
        </p:nvSpPr>
        <p:spPr>
          <a:xfrm>
            <a:off x="2874127" y="1474362"/>
            <a:ext cx="837821" cy="322415"/>
          </a:xfrm>
          <a:prstGeom prst="round2SameRect">
            <a:avLst>
              <a:gd name="adj1" fmla="val 36362"/>
              <a:gd name="adj2" fmla="val 0"/>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GATE 3</a:t>
            </a:r>
          </a:p>
        </p:txBody>
      </p:sp>
      <p:sp>
        <p:nvSpPr>
          <p:cNvPr id="110" name="Round Same Side Corner Rectangle 109"/>
          <p:cNvSpPr/>
          <p:nvPr/>
        </p:nvSpPr>
        <p:spPr>
          <a:xfrm>
            <a:off x="10953126" y="3357292"/>
            <a:ext cx="837821" cy="322415"/>
          </a:xfrm>
          <a:prstGeom prst="round2SameRect">
            <a:avLst>
              <a:gd name="adj1" fmla="val 36362"/>
              <a:gd name="adj2" fmla="val 0"/>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GATE 4</a:t>
            </a:r>
          </a:p>
        </p:txBody>
      </p:sp>
      <p:sp>
        <p:nvSpPr>
          <p:cNvPr id="111" name="Round Same Side Corner Rectangle 110"/>
          <p:cNvSpPr/>
          <p:nvPr/>
        </p:nvSpPr>
        <p:spPr>
          <a:xfrm>
            <a:off x="7274229" y="1007757"/>
            <a:ext cx="837821" cy="322415"/>
          </a:xfrm>
          <a:prstGeom prst="round2SameRect">
            <a:avLst>
              <a:gd name="adj1" fmla="val 36362"/>
              <a:gd name="adj2" fmla="val 0"/>
            </a:avLst>
          </a:prstGeom>
          <a:solidFill>
            <a:schemeClr val="accent3">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Verdana"/>
                <a:ea typeface="+mn-ea"/>
                <a:cs typeface="+mn-cs"/>
              </a:rPr>
              <a:t>GATE 5</a:t>
            </a:r>
          </a:p>
        </p:txBody>
      </p:sp>
      <p:sp>
        <p:nvSpPr>
          <p:cNvPr id="5" name="TextBox 4"/>
          <p:cNvSpPr txBox="1"/>
          <p:nvPr/>
        </p:nvSpPr>
        <p:spPr>
          <a:xfrm>
            <a:off x="3565871" y="4809695"/>
            <a:ext cx="1158530" cy="3982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a:ln>
                  <a:noFill/>
                </a:ln>
                <a:solidFill>
                  <a:prstClr val="white"/>
                </a:solidFill>
                <a:effectLst/>
                <a:uLnTx/>
                <a:uFillTx/>
                <a:latin typeface="Verdana"/>
                <a:ea typeface="+mn-ea"/>
                <a:cs typeface="+mn-cs"/>
              </a:rPr>
              <a:t>Slip Over to Next Sprint</a:t>
            </a:r>
            <a:endParaRPr kumimoji="0" lang="en-US" sz="1000" b="1"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420479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525471" y="1593"/>
          <a:ext cx="1465" cy="1588"/>
        </p:xfrm>
        <a:graphic>
          <a:graphicData uri="http://schemas.openxmlformats.org/presentationml/2006/ole">
            <mc:AlternateContent xmlns:mc="http://schemas.openxmlformats.org/markup-compatibility/2006">
              <mc:Choice xmlns:v="urn:schemas-microsoft-com:vml" Requires="v">
                <p:oleObj spid="_x0000_s24587" name="think-cell Slide" r:id="rId5" imgW="270" imgH="270" progId="TCLayout.ActiveDocument.1">
                  <p:embed/>
                </p:oleObj>
              </mc:Choice>
              <mc:Fallback>
                <p:oleObj name="think-cell Slide" r:id="rId5" imgW="270" imgH="270" progId="TCLayout.ActiveDocument.1">
                  <p:embed/>
                  <p:pic>
                    <p:nvPicPr>
                      <p:cNvPr id="6" name="Object 5"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471" y="1593"/>
                        <a:ext cx="1465"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E8D6F24-636D-44A9-B390-50709CD9B1D6}"/>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73" name="Title 1"/>
          <p:cNvSpPr>
            <a:spLocks noGrp="1"/>
          </p:cNvSpPr>
          <p:nvPr>
            <p:ph type="title"/>
          </p:nvPr>
        </p:nvSpPr>
        <p:spPr/>
        <p:txBody>
          <a:bodyPr/>
          <a:lstStyle/>
          <a:p>
            <a:r>
              <a:rPr lang="en-US"/>
              <a:t>Proposed Project Governance structure – Leveraging Existing Model</a:t>
            </a:r>
          </a:p>
        </p:txBody>
      </p:sp>
      <p:cxnSp>
        <p:nvCxnSpPr>
          <p:cNvPr id="30" name="Straight Arrow Connector 29"/>
          <p:cNvCxnSpPr>
            <a:cxnSpLocks/>
          </p:cNvCxnSpPr>
          <p:nvPr/>
        </p:nvCxnSpPr>
        <p:spPr bwMode="auto">
          <a:xfrm flipV="1">
            <a:off x="11769179" y="1655449"/>
            <a:ext cx="0" cy="4613632"/>
          </a:xfrm>
          <a:prstGeom prst="straightConnector1">
            <a:avLst/>
          </a:prstGeom>
          <a:solidFill>
            <a:srgbClr val="B4BC9E"/>
          </a:solidFill>
          <a:ln w="38100" cap="flat" cmpd="sng" algn="ctr">
            <a:solidFill>
              <a:schemeClr val="accent4"/>
            </a:solidFill>
            <a:prstDash val="sysDot"/>
            <a:round/>
            <a:headEnd type="none" w="med" len="med"/>
            <a:tailEnd type="triangle"/>
          </a:ln>
          <a:effectLst/>
        </p:spPr>
      </p:cxnSp>
      <p:sp>
        <p:nvSpPr>
          <p:cNvPr id="35" name="Text Box 29"/>
          <p:cNvSpPr txBox="1">
            <a:spLocks noChangeArrowheads="1"/>
          </p:cNvSpPr>
          <p:nvPr/>
        </p:nvSpPr>
        <p:spPr bwMode="gray">
          <a:xfrm rot="3719710">
            <a:off x="5226557" y="2503953"/>
            <a:ext cx="801199" cy="140216"/>
          </a:xfrm>
          <a:prstGeom prst="rect">
            <a:avLst/>
          </a:prstGeom>
          <a:noFill/>
          <a:ln w="9525" algn="ctr">
            <a:noFill/>
            <a:miter lim="800000"/>
            <a:headEnd/>
            <a:tailEnd/>
          </a:ln>
        </p:spPr>
        <p:txBody>
          <a:bodyPr lIns="0" tIns="0" rIns="0" bIns="0">
            <a:spAutoFit/>
          </a:bodyPr>
          <a:lstStyle/>
          <a:p>
            <a:pPr marL="157288" marR="0" lvl="0" indent="-157288" algn="ctr" defTabSz="9575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mn-ea"/>
                <a:cs typeface="+mn-cs"/>
              </a:rPr>
              <a:t>Quarterly</a:t>
            </a:r>
          </a:p>
        </p:txBody>
      </p:sp>
      <p:sp>
        <p:nvSpPr>
          <p:cNvPr id="37" name="AutoShape 3"/>
          <p:cNvSpPr>
            <a:spLocks noChangeArrowheads="1"/>
          </p:cNvSpPr>
          <p:nvPr/>
        </p:nvSpPr>
        <p:spPr bwMode="auto">
          <a:xfrm>
            <a:off x="2058993" y="1716145"/>
            <a:ext cx="7004070" cy="4552096"/>
          </a:xfrm>
          <a:prstGeom prst="triangle">
            <a:avLst>
              <a:gd name="adj" fmla="val 50000"/>
            </a:avLst>
          </a:prstGeom>
          <a:gradFill flip="none" rotWithShape="1">
            <a:gsLst>
              <a:gs pos="49000">
                <a:schemeClr val="accent3">
                  <a:lumMod val="25000"/>
                  <a:lumOff val="75000"/>
                </a:schemeClr>
              </a:gs>
              <a:gs pos="51000">
                <a:schemeClr val="accent2">
                  <a:lumMod val="60000"/>
                  <a:lumOff val="40000"/>
                </a:schemeClr>
              </a:gs>
            </a:gsLst>
            <a:lin ang="0" scaled="1"/>
            <a:tileRect/>
          </a:gradFill>
          <a:ln w="9525" algn="ctr">
            <a:solidFill>
              <a:sysClr val="window" lastClr="FFFFFF"/>
            </a:solidFill>
            <a:miter lim="800000"/>
            <a:headEnd/>
            <a:tailEnd/>
          </a:ln>
        </p:spPr>
        <p:txBody>
          <a:bodyPr lIns="16214" tIns="41185" rIns="16214" bIns="41185" anchor="ctr"/>
          <a:lstStyle/>
          <a:p>
            <a:pPr marL="0" marR="0" lvl="0" indent="0" algn="l" defTabSz="823616"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70AD">
                  <a:lumMod val="50000"/>
                </a:srgbClr>
              </a:solidFill>
              <a:effectLst/>
              <a:uLnTx/>
              <a:uFillTx/>
              <a:latin typeface="Verdana"/>
              <a:ea typeface="+mn-ea"/>
              <a:cs typeface="Calibri" pitchFamily="34" charset="0"/>
              <a:sym typeface="Calibri"/>
            </a:endParaRPr>
          </a:p>
        </p:txBody>
      </p:sp>
      <p:sp>
        <p:nvSpPr>
          <p:cNvPr id="47" name="Line 26"/>
          <p:cNvSpPr>
            <a:spLocks noChangeShapeType="1"/>
          </p:cNvSpPr>
          <p:nvPr/>
        </p:nvSpPr>
        <p:spPr bwMode="auto">
          <a:xfrm flipV="1">
            <a:off x="5028958" y="3242109"/>
            <a:ext cx="1142102" cy="4600"/>
          </a:xfrm>
          <a:prstGeom prst="line">
            <a:avLst/>
          </a:prstGeom>
          <a:noFill/>
          <a:ln w="9525">
            <a:solidFill>
              <a:schemeClr val="accent3"/>
            </a:solidFill>
            <a:round/>
            <a:headEnd type="triangle" w="med" len="med"/>
            <a:tailEnd type="triangle" w="med" len="med"/>
          </a:ln>
        </p:spPr>
        <p:txBody>
          <a:bodyPr lIns="82369" tIns="41185" rIns="82369" bIns="41185"/>
          <a:lstStyle/>
          <a:p>
            <a:pPr marL="0" marR="0" lvl="0" indent="0" algn="l" defTabSz="823616"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70AD">
                  <a:lumMod val="50000"/>
                </a:srgbClr>
              </a:solidFill>
              <a:effectLst/>
              <a:uLnTx/>
              <a:uFillTx/>
              <a:latin typeface="Verdana"/>
              <a:ea typeface="+mn-ea"/>
              <a:cs typeface="+mn-cs"/>
            </a:endParaRPr>
          </a:p>
        </p:txBody>
      </p:sp>
      <p:sp>
        <p:nvSpPr>
          <p:cNvPr id="48" name="Line 27"/>
          <p:cNvSpPr>
            <a:spLocks noChangeShapeType="1"/>
          </p:cNvSpPr>
          <p:nvPr/>
        </p:nvSpPr>
        <p:spPr bwMode="auto">
          <a:xfrm flipV="1">
            <a:off x="5568209" y="3012298"/>
            <a:ext cx="1355" cy="234362"/>
          </a:xfrm>
          <a:prstGeom prst="line">
            <a:avLst/>
          </a:prstGeom>
          <a:noFill/>
          <a:ln w="9525">
            <a:solidFill>
              <a:schemeClr val="accent3"/>
            </a:solidFill>
            <a:round/>
            <a:headEnd/>
            <a:tailEnd type="triangle" w="med" len="med"/>
          </a:ln>
        </p:spPr>
        <p:txBody>
          <a:bodyPr lIns="82369" tIns="41185" rIns="82369" bIns="41185"/>
          <a:lstStyle/>
          <a:p>
            <a:pPr marL="0" marR="0" lvl="0" indent="0" algn="l" defTabSz="823616"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Verdana"/>
              <a:ea typeface="+mn-ea"/>
              <a:cs typeface="+mn-cs"/>
            </a:endParaRPr>
          </a:p>
        </p:txBody>
      </p:sp>
      <p:sp>
        <p:nvSpPr>
          <p:cNvPr id="49" name="Line 28"/>
          <p:cNvSpPr>
            <a:spLocks noChangeShapeType="1"/>
          </p:cNvSpPr>
          <p:nvPr/>
        </p:nvSpPr>
        <p:spPr bwMode="auto">
          <a:xfrm>
            <a:off x="5568209" y="3193930"/>
            <a:ext cx="1355" cy="289438"/>
          </a:xfrm>
          <a:prstGeom prst="line">
            <a:avLst/>
          </a:prstGeom>
          <a:noFill/>
          <a:ln w="9525">
            <a:solidFill>
              <a:schemeClr val="accent3"/>
            </a:solidFill>
            <a:round/>
            <a:headEnd/>
            <a:tailEnd type="triangle" w="med" len="med"/>
          </a:ln>
        </p:spPr>
        <p:txBody>
          <a:bodyPr lIns="82369" tIns="41185" rIns="82369" bIns="41185"/>
          <a:lstStyle/>
          <a:p>
            <a:pPr marL="0" marR="0" lvl="0" indent="0" algn="l" defTabSz="823616"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Verdana"/>
              <a:ea typeface="+mn-ea"/>
              <a:cs typeface="+mn-cs"/>
            </a:endParaRPr>
          </a:p>
        </p:txBody>
      </p:sp>
      <p:sp>
        <p:nvSpPr>
          <p:cNvPr id="50" name="Line 34"/>
          <p:cNvSpPr>
            <a:spLocks noChangeShapeType="1"/>
          </p:cNvSpPr>
          <p:nvPr/>
        </p:nvSpPr>
        <p:spPr bwMode="auto">
          <a:xfrm>
            <a:off x="5205968" y="2306024"/>
            <a:ext cx="750075" cy="0"/>
          </a:xfrm>
          <a:prstGeom prst="line">
            <a:avLst/>
          </a:prstGeom>
          <a:noFill/>
          <a:ln w="9525">
            <a:solidFill>
              <a:schemeClr val="accent3"/>
            </a:solidFill>
            <a:round/>
            <a:headEnd type="triangle" w="med" len="med"/>
            <a:tailEnd type="triangle" w="med" len="med"/>
          </a:ln>
        </p:spPr>
        <p:txBody>
          <a:bodyPr lIns="82369" tIns="41185" rIns="82369" bIns="41185"/>
          <a:lstStyle/>
          <a:p>
            <a:pPr marL="0" marR="0" lvl="0" indent="0" algn="l" defTabSz="823616"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Verdana"/>
              <a:ea typeface="+mn-ea"/>
              <a:cs typeface="+mn-cs"/>
            </a:endParaRPr>
          </a:p>
        </p:txBody>
      </p:sp>
      <p:sp>
        <p:nvSpPr>
          <p:cNvPr id="53" name="Rectangle 39"/>
          <p:cNvSpPr>
            <a:spLocks noChangeArrowheads="1"/>
          </p:cNvSpPr>
          <p:nvPr/>
        </p:nvSpPr>
        <p:spPr bwMode="auto">
          <a:xfrm flipV="1">
            <a:off x="2058993" y="6075939"/>
            <a:ext cx="7004070" cy="194134"/>
          </a:xfrm>
          <a:prstGeom prst="rect">
            <a:avLst/>
          </a:prstGeom>
          <a:solidFill>
            <a:schemeClr val="accent1"/>
          </a:solidFill>
          <a:ln w="9525" algn="ctr">
            <a:noFill/>
            <a:miter lim="800000"/>
            <a:headEnd/>
            <a:tailEnd/>
          </a:ln>
        </p:spPr>
        <p:txBody>
          <a:bodyPr rot="10800000" wrap="none" lIns="82369" tIns="82369" rIns="82369" bIns="41185" anchor="ct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Verdana"/>
                <a:ea typeface="+mn-ea"/>
                <a:cs typeface="Calibri" pitchFamily="34" charset="0"/>
                <a:sym typeface="Calibri" pitchFamily="34" charset="0"/>
              </a:rPr>
              <a:t>RUN &amp; Manage</a:t>
            </a:r>
          </a:p>
        </p:txBody>
      </p:sp>
      <p:sp>
        <p:nvSpPr>
          <p:cNvPr id="54" name="Rectangle 40"/>
          <p:cNvSpPr>
            <a:spLocks noChangeArrowheads="1"/>
          </p:cNvSpPr>
          <p:nvPr/>
        </p:nvSpPr>
        <p:spPr bwMode="auto">
          <a:xfrm flipV="1">
            <a:off x="3099238" y="3612739"/>
            <a:ext cx="4923580" cy="204202"/>
          </a:xfrm>
          <a:prstGeom prst="rect">
            <a:avLst/>
          </a:prstGeom>
          <a:solidFill>
            <a:schemeClr val="accent1"/>
          </a:solidFill>
          <a:ln w="9525" algn="ctr">
            <a:noFill/>
            <a:miter lim="800000"/>
            <a:headEnd/>
            <a:tailEnd/>
          </a:ln>
        </p:spPr>
        <p:txBody>
          <a:bodyPr rot="10800000" wrap="none" lIns="82369" tIns="82369" rIns="82369" bIns="41185" anchor="ct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Verdana"/>
                <a:ea typeface="+mn-ea"/>
                <a:cs typeface="Calibri" pitchFamily="34" charset="0"/>
                <a:sym typeface="Calibri" pitchFamily="34" charset="0"/>
              </a:rPr>
              <a:t>Project Leadership – Roadmap </a:t>
            </a:r>
          </a:p>
        </p:txBody>
      </p:sp>
      <p:sp>
        <p:nvSpPr>
          <p:cNvPr id="55" name="Rectangle 41"/>
          <p:cNvSpPr>
            <a:spLocks noChangeArrowheads="1"/>
          </p:cNvSpPr>
          <p:nvPr/>
        </p:nvSpPr>
        <p:spPr bwMode="auto">
          <a:xfrm flipV="1">
            <a:off x="3510789" y="2674950"/>
            <a:ext cx="4100478" cy="198038"/>
          </a:xfrm>
          <a:prstGeom prst="rect">
            <a:avLst/>
          </a:prstGeom>
          <a:solidFill>
            <a:schemeClr val="accent1"/>
          </a:solidFill>
          <a:ln w="9525" algn="ctr">
            <a:noFill/>
            <a:miter lim="800000"/>
            <a:headEnd/>
            <a:tailEnd/>
          </a:ln>
        </p:spPr>
        <p:txBody>
          <a:bodyPr rot="10800000" wrap="none" lIns="82369" tIns="82369" rIns="82369" bIns="41185" anchor="ct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Verdana"/>
                <a:ea typeface="+mn-ea"/>
                <a:cs typeface="Calibri" pitchFamily="34" charset="0"/>
                <a:sym typeface="Calibri" pitchFamily="34" charset="0"/>
              </a:rPr>
              <a:t>Steering Committee – Vision &amp; Investments</a:t>
            </a:r>
          </a:p>
        </p:txBody>
      </p:sp>
      <p:sp>
        <p:nvSpPr>
          <p:cNvPr id="63" name="Text Box 66"/>
          <p:cNvSpPr txBox="1">
            <a:spLocks noChangeArrowheads="1"/>
          </p:cNvSpPr>
          <p:nvPr/>
        </p:nvSpPr>
        <p:spPr bwMode="auto">
          <a:xfrm>
            <a:off x="6502018" y="3034875"/>
            <a:ext cx="1909412" cy="465490"/>
          </a:xfrm>
          <a:prstGeom prst="rect">
            <a:avLst/>
          </a:prstGeom>
          <a:solidFill>
            <a:schemeClr val="accent2">
              <a:lumMod val="20000"/>
              <a:lumOff val="80000"/>
              <a:alpha val="61000"/>
            </a:schemeClr>
          </a:solidFill>
          <a:ln w="9525" algn="ctr">
            <a:noFill/>
            <a:miter lim="800000"/>
            <a:headEnd/>
            <a:tailEnd/>
          </a:ln>
          <a:effectLst/>
        </p:spPr>
        <p:txBody>
          <a:bodyPr wrap="square" lIns="41185" tIns="41185" rIns="41185" bIns="41185" anchor="ctr">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Delivery Manager</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Enterprise Architect</a:t>
            </a:r>
          </a:p>
        </p:txBody>
      </p:sp>
      <p:sp>
        <p:nvSpPr>
          <p:cNvPr id="65" name="Text Box 22"/>
          <p:cNvSpPr txBox="1">
            <a:spLocks noChangeArrowheads="1"/>
          </p:cNvSpPr>
          <p:nvPr/>
        </p:nvSpPr>
        <p:spPr bwMode="auto">
          <a:xfrm>
            <a:off x="5278612" y="2536884"/>
            <a:ext cx="604789" cy="138499"/>
          </a:xfrm>
          <a:prstGeom prst="rect">
            <a:avLst/>
          </a:prstGeom>
          <a:noFill/>
          <a:ln w="9525">
            <a:noFill/>
            <a:miter lim="800000"/>
            <a:headEnd/>
            <a:tailEnd/>
          </a:ln>
        </p:spPr>
        <p:txBody>
          <a:bodyPr wrap="square" lIns="0" tIns="0" rIns="0" bIns="0" anchor="ctr">
            <a:spAutoFit/>
          </a:bodyP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rPr>
              <a:t>Resolve</a:t>
            </a:r>
          </a:p>
        </p:txBody>
      </p:sp>
      <p:sp>
        <p:nvSpPr>
          <p:cNvPr id="66" name="Text Box 23"/>
          <p:cNvSpPr txBox="1">
            <a:spLocks noChangeArrowheads="1"/>
          </p:cNvSpPr>
          <p:nvPr/>
        </p:nvSpPr>
        <p:spPr bwMode="auto">
          <a:xfrm>
            <a:off x="5275906" y="2896143"/>
            <a:ext cx="610210" cy="138499"/>
          </a:xfrm>
          <a:prstGeom prst="rect">
            <a:avLst/>
          </a:prstGeom>
          <a:noFill/>
          <a:ln w="9525">
            <a:noFill/>
            <a:miter lim="800000"/>
            <a:headEnd/>
            <a:tailEnd/>
          </a:ln>
        </p:spPr>
        <p:txBody>
          <a:bodyPr wrap="square" lIns="0" tIns="0" rIns="0" bIns="0" anchor="ctr">
            <a:spAutoFit/>
          </a:bodyP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rPr>
              <a:t>Escalate</a:t>
            </a:r>
          </a:p>
        </p:txBody>
      </p:sp>
      <p:sp>
        <p:nvSpPr>
          <p:cNvPr id="69" name="Text Box 66"/>
          <p:cNvSpPr txBox="1">
            <a:spLocks noChangeArrowheads="1"/>
          </p:cNvSpPr>
          <p:nvPr/>
        </p:nvSpPr>
        <p:spPr bwMode="auto">
          <a:xfrm>
            <a:off x="6502016" y="4083451"/>
            <a:ext cx="1909412" cy="621372"/>
          </a:xfrm>
          <a:prstGeom prst="rect">
            <a:avLst/>
          </a:prstGeom>
          <a:solidFill>
            <a:schemeClr val="accent2">
              <a:lumMod val="20000"/>
              <a:lumOff val="80000"/>
              <a:alpha val="61000"/>
            </a:schemeClr>
          </a:solidFill>
          <a:ln w="9525" algn="ctr">
            <a:noFill/>
            <a:miter lim="800000"/>
            <a:headEnd/>
            <a:tailEnd/>
          </a:ln>
          <a:effectLst/>
        </p:spPr>
        <p:txBody>
          <a:bodyPr wrap="square" lIns="41185" tIns="41185" rIns="41185" bIns="41185" anchor="ctr">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Project Manager </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Dev. Architect / Tech Lead</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Test Architect / Test Lead</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Cloud Architect</a:t>
            </a:r>
          </a:p>
        </p:txBody>
      </p:sp>
      <p:sp>
        <p:nvSpPr>
          <p:cNvPr id="70" name="Text Box 66"/>
          <p:cNvSpPr txBox="1">
            <a:spLocks noChangeArrowheads="1"/>
          </p:cNvSpPr>
          <p:nvPr/>
        </p:nvSpPr>
        <p:spPr bwMode="auto">
          <a:xfrm>
            <a:off x="2814566" y="3034875"/>
            <a:ext cx="1909412" cy="465490"/>
          </a:xfrm>
          <a:prstGeom prst="rect">
            <a:avLst/>
          </a:prstGeom>
          <a:solidFill>
            <a:schemeClr val="accent3">
              <a:lumMod val="10000"/>
              <a:lumOff val="90000"/>
              <a:alpha val="61000"/>
            </a:schemeClr>
          </a:solidFill>
          <a:ln w="9525" algn="ctr">
            <a:noFill/>
            <a:miter lim="800000"/>
            <a:headEnd/>
            <a:tailEnd/>
          </a:ln>
          <a:effectLst/>
        </p:spPr>
        <p:txBody>
          <a:bodyPr wrap="square" lIns="41185" tIns="41185" rIns="41185" bIns="41185" anchor="ctr">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rPr>
              <a:t>Portfolio Managers</a:t>
            </a:r>
          </a:p>
        </p:txBody>
      </p:sp>
      <p:sp>
        <p:nvSpPr>
          <p:cNvPr id="71" name="Text Box 66"/>
          <p:cNvSpPr txBox="1">
            <a:spLocks noChangeArrowheads="1"/>
          </p:cNvSpPr>
          <p:nvPr/>
        </p:nvSpPr>
        <p:spPr bwMode="auto">
          <a:xfrm>
            <a:off x="2814567" y="2122938"/>
            <a:ext cx="1909412" cy="465490"/>
          </a:xfrm>
          <a:prstGeom prst="rect">
            <a:avLst/>
          </a:prstGeom>
          <a:solidFill>
            <a:schemeClr val="accent3">
              <a:lumMod val="10000"/>
              <a:lumOff val="90000"/>
              <a:alpha val="61000"/>
            </a:schemeClr>
          </a:solidFill>
          <a:ln w="9525" algn="ctr">
            <a:noFill/>
            <a:miter lim="800000"/>
            <a:headEnd/>
            <a:tailEnd/>
          </a:ln>
          <a:effectLst/>
        </p:spPr>
        <p:txBody>
          <a:bodyPr wrap="square" lIns="41185" tIns="41185" rIns="41185" bIns="41185" anchor="ctr">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rPr>
              <a:t>Executive Sponsor</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rPr>
              <a:t>IT Delivery Executive</a:t>
            </a:r>
          </a:p>
        </p:txBody>
      </p:sp>
      <p:sp>
        <p:nvSpPr>
          <p:cNvPr id="72" name="Text Box 36"/>
          <p:cNvSpPr txBox="1">
            <a:spLocks noChangeArrowheads="1"/>
          </p:cNvSpPr>
          <p:nvPr/>
        </p:nvSpPr>
        <p:spPr bwMode="auto">
          <a:xfrm>
            <a:off x="5335009" y="3171287"/>
            <a:ext cx="432229" cy="171769"/>
          </a:xfrm>
          <a:prstGeom prst="rect">
            <a:avLst/>
          </a:prstGeom>
          <a:solidFill>
            <a:sysClr val="window" lastClr="FFFFFF"/>
          </a:solidFill>
          <a:ln w="9525" algn="ctr">
            <a:noFill/>
            <a:miter lim="800000"/>
            <a:headEnd/>
            <a:tailEnd/>
          </a:ln>
        </p:spPr>
        <p:txBody>
          <a:bodyPr wrap="square" lIns="16474" tIns="16474" rIns="16474" bIns="16474">
            <a:spAutoFit/>
          </a:bodyP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rPr>
              <a:t>Issue</a:t>
            </a:r>
          </a:p>
        </p:txBody>
      </p:sp>
      <p:sp>
        <p:nvSpPr>
          <p:cNvPr id="74" name="Text Box 66"/>
          <p:cNvSpPr txBox="1">
            <a:spLocks noChangeArrowheads="1"/>
          </p:cNvSpPr>
          <p:nvPr/>
        </p:nvSpPr>
        <p:spPr bwMode="auto">
          <a:xfrm>
            <a:off x="6502017" y="2122938"/>
            <a:ext cx="1909412" cy="465490"/>
          </a:xfrm>
          <a:prstGeom prst="rect">
            <a:avLst/>
          </a:prstGeom>
          <a:solidFill>
            <a:schemeClr val="accent2">
              <a:lumMod val="20000"/>
              <a:lumOff val="80000"/>
              <a:alpha val="61000"/>
            </a:schemeClr>
          </a:solidFill>
          <a:ln w="9525" algn="ctr">
            <a:noFill/>
            <a:miter lim="800000"/>
            <a:headEnd/>
            <a:tailEnd/>
          </a:ln>
          <a:effectLst/>
        </p:spPr>
        <p:txBody>
          <a:bodyPr wrap="square" lIns="41185" tIns="41185" rIns="41185" bIns="41185" anchor="ctr">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Executive Sponsor</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Program Manager</a:t>
            </a:r>
          </a:p>
        </p:txBody>
      </p:sp>
      <p:sp>
        <p:nvSpPr>
          <p:cNvPr id="75" name="Text Box 66"/>
          <p:cNvSpPr txBox="1">
            <a:spLocks noChangeArrowheads="1"/>
          </p:cNvSpPr>
          <p:nvPr/>
        </p:nvSpPr>
        <p:spPr bwMode="auto">
          <a:xfrm>
            <a:off x="2814566" y="4083451"/>
            <a:ext cx="1909412" cy="621372"/>
          </a:xfrm>
          <a:prstGeom prst="rect">
            <a:avLst/>
          </a:prstGeom>
          <a:solidFill>
            <a:schemeClr val="accent3">
              <a:lumMod val="10000"/>
              <a:lumOff val="90000"/>
              <a:alpha val="61000"/>
            </a:schemeClr>
          </a:solidFill>
          <a:ln w="9525" algn="ctr">
            <a:noFill/>
            <a:miter lim="800000"/>
            <a:headEnd/>
            <a:tailEnd/>
          </a:ln>
          <a:effectLst/>
        </p:spPr>
        <p:txBody>
          <a:bodyPr wrap="square" lIns="41185" tIns="41185" rIns="41185" bIns="41185" anchor="ctr">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Product Managers</a:t>
            </a:r>
          </a:p>
        </p:txBody>
      </p:sp>
      <p:sp>
        <p:nvSpPr>
          <p:cNvPr id="76" name="TextBox 75"/>
          <p:cNvSpPr txBox="1"/>
          <p:nvPr/>
        </p:nvSpPr>
        <p:spPr>
          <a:xfrm>
            <a:off x="7429348" y="5031728"/>
            <a:ext cx="2060685" cy="221674"/>
          </a:xfrm>
          <a:prstGeom prst="rect">
            <a:avLst/>
          </a:prstGeom>
          <a:noFill/>
        </p:spPr>
        <p:txBody>
          <a:bodyPr wrap="square" lIns="82369" tIns="41185" rIns="82369" bIns="41185" rtlCol="0">
            <a:spAutoFit/>
          </a:bodyPr>
          <a:lstStyle/>
          <a:p>
            <a:pPr marL="0" marR="0" lvl="0" indent="0" algn="r" defTabSz="95759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70AD">
                    <a:lumMod val="50000"/>
                  </a:srgbClr>
                </a:solidFill>
                <a:effectLst/>
                <a:uLnTx/>
                <a:uFillTx/>
                <a:latin typeface="Verdana"/>
                <a:ea typeface="+mn-ea"/>
                <a:cs typeface="+mn-cs"/>
              </a:rPr>
              <a:t> </a:t>
            </a:r>
          </a:p>
        </p:txBody>
      </p:sp>
      <p:sp>
        <p:nvSpPr>
          <p:cNvPr id="81" name="Rectangle 40"/>
          <p:cNvSpPr>
            <a:spLocks noChangeArrowheads="1"/>
          </p:cNvSpPr>
          <p:nvPr/>
        </p:nvSpPr>
        <p:spPr bwMode="auto">
          <a:xfrm flipV="1">
            <a:off x="2682651" y="4946808"/>
            <a:ext cx="5756754" cy="202342"/>
          </a:xfrm>
          <a:prstGeom prst="rect">
            <a:avLst/>
          </a:prstGeom>
          <a:solidFill>
            <a:schemeClr val="accent1"/>
          </a:solidFill>
          <a:ln w="9525" algn="ctr">
            <a:noFill/>
            <a:miter lim="800000"/>
            <a:headEnd/>
            <a:tailEnd/>
          </a:ln>
        </p:spPr>
        <p:txBody>
          <a:bodyPr rot="10800000" wrap="none" lIns="82369" tIns="82369" rIns="82369" bIns="41185" anchor="ct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Verdana"/>
                <a:ea typeface="+mn-ea"/>
                <a:cs typeface="Calibri" pitchFamily="34" charset="0"/>
                <a:sym typeface="Calibri" pitchFamily="34" charset="0"/>
              </a:rPr>
              <a:t>Backlog Planning, Tracking &amp; Execution</a:t>
            </a:r>
          </a:p>
        </p:txBody>
      </p:sp>
      <p:sp>
        <p:nvSpPr>
          <p:cNvPr id="85" name="Text Box 66"/>
          <p:cNvSpPr txBox="1">
            <a:spLocks noChangeArrowheads="1"/>
          </p:cNvSpPr>
          <p:nvPr/>
        </p:nvSpPr>
        <p:spPr bwMode="auto">
          <a:xfrm>
            <a:off x="6502016" y="5387388"/>
            <a:ext cx="1909412" cy="621372"/>
          </a:xfrm>
          <a:prstGeom prst="rect">
            <a:avLst/>
          </a:prstGeom>
          <a:solidFill>
            <a:schemeClr val="accent2">
              <a:lumMod val="20000"/>
              <a:lumOff val="80000"/>
              <a:alpha val="61000"/>
            </a:schemeClr>
          </a:solidFill>
          <a:ln w="9525" algn="ctr">
            <a:noFill/>
            <a:miter lim="800000"/>
            <a:headEnd/>
            <a:tailEnd/>
          </a:ln>
          <a:effectLst/>
        </p:spPr>
        <p:txBody>
          <a:bodyPr wrap="square" lIns="41185" tIns="41185" rIns="41185" bIns="41185" anchor="ctr">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Dev. Team Lead</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Test Team Lead</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Developers</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Testers</a:t>
            </a:r>
          </a:p>
        </p:txBody>
      </p:sp>
      <p:sp>
        <p:nvSpPr>
          <p:cNvPr id="87" name="Text Box 66"/>
          <p:cNvSpPr txBox="1">
            <a:spLocks noChangeArrowheads="1"/>
          </p:cNvSpPr>
          <p:nvPr/>
        </p:nvSpPr>
        <p:spPr bwMode="auto">
          <a:xfrm>
            <a:off x="2814565" y="5387388"/>
            <a:ext cx="1909412" cy="621372"/>
          </a:xfrm>
          <a:prstGeom prst="rect">
            <a:avLst/>
          </a:prstGeom>
          <a:solidFill>
            <a:schemeClr val="accent3">
              <a:lumMod val="10000"/>
              <a:lumOff val="90000"/>
              <a:alpha val="61000"/>
            </a:schemeClr>
          </a:solidFill>
          <a:ln w="9525" algn="ctr">
            <a:noFill/>
            <a:miter lim="800000"/>
            <a:headEnd/>
            <a:tailEnd/>
          </a:ln>
          <a:effectLst/>
        </p:spPr>
        <p:txBody>
          <a:bodyPr wrap="square" lIns="41185" tIns="41185" rIns="41185" bIns="41185" anchor="ctr">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a:rPr>
              <a:t>Product Owner / Business Users</a:t>
            </a:r>
          </a:p>
        </p:txBody>
      </p:sp>
      <p:sp>
        <p:nvSpPr>
          <p:cNvPr id="90" name="Line 28"/>
          <p:cNvSpPr>
            <a:spLocks noChangeShapeType="1"/>
          </p:cNvSpPr>
          <p:nvPr/>
        </p:nvSpPr>
        <p:spPr bwMode="auto">
          <a:xfrm>
            <a:off x="5561684" y="2306612"/>
            <a:ext cx="1355" cy="265149"/>
          </a:xfrm>
          <a:prstGeom prst="line">
            <a:avLst/>
          </a:prstGeom>
          <a:noFill/>
          <a:ln w="9525">
            <a:solidFill>
              <a:schemeClr val="accent3"/>
            </a:solidFill>
            <a:round/>
            <a:headEnd/>
            <a:tailEnd type="triangle" w="med" len="med"/>
          </a:ln>
        </p:spPr>
        <p:txBody>
          <a:bodyPr lIns="82369" tIns="41185" rIns="82369" bIns="41185"/>
          <a:lstStyle/>
          <a:p>
            <a:pPr marL="0" marR="0" lvl="0" indent="0" algn="l" defTabSz="823616"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Verdana"/>
              <a:ea typeface="+mn-ea"/>
              <a:cs typeface="+mn-cs"/>
            </a:endParaRPr>
          </a:p>
        </p:txBody>
      </p:sp>
      <p:sp>
        <p:nvSpPr>
          <p:cNvPr id="93" name="Rounded Rectangle 92"/>
          <p:cNvSpPr/>
          <p:nvPr/>
        </p:nvSpPr>
        <p:spPr bwMode="auto">
          <a:xfrm>
            <a:off x="9037371" y="1880866"/>
            <a:ext cx="2141734" cy="931781"/>
          </a:xfrm>
          <a:prstGeom prst="roundRect">
            <a:avLst>
              <a:gd name="adj" fmla="val 10859"/>
            </a:avLst>
          </a:prstGeom>
          <a:solidFill>
            <a:schemeClr val="bg2">
              <a:alpha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Provide Vision</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Authorize corrective actions if required;</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Arrange availability of resources &amp; Sign off</a:t>
            </a:r>
          </a:p>
        </p:txBody>
      </p:sp>
      <p:sp>
        <p:nvSpPr>
          <p:cNvPr id="94" name="Rounded Rectangle 93"/>
          <p:cNvSpPr/>
          <p:nvPr/>
        </p:nvSpPr>
        <p:spPr bwMode="auto">
          <a:xfrm>
            <a:off x="381000" y="1880866"/>
            <a:ext cx="1935155" cy="931781"/>
          </a:xfrm>
          <a:prstGeom prst="roundRect">
            <a:avLst>
              <a:gd name="adj" fmla="val 9407"/>
            </a:avLst>
          </a:prstGeom>
          <a:solidFill>
            <a:schemeClr val="bg2">
              <a:alpha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Give a final go ahead and Approvals</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endPar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endParaRPr>
          </a:p>
        </p:txBody>
      </p:sp>
      <p:sp>
        <p:nvSpPr>
          <p:cNvPr id="95" name="Rounded Rectangle 94"/>
          <p:cNvSpPr/>
          <p:nvPr/>
        </p:nvSpPr>
        <p:spPr bwMode="auto">
          <a:xfrm>
            <a:off x="9037371" y="3029682"/>
            <a:ext cx="2141734" cy="797191"/>
          </a:xfrm>
          <a:prstGeom prst="roundRect">
            <a:avLst>
              <a:gd name="adj" fmla="val 10859"/>
            </a:avLst>
          </a:prstGeom>
          <a:solidFill>
            <a:schemeClr val="bg2">
              <a:alpha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Roadmap control</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Governance Setup</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Strategic decisions</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Project Planning</a:t>
            </a:r>
          </a:p>
        </p:txBody>
      </p:sp>
      <p:sp>
        <p:nvSpPr>
          <p:cNvPr id="96" name="Rounded Rectangle 95"/>
          <p:cNvSpPr/>
          <p:nvPr/>
        </p:nvSpPr>
        <p:spPr bwMode="auto">
          <a:xfrm>
            <a:off x="385947" y="3087719"/>
            <a:ext cx="1890500" cy="797191"/>
          </a:xfrm>
          <a:prstGeom prst="roundRect">
            <a:avLst>
              <a:gd name="adj" fmla="val 10859"/>
            </a:avLst>
          </a:prstGeom>
          <a:solidFill>
            <a:schemeClr val="bg2">
              <a:alpha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Environment Access</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Facilities Access</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Tools Access</a:t>
            </a:r>
          </a:p>
        </p:txBody>
      </p:sp>
      <p:sp>
        <p:nvSpPr>
          <p:cNvPr id="99" name="Rounded Rectangle 98"/>
          <p:cNvSpPr/>
          <p:nvPr/>
        </p:nvSpPr>
        <p:spPr bwMode="auto">
          <a:xfrm>
            <a:off x="9032425" y="4043908"/>
            <a:ext cx="2141734" cy="797191"/>
          </a:xfrm>
          <a:prstGeom prst="roundRect">
            <a:avLst>
              <a:gd name="adj" fmla="val 9407"/>
            </a:avLst>
          </a:prstGeom>
          <a:solidFill>
            <a:schemeClr val="bg2">
              <a:alpha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Architecture Design</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Tactical decisions</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Daily Backlog management</a:t>
            </a:r>
          </a:p>
        </p:txBody>
      </p:sp>
      <p:sp>
        <p:nvSpPr>
          <p:cNvPr id="100" name="Rounded Rectangle 99"/>
          <p:cNvSpPr/>
          <p:nvPr/>
        </p:nvSpPr>
        <p:spPr bwMode="auto">
          <a:xfrm>
            <a:off x="381000" y="4159982"/>
            <a:ext cx="1890500" cy="797191"/>
          </a:xfrm>
          <a:prstGeom prst="roundRect">
            <a:avLst>
              <a:gd name="adj" fmla="val 13763"/>
            </a:avLst>
          </a:prstGeom>
          <a:solidFill>
            <a:schemeClr val="bg2">
              <a:alpha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Provide Functional Test Cases</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Application Technical &amp; Functional SME Support</a:t>
            </a:r>
          </a:p>
          <a:p>
            <a:pPr marL="109728" marR="0" lvl="0" indent="-109728" algn="l" defTabSz="957594" rtl="0" eaLnBrk="1" fontAlgn="auto" latinLnBrk="0" hangingPunct="1">
              <a:lnSpc>
                <a:spcPct val="100000"/>
              </a:lnSpc>
              <a:spcBef>
                <a:spcPts val="200"/>
              </a:spcBef>
              <a:spcAft>
                <a:spcPts val="0"/>
              </a:spcAft>
              <a:buClr>
                <a:srgbClr val="12ABDB">
                  <a:lumMod val="50000"/>
                </a:srgbClr>
              </a:buClr>
              <a:buSzTx/>
              <a:buFont typeface="Arial" panose="020B0604020202020204" pitchFamily="34" charset="0"/>
              <a:buChar char="►"/>
              <a:tabLst/>
              <a:defRPr/>
            </a:pPr>
            <a:endParaRPr kumimoji="0" lang="en-US" sz="900" b="0"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endParaRPr>
          </a:p>
        </p:txBody>
      </p:sp>
      <p:sp>
        <p:nvSpPr>
          <p:cNvPr id="101" name="Rounded Rectangle 100"/>
          <p:cNvSpPr/>
          <p:nvPr/>
        </p:nvSpPr>
        <p:spPr bwMode="auto">
          <a:xfrm>
            <a:off x="9032425" y="5058134"/>
            <a:ext cx="2141734" cy="971303"/>
          </a:xfrm>
          <a:prstGeom prst="roundRect">
            <a:avLst>
              <a:gd name="adj" fmla="val 10346"/>
            </a:avLst>
          </a:prstGeom>
          <a:solidFill>
            <a:schemeClr val="bg2">
              <a:alpha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Development</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QA Testing</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Deployment</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Bug Fixing</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mn-cs"/>
                <a:sym typeface="Calibri" pitchFamily="34" charset="0"/>
              </a:rPr>
              <a:t>Manage Application on Cloud</a:t>
            </a:r>
          </a:p>
        </p:txBody>
      </p:sp>
      <p:sp>
        <p:nvSpPr>
          <p:cNvPr id="102" name="Rounded Rectangle 101"/>
          <p:cNvSpPr/>
          <p:nvPr/>
        </p:nvSpPr>
        <p:spPr bwMode="auto">
          <a:xfrm>
            <a:off x="381000" y="5232246"/>
            <a:ext cx="1890500" cy="797191"/>
          </a:xfrm>
          <a:prstGeom prst="roundRect">
            <a:avLst>
              <a:gd name="adj" fmla="val 10859"/>
            </a:avLst>
          </a:prstGeom>
          <a:solidFill>
            <a:schemeClr val="bg2">
              <a:alpha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rPr>
              <a:t>Product Owners / SME &amp; UAT Sign off</a:t>
            </a:r>
          </a:p>
          <a:p>
            <a:pPr marL="109728" marR="0" lvl="0" indent="-109728" algn="l" defTabSz="957594" rtl="0" eaLnBrk="1" fontAlgn="auto" latinLnBrk="0" hangingPunct="1">
              <a:lnSpc>
                <a:spcPct val="100000"/>
              </a:lnSpc>
              <a:spcBef>
                <a:spcPts val="200"/>
              </a:spcBef>
              <a:spcAft>
                <a:spcPts val="0"/>
              </a:spcAft>
              <a:buClr>
                <a:srgbClr val="0070AD"/>
              </a:buClr>
              <a:buSzTx/>
              <a:buFont typeface="Wingdings" panose="05000000000000000000" pitchFamily="2" charset="2"/>
              <a:buChar char="§"/>
              <a:tabLst/>
              <a:defRPr/>
            </a:pPr>
            <a:r>
              <a:rPr kumimoji="0" lang="en-US" sz="900" b="0"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rPr>
              <a:t>Go Live Approvals</a:t>
            </a:r>
          </a:p>
        </p:txBody>
      </p:sp>
      <p:sp>
        <p:nvSpPr>
          <p:cNvPr id="68" name="Text Box 22"/>
          <p:cNvSpPr txBox="1">
            <a:spLocks noChangeArrowheads="1"/>
          </p:cNvSpPr>
          <p:nvPr/>
        </p:nvSpPr>
        <p:spPr bwMode="auto">
          <a:xfrm>
            <a:off x="5278612" y="3472538"/>
            <a:ext cx="604789" cy="138499"/>
          </a:xfrm>
          <a:prstGeom prst="rect">
            <a:avLst/>
          </a:prstGeom>
          <a:noFill/>
          <a:ln w="9525">
            <a:noFill/>
            <a:miter lim="800000"/>
            <a:headEnd/>
            <a:tailEnd/>
          </a:ln>
        </p:spPr>
        <p:txBody>
          <a:bodyPr wrap="square" lIns="0" tIns="0" rIns="0" bIns="0" anchor="ctr">
            <a:spAutoFit/>
          </a:bodyP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rPr>
              <a:t>Resolve</a:t>
            </a:r>
          </a:p>
        </p:txBody>
      </p:sp>
      <p:sp>
        <p:nvSpPr>
          <p:cNvPr id="105" name="Line 26"/>
          <p:cNvSpPr>
            <a:spLocks noChangeShapeType="1"/>
          </p:cNvSpPr>
          <p:nvPr/>
        </p:nvSpPr>
        <p:spPr bwMode="auto">
          <a:xfrm flipV="1">
            <a:off x="4705925" y="4396452"/>
            <a:ext cx="1788168" cy="0"/>
          </a:xfrm>
          <a:prstGeom prst="line">
            <a:avLst/>
          </a:prstGeom>
          <a:noFill/>
          <a:ln w="9525">
            <a:solidFill>
              <a:schemeClr val="accent3"/>
            </a:solidFill>
            <a:round/>
            <a:headEnd type="triangle" w="med" len="med"/>
            <a:tailEnd type="triangle" w="med" len="med"/>
          </a:ln>
        </p:spPr>
        <p:txBody>
          <a:bodyPr lIns="82369" tIns="41185" rIns="82369" bIns="41185"/>
          <a:lstStyle/>
          <a:p>
            <a:pPr marL="0" marR="0" lvl="0" indent="0" algn="l" defTabSz="823616"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70AD">
                  <a:lumMod val="50000"/>
                </a:srgbClr>
              </a:solidFill>
              <a:effectLst/>
              <a:uLnTx/>
              <a:uFillTx/>
              <a:latin typeface="Verdana"/>
              <a:ea typeface="+mn-ea"/>
              <a:cs typeface="+mn-cs"/>
            </a:endParaRPr>
          </a:p>
        </p:txBody>
      </p:sp>
      <p:sp>
        <p:nvSpPr>
          <p:cNvPr id="106" name="Line 27"/>
          <p:cNvSpPr>
            <a:spLocks noChangeShapeType="1"/>
          </p:cNvSpPr>
          <p:nvPr/>
        </p:nvSpPr>
        <p:spPr bwMode="auto">
          <a:xfrm flipV="1">
            <a:off x="5568210" y="4060789"/>
            <a:ext cx="0" cy="337913"/>
          </a:xfrm>
          <a:prstGeom prst="line">
            <a:avLst/>
          </a:prstGeom>
          <a:noFill/>
          <a:ln w="9525">
            <a:solidFill>
              <a:schemeClr val="accent3"/>
            </a:solidFill>
            <a:round/>
            <a:headEnd/>
            <a:tailEnd type="triangle" w="med" len="med"/>
          </a:ln>
        </p:spPr>
        <p:txBody>
          <a:bodyPr lIns="82369" tIns="41185" rIns="82369" bIns="41185"/>
          <a:lstStyle/>
          <a:p>
            <a:pPr marL="0" marR="0" lvl="0" indent="0" algn="l" defTabSz="823616"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Verdana"/>
              <a:ea typeface="+mn-ea"/>
              <a:cs typeface="+mn-cs"/>
            </a:endParaRPr>
          </a:p>
        </p:txBody>
      </p:sp>
      <p:sp>
        <p:nvSpPr>
          <p:cNvPr id="107" name="Line 28"/>
          <p:cNvSpPr>
            <a:spLocks noChangeShapeType="1"/>
          </p:cNvSpPr>
          <p:nvPr/>
        </p:nvSpPr>
        <p:spPr bwMode="auto">
          <a:xfrm>
            <a:off x="5568210" y="4345972"/>
            <a:ext cx="0" cy="397759"/>
          </a:xfrm>
          <a:prstGeom prst="line">
            <a:avLst/>
          </a:prstGeom>
          <a:noFill/>
          <a:ln w="9525">
            <a:solidFill>
              <a:schemeClr val="accent3"/>
            </a:solidFill>
            <a:round/>
            <a:headEnd/>
            <a:tailEnd type="triangle" w="med" len="med"/>
          </a:ln>
        </p:spPr>
        <p:txBody>
          <a:bodyPr lIns="82369" tIns="41185" rIns="82369" bIns="41185"/>
          <a:lstStyle/>
          <a:p>
            <a:pPr marL="0" marR="0" lvl="0" indent="0" algn="l" defTabSz="823616"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Verdana"/>
              <a:ea typeface="+mn-ea"/>
              <a:cs typeface="+mn-cs"/>
            </a:endParaRPr>
          </a:p>
        </p:txBody>
      </p:sp>
      <p:sp>
        <p:nvSpPr>
          <p:cNvPr id="108" name="Text Box 23"/>
          <p:cNvSpPr txBox="1">
            <a:spLocks noChangeArrowheads="1"/>
          </p:cNvSpPr>
          <p:nvPr/>
        </p:nvSpPr>
        <p:spPr bwMode="auto">
          <a:xfrm>
            <a:off x="5275906" y="3913979"/>
            <a:ext cx="610210" cy="138499"/>
          </a:xfrm>
          <a:prstGeom prst="rect">
            <a:avLst/>
          </a:prstGeom>
          <a:noFill/>
          <a:ln w="9525">
            <a:noFill/>
            <a:miter lim="800000"/>
            <a:headEnd/>
            <a:tailEnd/>
          </a:ln>
        </p:spPr>
        <p:txBody>
          <a:bodyPr wrap="square" lIns="0" tIns="0" rIns="0" bIns="0" anchor="ctr">
            <a:spAutoFit/>
          </a:bodyP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rPr>
              <a:t>Escalate</a:t>
            </a:r>
          </a:p>
        </p:txBody>
      </p:sp>
      <p:sp>
        <p:nvSpPr>
          <p:cNvPr id="109" name="Text Box 36"/>
          <p:cNvSpPr txBox="1">
            <a:spLocks noChangeArrowheads="1"/>
          </p:cNvSpPr>
          <p:nvPr/>
        </p:nvSpPr>
        <p:spPr bwMode="auto">
          <a:xfrm>
            <a:off x="5335009" y="4323330"/>
            <a:ext cx="432229" cy="171769"/>
          </a:xfrm>
          <a:prstGeom prst="rect">
            <a:avLst/>
          </a:prstGeom>
          <a:solidFill>
            <a:sysClr val="window" lastClr="FFFFFF"/>
          </a:solidFill>
          <a:ln w="9525" algn="ctr">
            <a:noFill/>
            <a:miter lim="800000"/>
            <a:headEnd/>
            <a:tailEnd/>
          </a:ln>
        </p:spPr>
        <p:txBody>
          <a:bodyPr wrap="square" lIns="16474" tIns="16474" rIns="16474" bIns="16474">
            <a:spAutoFit/>
          </a:bodyP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rPr>
              <a:t>Issue</a:t>
            </a:r>
          </a:p>
        </p:txBody>
      </p:sp>
      <p:sp>
        <p:nvSpPr>
          <p:cNvPr id="110" name="Text Box 22"/>
          <p:cNvSpPr txBox="1">
            <a:spLocks noChangeArrowheads="1"/>
          </p:cNvSpPr>
          <p:nvPr/>
        </p:nvSpPr>
        <p:spPr bwMode="auto">
          <a:xfrm>
            <a:off x="5278612" y="4762353"/>
            <a:ext cx="604789" cy="138499"/>
          </a:xfrm>
          <a:prstGeom prst="rect">
            <a:avLst/>
          </a:prstGeom>
          <a:noFill/>
          <a:ln w="9525">
            <a:noFill/>
            <a:miter lim="800000"/>
            <a:headEnd/>
            <a:tailEnd/>
          </a:ln>
        </p:spPr>
        <p:txBody>
          <a:bodyPr wrap="square" lIns="0" tIns="0" rIns="0" bIns="0" anchor="ctr">
            <a:spAutoFit/>
          </a:bodyP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rPr>
              <a:t>Resolve</a:t>
            </a:r>
          </a:p>
        </p:txBody>
      </p:sp>
      <p:sp>
        <p:nvSpPr>
          <p:cNvPr id="111" name="Line 26"/>
          <p:cNvSpPr>
            <a:spLocks noChangeShapeType="1"/>
          </p:cNvSpPr>
          <p:nvPr/>
        </p:nvSpPr>
        <p:spPr bwMode="auto">
          <a:xfrm flipV="1">
            <a:off x="4705925" y="5678995"/>
            <a:ext cx="1788168" cy="0"/>
          </a:xfrm>
          <a:prstGeom prst="line">
            <a:avLst/>
          </a:prstGeom>
          <a:noFill/>
          <a:ln w="9525">
            <a:solidFill>
              <a:schemeClr val="accent3"/>
            </a:solidFill>
            <a:round/>
            <a:headEnd type="triangle" w="med" len="med"/>
            <a:tailEnd type="triangle" w="med" len="med"/>
          </a:ln>
        </p:spPr>
        <p:txBody>
          <a:bodyPr lIns="82369" tIns="41185" rIns="82369" bIns="41185"/>
          <a:lstStyle/>
          <a:p>
            <a:pPr marL="0" marR="0" lvl="0" indent="0" algn="l" defTabSz="823616"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70AD">
                  <a:lumMod val="50000"/>
                </a:srgbClr>
              </a:solidFill>
              <a:effectLst/>
              <a:uLnTx/>
              <a:uFillTx/>
              <a:latin typeface="Verdana"/>
              <a:ea typeface="+mn-ea"/>
              <a:cs typeface="+mn-cs"/>
            </a:endParaRPr>
          </a:p>
        </p:txBody>
      </p:sp>
      <p:sp>
        <p:nvSpPr>
          <p:cNvPr id="112" name="Line 27"/>
          <p:cNvSpPr>
            <a:spLocks noChangeShapeType="1"/>
          </p:cNvSpPr>
          <p:nvPr/>
        </p:nvSpPr>
        <p:spPr bwMode="auto">
          <a:xfrm flipV="1">
            <a:off x="5568210" y="5387388"/>
            <a:ext cx="0" cy="293856"/>
          </a:xfrm>
          <a:prstGeom prst="line">
            <a:avLst/>
          </a:prstGeom>
          <a:noFill/>
          <a:ln w="9525">
            <a:solidFill>
              <a:schemeClr val="accent3"/>
            </a:solidFill>
            <a:round/>
            <a:headEnd/>
            <a:tailEnd type="triangle" w="med" len="med"/>
          </a:ln>
        </p:spPr>
        <p:txBody>
          <a:bodyPr lIns="82369" tIns="41185" rIns="82369" bIns="41185"/>
          <a:lstStyle/>
          <a:p>
            <a:pPr marL="0" marR="0" lvl="0" indent="0" algn="l" defTabSz="823616"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Verdana"/>
              <a:ea typeface="+mn-ea"/>
              <a:cs typeface="+mn-cs"/>
            </a:endParaRPr>
          </a:p>
        </p:txBody>
      </p:sp>
      <p:sp>
        <p:nvSpPr>
          <p:cNvPr id="113" name="Line 28"/>
          <p:cNvSpPr>
            <a:spLocks noChangeShapeType="1"/>
          </p:cNvSpPr>
          <p:nvPr/>
        </p:nvSpPr>
        <p:spPr bwMode="auto">
          <a:xfrm>
            <a:off x="5568210" y="5628515"/>
            <a:ext cx="0" cy="316085"/>
          </a:xfrm>
          <a:prstGeom prst="line">
            <a:avLst/>
          </a:prstGeom>
          <a:noFill/>
          <a:ln w="9525">
            <a:solidFill>
              <a:schemeClr val="accent3"/>
            </a:solidFill>
            <a:round/>
            <a:headEnd/>
            <a:tailEnd type="triangle" w="med" len="med"/>
          </a:ln>
        </p:spPr>
        <p:txBody>
          <a:bodyPr lIns="82369" tIns="41185" rIns="82369" bIns="41185"/>
          <a:lstStyle/>
          <a:p>
            <a:pPr marL="0" marR="0" lvl="0" indent="0" algn="l" defTabSz="823616"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Verdana"/>
              <a:ea typeface="+mn-ea"/>
              <a:cs typeface="+mn-cs"/>
            </a:endParaRPr>
          </a:p>
        </p:txBody>
      </p:sp>
      <p:sp>
        <p:nvSpPr>
          <p:cNvPr id="114" name="Text Box 23"/>
          <p:cNvSpPr txBox="1">
            <a:spLocks noChangeArrowheads="1"/>
          </p:cNvSpPr>
          <p:nvPr/>
        </p:nvSpPr>
        <p:spPr bwMode="auto">
          <a:xfrm>
            <a:off x="5275906" y="5196521"/>
            <a:ext cx="610210" cy="138499"/>
          </a:xfrm>
          <a:prstGeom prst="rect">
            <a:avLst/>
          </a:prstGeom>
          <a:noFill/>
          <a:ln w="9525">
            <a:noFill/>
            <a:miter lim="800000"/>
            <a:headEnd/>
            <a:tailEnd/>
          </a:ln>
        </p:spPr>
        <p:txBody>
          <a:bodyPr wrap="square" lIns="0" tIns="0" rIns="0" bIns="0" anchor="ctr">
            <a:spAutoFit/>
          </a:bodyP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rPr>
              <a:t>Escalate</a:t>
            </a:r>
          </a:p>
        </p:txBody>
      </p:sp>
      <p:sp>
        <p:nvSpPr>
          <p:cNvPr id="115" name="Text Box 36"/>
          <p:cNvSpPr txBox="1">
            <a:spLocks noChangeArrowheads="1"/>
          </p:cNvSpPr>
          <p:nvPr/>
        </p:nvSpPr>
        <p:spPr bwMode="auto">
          <a:xfrm>
            <a:off x="5335009" y="5605872"/>
            <a:ext cx="432229" cy="171769"/>
          </a:xfrm>
          <a:prstGeom prst="rect">
            <a:avLst/>
          </a:prstGeom>
          <a:solidFill>
            <a:sysClr val="window" lastClr="FFFFFF"/>
          </a:solidFill>
          <a:ln w="9525" algn="ctr">
            <a:noFill/>
            <a:miter lim="800000"/>
            <a:headEnd/>
            <a:tailEnd/>
          </a:ln>
        </p:spPr>
        <p:txBody>
          <a:bodyPr wrap="square" lIns="16474" tIns="16474" rIns="16474" bIns="16474">
            <a:spAutoFit/>
          </a:bodyP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rPr>
              <a:t>Issue</a:t>
            </a:r>
          </a:p>
        </p:txBody>
      </p:sp>
      <p:sp>
        <p:nvSpPr>
          <p:cNvPr id="116" name="Text Box 22"/>
          <p:cNvSpPr txBox="1">
            <a:spLocks noChangeArrowheads="1"/>
          </p:cNvSpPr>
          <p:nvPr/>
        </p:nvSpPr>
        <p:spPr bwMode="auto">
          <a:xfrm>
            <a:off x="5278612" y="5921852"/>
            <a:ext cx="604789" cy="138499"/>
          </a:xfrm>
          <a:prstGeom prst="rect">
            <a:avLst/>
          </a:prstGeom>
          <a:noFill/>
          <a:ln w="9525">
            <a:noFill/>
            <a:miter lim="800000"/>
            <a:headEnd/>
            <a:tailEnd/>
          </a:ln>
        </p:spPr>
        <p:txBody>
          <a:bodyPr wrap="square" lIns="0" tIns="0" rIns="0" bIns="0" anchor="ctr">
            <a:spAutoFit/>
          </a:bodyP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rPr>
              <a:t>Resolve</a:t>
            </a:r>
          </a:p>
        </p:txBody>
      </p:sp>
      <p:sp>
        <p:nvSpPr>
          <p:cNvPr id="118" name="Line 28"/>
          <p:cNvSpPr>
            <a:spLocks noChangeShapeType="1"/>
          </p:cNvSpPr>
          <p:nvPr/>
        </p:nvSpPr>
        <p:spPr bwMode="auto">
          <a:xfrm flipV="1">
            <a:off x="5561685" y="2031443"/>
            <a:ext cx="0" cy="270651"/>
          </a:xfrm>
          <a:prstGeom prst="line">
            <a:avLst/>
          </a:prstGeom>
          <a:noFill/>
          <a:ln w="9525">
            <a:solidFill>
              <a:schemeClr val="accent3"/>
            </a:solidFill>
            <a:round/>
            <a:headEnd/>
            <a:tailEnd type="triangle" w="med" len="med"/>
          </a:ln>
        </p:spPr>
        <p:txBody>
          <a:bodyPr lIns="82369" tIns="41185" rIns="82369" bIns="41185"/>
          <a:lstStyle/>
          <a:p>
            <a:pPr marL="0" marR="0" lvl="0" indent="0" algn="l" defTabSz="823616"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a:ln>
                <a:noFill/>
              </a:ln>
              <a:solidFill>
                <a:srgbClr val="000000"/>
              </a:solidFill>
              <a:effectLst/>
              <a:uLnTx/>
              <a:uFillTx/>
              <a:latin typeface="Verdana"/>
              <a:ea typeface="+mn-ea"/>
              <a:cs typeface="+mn-cs"/>
            </a:endParaRPr>
          </a:p>
        </p:txBody>
      </p:sp>
      <p:sp>
        <p:nvSpPr>
          <p:cNvPr id="52" name="Text Box 36"/>
          <p:cNvSpPr txBox="1">
            <a:spLocks noChangeArrowheads="1"/>
          </p:cNvSpPr>
          <p:nvPr/>
        </p:nvSpPr>
        <p:spPr bwMode="auto">
          <a:xfrm>
            <a:off x="5351312" y="2230602"/>
            <a:ext cx="432233" cy="171769"/>
          </a:xfrm>
          <a:prstGeom prst="rect">
            <a:avLst/>
          </a:prstGeom>
          <a:solidFill>
            <a:sysClr val="window" lastClr="FFFFFF"/>
          </a:solidFill>
          <a:ln w="9525" algn="ctr">
            <a:noFill/>
            <a:miter lim="800000"/>
            <a:headEnd/>
            <a:tailEnd/>
          </a:ln>
        </p:spPr>
        <p:txBody>
          <a:bodyPr wrap="square" lIns="16474" tIns="16474" rIns="16474" bIns="16474">
            <a:spAutoFit/>
          </a:bodyPr>
          <a:lstStyle/>
          <a:p>
            <a:pPr marL="0" marR="0" lvl="0" indent="0" algn="ctr" defTabSz="823616" rtl="0" eaLnBrk="1" fontAlgn="auto" latinLnBrk="0" hangingPunct="1">
              <a:lnSpc>
                <a:spcPct val="100000"/>
              </a:lnSpc>
              <a:spcBef>
                <a:spcPct val="50000"/>
              </a:spcBef>
              <a:spcAft>
                <a:spcPts val="0"/>
              </a:spcAft>
              <a:buClrTx/>
              <a:buSzTx/>
              <a:buFontTx/>
              <a:buNone/>
              <a:tabLst/>
              <a:defRPr/>
            </a:pPr>
            <a:r>
              <a:rPr kumimoji="0" lang="en-US" sz="900" b="1" i="0" u="none" strike="noStrike" kern="0" cap="none" spc="0" normalizeH="0" baseline="0" noProof="0">
                <a:ln>
                  <a:noFill/>
                </a:ln>
                <a:solidFill>
                  <a:srgbClr val="000000"/>
                </a:solidFill>
                <a:effectLst/>
                <a:uLnTx/>
                <a:uFillTx/>
                <a:latin typeface="Verdana"/>
                <a:ea typeface="+mn-ea"/>
                <a:cs typeface="Calibri" pitchFamily="34" charset="0"/>
                <a:sym typeface="Calibri" pitchFamily="34" charset="0"/>
              </a:rPr>
              <a:t>Issue</a:t>
            </a:r>
          </a:p>
        </p:txBody>
      </p:sp>
      <p:pic>
        <p:nvPicPr>
          <p:cNvPr id="67" name="Picture 66">
            <a:extLst>
              <a:ext uri="{FF2B5EF4-FFF2-40B4-BE49-F238E27FC236}">
                <a16:creationId xmlns:a16="http://schemas.microsoft.com/office/drawing/2014/main" id="{E33B2C4C-6A83-48E5-B53E-630F2C57F7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25548" y="1249813"/>
            <a:ext cx="823984" cy="408469"/>
          </a:xfrm>
          <a:prstGeom prst="rect">
            <a:avLst/>
          </a:prstGeom>
        </p:spPr>
      </p:pic>
      <p:pic>
        <p:nvPicPr>
          <p:cNvPr id="2" name="Picture 1">
            <a:extLst>
              <a:ext uri="{FF2B5EF4-FFF2-40B4-BE49-F238E27FC236}">
                <a16:creationId xmlns:a16="http://schemas.microsoft.com/office/drawing/2014/main" id="{4AA154D5-0054-45A9-8F7E-06CD9DD9AF2E}"/>
              </a:ext>
            </a:extLst>
          </p:cNvPr>
          <p:cNvPicPr>
            <a:picLocks noChangeAspect="1"/>
          </p:cNvPicPr>
          <p:nvPr/>
        </p:nvPicPr>
        <p:blipFill>
          <a:blip r:embed="rId8"/>
          <a:stretch>
            <a:fillRect/>
          </a:stretch>
        </p:blipFill>
        <p:spPr>
          <a:xfrm>
            <a:off x="2873731" y="1250064"/>
            <a:ext cx="2070088" cy="428535"/>
          </a:xfrm>
          <a:prstGeom prst="rect">
            <a:avLst/>
          </a:prstGeom>
        </p:spPr>
      </p:pic>
      <p:sp>
        <p:nvSpPr>
          <p:cNvPr id="77" name="Rectangle 48">
            <a:extLst>
              <a:ext uri="{FF2B5EF4-FFF2-40B4-BE49-F238E27FC236}">
                <a16:creationId xmlns:a16="http://schemas.microsoft.com/office/drawing/2014/main" id="{F42420DD-4BF1-4107-95CD-7E05B04947A2}"/>
              </a:ext>
            </a:extLst>
          </p:cNvPr>
          <p:cNvSpPr>
            <a:spLocks noChangeArrowheads="1"/>
          </p:cNvSpPr>
          <p:nvPr/>
        </p:nvSpPr>
        <p:spPr bwMode="auto">
          <a:xfrm>
            <a:off x="11365348" y="3701026"/>
            <a:ext cx="282945" cy="1927490"/>
          </a:xfrm>
          <a:prstGeom prst="rect">
            <a:avLst/>
          </a:prstGeom>
          <a:solidFill>
            <a:schemeClr val="accent6">
              <a:lumMod val="75000"/>
            </a:schemeClr>
          </a:solidFill>
          <a:ln w="9525">
            <a:solidFill>
              <a:sysClr val="window" lastClr="FFFFFF"/>
            </a:solidFill>
            <a:miter lim="800000"/>
            <a:headEnd/>
            <a:tailEnd/>
          </a:ln>
        </p:spPr>
        <p:txBody>
          <a:bodyPr vert="vert270" wrap="none" lIns="82369" tIns="41185" rIns="82369" bIns="41185" anchor="ctr"/>
          <a:lstStyle/>
          <a:p>
            <a:pPr marL="0" marR="0" lvl="0" indent="0" algn="ctr" defTabSz="823616"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Verdana"/>
                <a:ea typeface="+mn-ea"/>
                <a:cs typeface="Calibri" pitchFamily="34" charset="0"/>
                <a:sym typeface="Calibri"/>
              </a:rPr>
              <a:t>DESIGN &amp; BUILD</a:t>
            </a:r>
          </a:p>
        </p:txBody>
      </p:sp>
      <p:sp>
        <p:nvSpPr>
          <p:cNvPr id="78" name="Rectangle 49">
            <a:extLst>
              <a:ext uri="{FF2B5EF4-FFF2-40B4-BE49-F238E27FC236}">
                <a16:creationId xmlns:a16="http://schemas.microsoft.com/office/drawing/2014/main" id="{4EB4DCDB-747E-425A-A6C3-882F7C660976}"/>
              </a:ext>
            </a:extLst>
          </p:cNvPr>
          <p:cNvSpPr>
            <a:spLocks noChangeArrowheads="1"/>
          </p:cNvSpPr>
          <p:nvPr/>
        </p:nvSpPr>
        <p:spPr bwMode="auto">
          <a:xfrm>
            <a:off x="11365348" y="2692672"/>
            <a:ext cx="282945" cy="938371"/>
          </a:xfrm>
          <a:prstGeom prst="rect">
            <a:avLst/>
          </a:prstGeom>
          <a:solidFill>
            <a:schemeClr val="accent6"/>
          </a:solidFill>
          <a:ln w="9525">
            <a:solidFill>
              <a:sysClr val="window" lastClr="FFFFFF"/>
            </a:solidFill>
            <a:miter lim="800000"/>
            <a:headEnd/>
            <a:tailEnd/>
          </a:ln>
        </p:spPr>
        <p:txBody>
          <a:bodyPr vert="vert270" wrap="none" lIns="82369" tIns="41185" rIns="82369" bIns="41185" anchor="ctr"/>
          <a:lstStyle/>
          <a:p>
            <a:pPr marL="0" marR="0" lvl="0" indent="0" algn="ctr" defTabSz="823616"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Verdana"/>
                <a:ea typeface="+mn-ea"/>
                <a:cs typeface="Calibri" pitchFamily="34" charset="0"/>
                <a:sym typeface="Calibri"/>
              </a:rPr>
              <a:t>ASSESS</a:t>
            </a:r>
          </a:p>
        </p:txBody>
      </p:sp>
      <p:sp>
        <p:nvSpPr>
          <p:cNvPr id="79" name="Rectangle 50">
            <a:extLst>
              <a:ext uri="{FF2B5EF4-FFF2-40B4-BE49-F238E27FC236}">
                <a16:creationId xmlns:a16="http://schemas.microsoft.com/office/drawing/2014/main" id="{2454E18A-E21D-4EB6-9C7A-A599C8AE27B7}"/>
              </a:ext>
            </a:extLst>
          </p:cNvPr>
          <p:cNvSpPr>
            <a:spLocks noChangeArrowheads="1"/>
          </p:cNvSpPr>
          <p:nvPr/>
        </p:nvSpPr>
        <p:spPr bwMode="auto">
          <a:xfrm>
            <a:off x="11365348" y="1716145"/>
            <a:ext cx="282945" cy="931343"/>
          </a:xfrm>
          <a:prstGeom prst="rect">
            <a:avLst/>
          </a:prstGeom>
          <a:solidFill>
            <a:schemeClr val="accent6">
              <a:lumMod val="60000"/>
              <a:lumOff val="40000"/>
            </a:schemeClr>
          </a:solidFill>
          <a:ln w="9525">
            <a:solidFill>
              <a:sysClr val="window" lastClr="FFFFFF"/>
            </a:solidFill>
            <a:miter lim="800000"/>
            <a:headEnd/>
            <a:tailEnd/>
          </a:ln>
        </p:spPr>
        <p:txBody>
          <a:bodyPr vert="vert270" wrap="none" lIns="82369" tIns="41185" rIns="82369" bIns="41185" anchor="ctr"/>
          <a:lstStyle/>
          <a:p>
            <a:pPr marL="0" marR="0" lvl="0" indent="0" algn="ctr" defTabSz="823616"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Verdana"/>
                <a:ea typeface="+mn-ea"/>
                <a:cs typeface="Calibri" pitchFamily="34" charset="0"/>
                <a:sym typeface="Calibri"/>
              </a:rPr>
              <a:t>INITIATE</a:t>
            </a:r>
          </a:p>
        </p:txBody>
      </p:sp>
      <p:sp>
        <p:nvSpPr>
          <p:cNvPr id="80" name="Rectangle 48">
            <a:extLst>
              <a:ext uri="{FF2B5EF4-FFF2-40B4-BE49-F238E27FC236}">
                <a16:creationId xmlns:a16="http://schemas.microsoft.com/office/drawing/2014/main" id="{3C9FEF5E-AF7C-487A-BC7D-4D2C0C6EB782}"/>
              </a:ext>
            </a:extLst>
          </p:cNvPr>
          <p:cNvSpPr>
            <a:spLocks noChangeArrowheads="1"/>
          </p:cNvSpPr>
          <p:nvPr/>
        </p:nvSpPr>
        <p:spPr bwMode="auto">
          <a:xfrm>
            <a:off x="11365348" y="5678994"/>
            <a:ext cx="282945" cy="613237"/>
          </a:xfrm>
          <a:prstGeom prst="rect">
            <a:avLst/>
          </a:prstGeom>
          <a:solidFill>
            <a:schemeClr val="accent6">
              <a:lumMod val="50000"/>
            </a:schemeClr>
          </a:solidFill>
          <a:ln w="9525">
            <a:solidFill>
              <a:sysClr val="window" lastClr="FFFFFF"/>
            </a:solidFill>
            <a:miter lim="800000"/>
            <a:headEnd/>
            <a:tailEnd/>
          </a:ln>
        </p:spPr>
        <p:txBody>
          <a:bodyPr vert="vert270" wrap="none" lIns="82369" tIns="41185" rIns="82369" bIns="41185" anchor="ctr"/>
          <a:lstStyle/>
          <a:p>
            <a:pPr marL="0" marR="0" lvl="0" indent="0" algn="ctr" defTabSz="823616"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Verdana"/>
                <a:ea typeface="+mn-ea"/>
                <a:cs typeface="Calibri" pitchFamily="34" charset="0"/>
                <a:sym typeface="Calibri"/>
              </a:rPr>
              <a:t>RUN</a:t>
            </a:r>
          </a:p>
        </p:txBody>
      </p:sp>
    </p:spTree>
    <p:extLst>
      <p:ext uri="{BB962C8B-B14F-4D97-AF65-F5344CB8AC3E}">
        <p14:creationId xmlns:p14="http://schemas.microsoft.com/office/powerpoint/2010/main" val="831571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Shape 106">
            <a:extLst>
              <a:ext uri="{FF2B5EF4-FFF2-40B4-BE49-F238E27FC236}">
                <a16:creationId xmlns:a16="http://schemas.microsoft.com/office/drawing/2014/main" id="{074F0EC4-AC4C-468A-A23F-07FB0964C8E5}"/>
              </a:ext>
            </a:extLst>
          </p:cNvPr>
          <p:cNvSpPr>
            <a:spLocks/>
          </p:cNvSpPr>
          <p:nvPr/>
        </p:nvSpPr>
        <p:spPr bwMode="auto">
          <a:xfrm flipH="1">
            <a:off x="-33217" y="799848"/>
            <a:ext cx="2792885" cy="6058152"/>
          </a:xfrm>
          <a:custGeom>
            <a:avLst/>
            <a:gdLst>
              <a:gd name="connsiteX0" fmla="*/ 2961876 w 2961876"/>
              <a:gd name="connsiteY0" fmla="*/ 0 h 6058152"/>
              <a:gd name="connsiteX1" fmla="*/ 2831916 w 2961876"/>
              <a:gd name="connsiteY1" fmla="*/ 21344 h 6058152"/>
              <a:gd name="connsiteX2" fmla="*/ 1859777 w 2961876"/>
              <a:gd name="connsiteY2" fmla="*/ 181003 h 6058152"/>
              <a:gd name="connsiteX3" fmla="*/ 0 w 2961876"/>
              <a:gd name="connsiteY3" fmla="*/ 2380045 h 6058152"/>
              <a:gd name="connsiteX4" fmla="*/ 0 w 2961876"/>
              <a:gd name="connsiteY4" fmla="*/ 5884196 h 6058152"/>
              <a:gd name="connsiteX5" fmla="*/ 0 w 2961876"/>
              <a:gd name="connsiteY5" fmla="*/ 6058152 h 6058152"/>
              <a:gd name="connsiteX6" fmla="*/ 2961876 w 2961876"/>
              <a:gd name="connsiteY6" fmla="*/ 6058152 h 605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1876" h="6058152">
                <a:moveTo>
                  <a:pt x="2961876" y="0"/>
                </a:moveTo>
                <a:lnTo>
                  <a:pt x="2831916" y="21344"/>
                </a:lnTo>
                <a:cubicBezTo>
                  <a:pt x="2561114" y="65819"/>
                  <a:pt x="2240163" y="118530"/>
                  <a:pt x="1859777" y="181003"/>
                </a:cubicBezTo>
                <a:cubicBezTo>
                  <a:pt x="782224" y="356926"/>
                  <a:pt x="0" y="1284522"/>
                  <a:pt x="0" y="2380045"/>
                </a:cubicBezTo>
                <a:cubicBezTo>
                  <a:pt x="0" y="2380045"/>
                  <a:pt x="0" y="2380045"/>
                  <a:pt x="0" y="5884196"/>
                </a:cubicBezTo>
                <a:lnTo>
                  <a:pt x="0" y="6058152"/>
                </a:lnTo>
                <a:lnTo>
                  <a:pt x="2961876" y="605815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4" name="Title 3"/>
          <p:cNvSpPr>
            <a:spLocks noGrp="1"/>
          </p:cNvSpPr>
          <p:nvPr>
            <p:ph type="title"/>
          </p:nvPr>
        </p:nvSpPr>
        <p:spPr/>
        <p:txBody>
          <a:bodyPr/>
          <a:lstStyle/>
          <a:p>
            <a:r>
              <a:rPr lang="en-US"/>
              <a:t>Sogeti has Strategic Partnerships with Microsoft Azure…</a:t>
            </a:r>
            <a:endParaRPr lang="en-GB"/>
          </a:p>
        </p:txBody>
      </p:sp>
      <p:sp>
        <p:nvSpPr>
          <p:cNvPr id="11" name="Rectangle 10"/>
          <p:cNvSpPr/>
          <p:nvPr/>
        </p:nvSpPr>
        <p:spPr>
          <a:xfrm>
            <a:off x="6813016" y="1125538"/>
            <a:ext cx="5115847" cy="536416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TextBox 11"/>
          <p:cNvSpPr txBox="1"/>
          <p:nvPr/>
        </p:nvSpPr>
        <p:spPr>
          <a:xfrm>
            <a:off x="9401858" y="1209639"/>
            <a:ext cx="2526142" cy="4557739"/>
          </a:xfrm>
          <a:prstGeom prst="rect">
            <a:avLst/>
          </a:prstGeom>
          <a:noFill/>
        </p:spPr>
        <p:txBody>
          <a:bodyPr wrap="square" rtlCol="0">
            <a:noAutofit/>
          </a:bodyPr>
          <a:lstStyle/>
          <a:p>
            <a:pPr marL="171450" marR="0" lvl="0"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050" b="1" i="0" u="none" strike="noStrike" kern="1200" cap="none" spc="0" normalizeH="0" baseline="0" noProof="0">
                <a:ln>
                  <a:noFill/>
                </a:ln>
                <a:solidFill>
                  <a:srgbClr val="000000"/>
                </a:solidFill>
                <a:effectLst/>
                <a:uLnTx/>
                <a:uFillTx/>
                <a:latin typeface="Verdana"/>
                <a:ea typeface="+mn-ea"/>
                <a:cs typeface="+mn-cs"/>
              </a:rPr>
              <a:t>Active competencies:</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a:p>
            <a:pPr marL="346075" marR="0" lvl="1" indent="-171450" algn="l" defTabSz="914400" rtl="0" eaLnBrk="1" fontAlgn="auto" latinLnBrk="0" hangingPunct="1">
              <a:lnSpc>
                <a:spcPct val="110000"/>
              </a:lnSpc>
              <a:spcBef>
                <a:spcPts val="0"/>
              </a:spcBef>
              <a:spcAft>
                <a:spcPts val="300"/>
              </a:spcAft>
              <a:buClr>
                <a:srgbClr val="0070AD"/>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Gold Cloud Platform</a:t>
            </a:r>
          </a:p>
          <a:p>
            <a:pPr marL="346075" marR="0" lvl="1" indent="-171450" algn="l" defTabSz="914400" rtl="0" eaLnBrk="1" fontAlgn="auto" latinLnBrk="0" hangingPunct="1">
              <a:lnSpc>
                <a:spcPct val="110000"/>
              </a:lnSpc>
              <a:spcBef>
                <a:spcPts val="0"/>
              </a:spcBef>
              <a:spcAft>
                <a:spcPts val="300"/>
              </a:spcAft>
              <a:buClr>
                <a:srgbClr val="0070AD"/>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Gold Cloud Productivity</a:t>
            </a:r>
          </a:p>
          <a:p>
            <a:pPr marL="346075" marR="0" lvl="1" indent="-171450" algn="l" defTabSz="914400" rtl="0" eaLnBrk="1" fontAlgn="auto" latinLnBrk="0" hangingPunct="1">
              <a:lnSpc>
                <a:spcPct val="110000"/>
              </a:lnSpc>
              <a:spcBef>
                <a:spcPts val="0"/>
              </a:spcBef>
              <a:spcAft>
                <a:spcPts val="300"/>
              </a:spcAft>
              <a:buClr>
                <a:srgbClr val="0070AD"/>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Gold Data Platform</a:t>
            </a:r>
          </a:p>
          <a:p>
            <a:pPr marL="346075" marR="0" lvl="1" indent="-171450" algn="l" defTabSz="914400" rtl="0" eaLnBrk="1" fontAlgn="auto" latinLnBrk="0" hangingPunct="1">
              <a:lnSpc>
                <a:spcPct val="110000"/>
              </a:lnSpc>
              <a:spcBef>
                <a:spcPts val="0"/>
              </a:spcBef>
              <a:spcAft>
                <a:spcPts val="300"/>
              </a:spcAft>
              <a:buClr>
                <a:srgbClr val="0070AD"/>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Gold Data Analytics</a:t>
            </a:r>
          </a:p>
          <a:p>
            <a:pPr marL="346075" marR="0" lvl="1" indent="-171450" algn="l" defTabSz="914400" rtl="0" eaLnBrk="1" fontAlgn="auto" latinLnBrk="0" hangingPunct="1">
              <a:lnSpc>
                <a:spcPct val="110000"/>
              </a:lnSpc>
              <a:spcBef>
                <a:spcPts val="0"/>
              </a:spcBef>
              <a:spcAft>
                <a:spcPts val="300"/>
              </a:spcAft>
              <a:buClr>
                <a:srgbClr val="0070AD"/>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Gold Datacenter</a:t>
            </a:r>
          </a:p>
          <a:p>
            <a:pPr marL="346075" marR="0" lvl="1" indent="-171450" algn="l" defTabSz="914400" rtl="0" eaLnBrk="1" fontAlgn="auto" latinLnBrk="0" hangingPunct="1">
              <a:lnSpc>
                <a:spcPct val="110000"/>
              </a:lnSpc>
              <a:spcBef>
                <a:spcPts val="0"/>
              </a:spcBef>
              <a:spcAft>
                <a:spcPts val="300"/>
              </a:spcAft>
              <a:buClr>
                <a:srgbClr val="0070AD"/>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Gold Application Integration</a:t>
            </a:r>
          </a:p>
          <a:p>
            <a:pPr marL="346075" marR="0" lvl="1" indent="-171450" algn="l" defTabSz="914400" rtl="0" eaLnBrk="1" fontAlgn="auto" latinLnBrk="0" hangingPunct="1">
              <a:lnSpc>
                <a:spcPct val="110000"/>
              </a:lnSpc>
              <a:spcBef>
                <a:spcPts val="0"/>
              </a:spcBef>
              <a:spcAft>
                <a:spcPts val="300"/>
              </a:spcAft>
              <a:buClr>
                <a:srgbClr val="0070AD"/>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Gold Application Development</a:t>
            </a:r>
          </a:p>
          <a:p>
            <a:pPr marL="346075" marR="0" lvl="1" indent="-171450" algn="l" defTabSz="914400" rtl="0" eaLnBrk="1" fontAlgn="auto" latinLnBrk="0" hangingPunct="1">
              <a:lnSpc>
                <a:spcPct val="110000"/>
              </a:lnSpc>
              <a:spcBef>
                <a:spcPts val="0"/>
              </a:spcBef>
              <a:spcAft>
                <a:spcPts val="300"/>
              </a:spcAft>
              <a:buClr>
                <a:srgbClr val="0070AD"/>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Gold ALM</a:t>
            </a:r>
          </a:p>
          <a:p>
            <a:pPr marL="346075" marR="0" lvl="1" indent="-171450" algn="l" defTabSz="914400" rtl="0" eaLnBrk="1" fontAlgn="auto" latinLnBrk="0" hangingPunct="1">
              <a:lnSpc>
                <a:spcPct val="110000"/>
              </a:lnSpc>
              <a:spcBef>
                <a:spcPts val="0"/>
              </a:spcBef>
              <a:spcAft>
                <a:spcPts val="300"/>
              </a:spcAft>
              <a:buClr>
                <a:srgbClr val="0070AD"/>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Gold Communication</a:t>
            </a:r>
          </a:p>
          <a:p>
            <a:pPr marL="346075" marR="0" lvl="1" indent="-171450" algn="l" defTabSz="914400" rtl="0" eaLnBrk="1" fontAlgn="auto" latinLnBrk="0" hangingPunct="1">
              <a:lnSpc>
                <a:spcPct val="110000"/>
              </a:lnSpc>
              <a:spcBef>
                <a:spcPts val="0"/>
              </a:spcBef>
              <a:spcAft>
                <a:spcPts val="300"/>
              </a:spcAft>
              <a:buClr>
                <a:srgbClr val="0070AD"/>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Gold Messaging </a:t>
            </a:r>
          </a:p>
          <a:p>
            <a:pPr marL="346075" marR="0" lvl="1" indent="-171450" algn="l" defTabSz="914400" rtl="0" eaLnBrk="1" fontAlgn="auto" latinLnBrk="0" hangingPunct="1">
              <a:lnSpc>
                <a:spcPct val="110000"/>
              </a:lnSpc>
              <a:spcBef>
                <a:spcPts val="0"/>
              </a:spcBef>
              <a:spcAft>
                <a:spcPts val="300"/>
              </a:spcAft>
              <a:buClr>
                <a:srgbClr val="0070AD"/>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Gold ERP</a:t>
            </a:r>
          </a:p>
          <a:p>
            <a:pPr marL="346075" marR="0" lvl="1" indent="-171450" algn="l" defTabSz="914400" rtl="0" eaLnBrk="1" fontAlgn="auto" latinLnBrk="0" hangingPunct="1">
              <a:lnSpc>
                <a:spcPct val="110000"/>
              </a:lnSpc>
              <a:spcBef>
                <a:spcPts val="0"/>
              </a:spcBef>
              <a:spcAft>
                <a:spcPts val="300"/>
              </a:spcAft>
              <a:buClr>
                <a:srgbClr val="0070AD"/>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Gold Devices/Deployment</a:t>
            </a:r>
          </a:p>
          <a:p>
            <a:pPr marL="171450" marR="0" lvl="1" indent="-171450" algn="l" defTabSz="914400" rtl="0" eaLnBrk="1" fontAlgn="auto" latinLnBrk="0" hangingPunct="1">
              <a:lnSpc>
                <a:spcPct val="11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a:t>
            </a:r>
            <a:r>
              <a:rPr kumimoji="0" lang="en-US" sz="1050" b="1" i="0" u="none" strike="noStrike" kern="1200" cap="none" spc="0" normalizeH="0" baseline="0" noProof="0">
                <a:ln>
                  <a:noFill/>
                </a:ln>
                <a:solidFill>
                  <a:srgbClr val="000000"/>
                </a:solidFill>
                <a:effectLst/>
                <a:uLnTx/>
                <a:uFillTx/>
                <a:latin typeface="Verdana"/>
                <a:ea typeface="+mn-ea"/>
                <a:cs typeface="+mn-cs"/>
              </a:rPr>
              <a:t>Sogeti</a:t>
            </a:r>
            <a:r>
              <a:rPr kumimoji="0" lang="en-US" sz="1050" b="0" i="0" u="none" strike="noStrike" kern="1200" cap="none" spc="0" normalizeH="0" baseline="0" noProof="0">
                <a:ln>
                  <a:noFill/>
                </a:ln>
                <a:solidFill>
                  <a:srgbClr val="000000"/>
                </a:solidFill>
                <a:effectLst/>
                <a:uLnTx/>
                <a:uFillTx/>
                <a:latin typeface="Verdana"/>
                <a:ea typeface="+mn-ea"/>
                <a:cs typeface="+mn-cs"/>
              </a:rPr>
              <a:t> has reached the status of Gold recognition by </a:t>
            </a:r>
            <a:r>
              <a:rPr kumimoji="0" lang="en-US" sz="1050" b="1" i="0" u="none" strike="noStrike" kern="1200" cap="none" spc="0" normalizeH="0" baseline="0" noProof="0">
                <a:ln>
                  <a:noFill/>
                </a:ln>
                <a:solidFill>
                  <a:srgbClr val="000000"/>
                </a:solidFill>
                <a:effectLst/>
                <a:uLnTx/>
                <a:uFillTx/>
                <a:latin typeface="Verdana"/>
                <a:ea typeface="+mn-ea"/>
                <a:cs typeface="+mn-cs"/>
              </a:rPr>
              <a:t>exhibiting increased levels of real world experiences and expertise through customer projects that were independently verified by Microsoft.</a:t>
            </a:r>
            <a:r>
              <a:rPr kumimoji="0" lang="en-US" sz="1050" b="0" i="0" u="none" strike="noStrike" kern="1200" cap="none" spc="0" normalizeH="0" baseline="0" noProof="0">
                <a:ln>
                  <a:noFill/>
                </a:ln>
                <a:solidFill>
                  <a:srgbClr val="000000"/>
                </a:solidFill>
                <a:effectLst/>
                <a:uLnTx/>
                <a:uFillTx/>
                <a:latin typeface="Verdana"/>
                <a:ea typeface="+mn-ea"/>
                <a:cs typeface="+mn-cs"/>
              </a:rPr>
              <a:t>”</a:t>
            </a:r>
          </a:p>
        </p:txBody>
      </p:sp>
      <p:graphicFrame>
        <p:nvGraphicFramePr>
          <p:cNvPr id="13" name="Object 12">
            <a:extLst>
              <a:ext uri="{FF2B5EF4-FFF2-40B4-BE49-F238E27FC236}">
                <a16:creationId xmlns:a16="http://schemas.microsoft.com/office/drawing/2014/main" id="{5FA08985-C97C-47C6-B518-70F8E1D07D21}"/>
              </a:ext>
            </a:extLst>
          </p:cNvPr>
          <p:cNvGraphicFramePr>
            <a:graphicFrameLocks noChangeAspect="1"/>
          </p:cNvGraphicFramePr>
          <p:nvPr/>
        </p:nvGraphicFramePr>
        <p:xfrm>
          <a:off x="6917569" y="1209639"/>
          <a:ext cx="2484289" cy="3214788"/>
        </p:xfrm>
        <a:graphic>
          <a:graphicData uri="http://schemas.openxmlformats.org/presentationml/2006/ole">
            <mc:AlternateContent xmlns:mc="http://schemas.openxmlformats.org/markup-compatibility/2006">
              <mc:Choice xmlns:v="urn:schemas-microsoft-com:vml" Requires="v">
                <p:oleObj spid="_x0000_s22539" name="Acrobat Document" r:id="rId3" imgW="3886052" imgH="5028936" progId="AcroExch.Document.DC">
                  <p:embed/>
                </p:oleObj>
              </mc:Choice>
              <mc:Fallback>
                <p:oleObj name="Acrobat Document" r:id="rId3" imgW="3886052" imgH="5028936" progId="AcroExch.Document.DC">
                  <p:embed/>
                  <p:pic>
                    <p:nvPicPr>
                      <p:cNvPr id="13" name="Object 12">
                        <a:extLst>
                          <a:ext uri="{FF2B5EF4-FFF2-40B4-BE49-F238E27FC236}">
                            <a16:creationId xmlns:a16="http://schemas.microsoft.com/office/drawing/2014/main" id="{5FA08985-C97C-47C6-B518-70F8E1D07D21}"/>
                          </a:ext>
                        </a:extLst>
                      </p:cNvPr>
                      <p:cNvPicPr/>
                      <p:nvPr/>
                    </p:nvPicPr>
                    <p:blipFill>
                      <a:blip r:embed="rId4"/>
                      <a:stretch>
                        <a:fillRect/>
                      </a:stretch>
                    </p:blipFill>
                    <p:spPr>
                      <a:xfrm>
                        <a:off x="6917569" y="1209639"/>
                        <a:ext cx="2484289" cy="3214788"/>
                      </a:xfrm>
                      <a:prstGeom prst="rect">
                        <a:avLst/>
                      </a:prstGeom>
                      <a:ln>
                        <a:noFill/>
                      </a:ln>
                    </p:spPr>
                  </p:pic>
                </p:oleObj>
              </mc:Fallback>
            </mc:AlternateContent>
          </a:graphicData>
        </a:graphic>
      </p:graphicFrame>
      <p:sp>
        <p:nvSpPr>
          <p:cNvPr id="14" name="TextBox 13">
            <a:extLst>
              <a:ext uri="{FF2B5EF4-FFF2-40B4-BE49-F238E27FC236}">
                <a16:creationId xmlns:a16="http://schemas.microsoft.com/office/drawing/2014/main" id="{C795F95B-3D26-4C43-AA82-6845CD3E0DCB}"/>
              </a:ext>
            </a:extLst>
          </p:cNvPr>
          <p:cNvSpPr txBox="1"/>
          <p:nvPr/>
        </p:nvSpPr>
        <p:spPr>
          <a:xfrm>
            <a:off x="6822212" y="5722277"/>
            <a:ext cx="510578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Verdana"/>
                <a:ea typeface="+mn-ea"/>
                <a:cs typeface="+mn-cs"/>
              </a:rPr>
              <a:t>“We are excited to extend our partnership with Sogeti, a leading global systems integrator, to help customers accelerate their business agility, productivity and efficiency.”</a:t>
            </a:r>
            <a:br>
              <a:rPr kumimoji="0" lang="en-US" sz="1050" b="0" i="0" u="none" strike="noStrike" kern="1200" cap="none" spc="0" normalizeH="0" baseline="0" noProof="0">
                <a:ln>
                  <a:noFill/>
                </a:ln>
                <a:solidFill>
                  <a:prstClr val="black"/>
                </a:solidFill>
                <a:effectLst/>
                <a:uLnTx/>
                <a:uFillTx/>
                <a:latin typeface="Verdana"/>
                <a:ea typeface="+mn-ea"/>
                <a:cs typeface="+mn-cs"/>
              </a:rPr>
            </a:br>
            <a:r>
              <a:rPr kumimoji="0" lang="en-US" sz="1050" b="1" i="0" u="none" strike="noStrike" kern="1200" cap="none" spc="0" normalizeH="0" baseline="0" noProof="0">
                <a:ln>
                  <a:noFill/>
                </a:ln>
                <a:solidFill>
                  <a:prstClr val="black"/>
                </a:solidFill>
                <a:effectLst/>
                <a:uLnTx/>
                <a:uFillTx/>
                <a:latin typeface="Verdana"/>
                <a:ea typeface="+mn-ea"/>
                <a:cs typeface="+mn-cs"/>
              </a:rPr>
              <a:t>Scott Guthrie, Executive VP</a:t>
            </a:r>
            <a:r>
              <a:rPr kumimoji="0" lang="en-US" sz="1050" b="0" i="0" u="none" strike="noStrike" kern="1200" cap="none" spc="0" normalizeH="0" baseline="0" noProof="0">
                <a:ln>
                  <a:noFill/>
                </a:ln>
                <a:solidFill>
                  <a:prstClr val="black"/>
                </a:solidFill>
                <a:effectLst/>
                <a:uLnTx/>
                <a:uFillTx/>
                <a:latin typeface="Verdana"/>
                <a:ea typeface="+mn-ea"/>
                <a:cs typeface="+mn-cs"/>
              </a:rPr>
              <a:t>, </a:t>
            </a:r>
            <a:r>
              <a:rPr kumimoji="0" lang="en-US" sz="1050" b="0" i="0" u="none" strike="noStrike" kern="1200" cap="none" spc="0" normalizeH="0" baseline="0" noProof="0">
                <a:ln>
                  <a:noFill/>
                </a:ln>
                <a:solidFill>
                  <a:prstClr val="black"/>
                </a:solidFill>
                <a:effectLst/>
                <a:uLnTx/>
                <a:uFillTx/>
                <a:latin typeface="Verdana"/>
                <a:ea typeface="+mn-ea"/>
                <a:cs typeface="+mn-cs"/>
                <a:hlinkClick r:id="rId5"/>
              </a:rPr>
              <a:t>Cloud &amp; Enterprise, Microsoft</a:t>
            </a:r>
            <a:endParaRPr kumimoji="0" lang="en-US" sz="1800" b="0" i="0" u="none" strike="noStrike" kern="1200" cap="none" spc="0" normalizeH="0" baseline="0" noProof="0">
              <a:ln>
                <a:noFill/>
              </a:ln>
              <a:solidFill>
                <a:srgbClr val="000000"/>
              </a:solidFill>
              <a:effectLst/>
              <a:uLnTx/>
              <a:uFillTx/>
              <a:latin typeface="Verdana"/>
              <a:ea typeface="+mn-ea"/>
              <a:cs typeface="+mn-cs"/>
            </a:endParaRPr>
          </a:p>
        </p:txBody>
      </p:sp>
      <p:sp>
        <p:nvSpPr>
          <p:cNvPr id="15" name="Content Placeholder 2"/>
          <p:cNvSpPr txBox="1">
            <a:spLocks/>
          </p:cNvSpPr>
          <p:nvPr/>
        </p:nvSpPr>
        <p:spPr>
          <a:xfrm>
            <a:off x="6917569" y="4434299"/>
            <a:ext cx="2569350" cy="735528"/>
          </a:xfrm>
          <a:prstGeom prst="rect">
            <a:avLst/>
          </a:prstGeom>
        </p:spPr>
        <p:txBody>
          <a:bodyPr vert="horz" lIns="121916" tIns="60958" rIns="121916" bIns="60958"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alibri Light"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kumimoji="0" lang="en-US" sz="1050" b="1" i="0" u="none" strike="noStrike" kern="1200" cap="none" spc="0" normalizeH="0" baseline="0" noProof="0">
                <a:ln>
                  <a:noFill/>
                </a:ln>
                <a:solidFill>
                  <a:srgbClr val="0070AD"/>
                </a:solidFill>
                <a:effectLst/>
                <a:uLnTx/>
                <a:uFillTx/>
                <a:latin typeface="Verdana"/>
                <a:ea typeface="+mn-ea"/>
                <a:cs typeface="+mn-cs"/>
              </a:rPr>
              <a:t>David Sugarman, </a:t>
            </a:r>
            <a:r>
              <a:rPr kumimoji="0" lang="en-US" sz="1050" b="1" i="1" u="none" strike="noStrike" kern="1200" cap="none" spc="0" normalizeH="0" baseline="0" noProof="0">
                <a:ln>
                  <a:noFill/>
                </a:ln>
                <a:solidFill>
                  <a:srgbClr val="000000"/>
                </a:solidFill>
                <a:effectLst/>
                <a:uLnTx/>
                <a:uFillTx/>
                <a:latin typeface="Verdana"/>
                <a:ea typeface="+mn-ea"/>
                <a:cs typeface="+mn-cs"/>
              </a:rPr>
              <a:t>Director</a:t>
            </a:r>
            <a:endParaRPr kumimoji="0" lang="en-US" sz="105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kumimoji="0" lang="en-US" sz="1050" b="0" i="1" u="none" strike="noStrike" kern="1200" cap="none" spc="0" normalizeH="0" baseline="0" noProof="0">
                <a:ln>
                  <a:noFill/>
                </a:ln>
                <a:solidFill>
                  <a:srgbClr val="000000"/>
                </a:solidFill>
                <a:effectLst/>
                <a:uLnTx/>
                <a:uFillTx/>
                <a:latin typeface="Verdana"/>
                <a:ea typeface="+mn-ea"/>
                <a:cs typeface="+mn-cs"/>
              </a:rPr>
              <a:t>US One Commercial Partner Team</a:t>
            </a:r>
          </a:p>
          <a:p>
            <a:pPr marL="0" marR="0" lvl="0" indent="0" algn="l" defTabSz="914400" rtl="0" eaLnBrk="1" fontAlgn="auto" latinLnBrk="0" hangingPunct="1">
              <a:lnSpc>
                <a:spcPct val="110000"/>
              </a:lnSpc>
              <a:spcBef>
                <a:spcPts val="0"/>
              </a:spcBef>
              <a:spcAft>
                <a:spcPts val="0"/>
              </a:spcAft>
              <a:buClrTx/>
              <a:buSzTx/>
              <a:buFont typeface="Arial" pitchFamily="34" charset="0"/>
              <a:buNone/>
              <a:tabLst/>
              <a:defRPr/>
            </a:pPr>
            <a:r>
              <a:rPr kumimoji="0" lang="en-US" sz="1050" b="0" i="1" u="none" strike="noStrike" kern="1200" cap="none" spc="0" normalizeH="0" baseline="0" noProof="0">
                <a:ln>
                  <a:noFill/>
                </a:ln>
                <a:solidFill>
                  <a:srgbClr val="000000"/>
                </a:solidFill>
                <a:effectLst/>
                <a:uLnTx/>
                <a:uFillTx/>
                <a:latin typeface="Verdana"/>
                <a:ea typeface="+mn-ea"/>
                <a:cs typeface="+mn-cs"/>
              </a:rPr>
              <a:t>Microsoft Corporation</a:t>
            </a:r>
          </a:p>
        </p:txBody>
      </p:sp>
      <p:cxnSp>
        <p:nvCxnSpPr>
          <p:cNvPr id="16" name="Straight Connector 15"/>
          <p:cNvCxnSpPr/>
          <p:nvPr/>
        </p:nvCxnSpPr>
        <p:spPr>
          <a:xfrm>
            <a:off x="6917569" y="5094088"/>
            <a:ext cx="256935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913321" y="1102428"/>
            <a:ext cx="689345" cy="6893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grpSp>
        <p:nvGrpSpPr>
          <p:cNvPr id="18" name="Group 17"/>
          <p:cNvGrpSpPr/>
          <p:nvPr/>
        </p:nvGrpSpPr>
        <p:grpSpPr>
          <a:xfrm>
            <a:off x="3643350" y="1219208"/>
            <a:ext cx="2675732" cy="494146"/>
            <a:chOff x="2667000" y="1566532"/>
            <a:chExt cx="2675732" cy="494146"/>
          </a:xfrm>
        </p:grpSpPr>
        <p:sp>
          <p:nvSpPr>
            <p:cNvPr id="19" name="TextBox 18"/>
            <p:cNvSpPr txBox="1"/>
            <p:nvPr/>
          </p:nvSpPr>
          <p:spPr>
            <a:xfrm>
              <a:off x="2667000" y="1566532"/>
              <a:ext cx="2100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AD"/>
                  </a:solidFill>
                  <a:effectLst/>
                  <a:uLnTx/>
                  <a:uFillTx/>
                  <a:latin typeface="Verdana"/>
                  <a:ea typeface="+mn-ea"/>
                  <a:cs typeface="+mn-cs"/>
                </a:rPr>
                <a:t>THE PARTNERSHIP</a:t>
              </a:r>
            </a:p>
          </p:txBody>
        </p:sp>
        <p:sp>
          <p:nvSpPr>
            <p:cNvPr id="20" name="TextBox 19"/>
            <p:cNvSpPr txBox="1"/>
            <p:nvPr/>
          </p:nvSpPr>
          <p:spPr>
            <a:xfrm>
              <a:off x="2667000" y="1799068"/>
              <a:ext cx="267573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2ABDB"/>
                  </a:solidFill>
                  <a:effectLst/>
                  <a:uLnTx/>
                  <a:uFillTx/>
                  <a:latin typeface="Verdana"/>
                  <a:ea typeface="+mn-ea"/>
                  <a:cs typeface="+mn-cs"/>
                </a:rPr>
                <a:t>19 Years as a Microsoft Partner</a:t>
              </a:r>
            </a:p>
          </p:txBody>
        </p:sp>
      </p:grpSp>
      <p:sp>
        <p:nvSpPr>
          <p:cNvPr id="29" name="Rectangle 28"/>
          <p:cNvSpPr/>
          <p:nvPr/>
        </p:nvSpPr>
        <p:spPr>
          <a:xfrm>
            <a:off x="2853693" y="1813365"/>
            <a:ext cx="3831704" cy="707884"/>
          </a:xfrm>
          <a:prstGeom prst="rect">
            <a:avLst/>
          </a:prstGeom>
        </p:spPr>
        <p:txBody>
          <a:bodyPr wrap="square" lIns="91436" tIns="45719" rIns="91436" bIns="45719">
            <a:spAutoFit/>
          </a:bodyPr>
          <a:lstStyle/>
          <a:p>
            <a:pPr marL="0" marR="0" lvl="0" indent="0" algn="l" defTabSz="121912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Out of over 640,00 Partners; nearly 100,000 Certified Microsoft Partners, only .5% of the Microsoft Partner Network is actually “Managed” by Microsoft. Sogeti is one of the .5%. </a:t>
            </a:r>
          </a:p>
        </p:txBody>
      </p:sp>
      <p:sp>
        <p:nvSpPr>
          <p:cNvPr id="24" name="Oval 23"/>
          <p:cNvSpPr/>
          <p:nvPr/>
        </p:nvSpPr>
        <p:spPr>
          <a:xfrm>
            <a:off x="2913321" y="2628606"/>
            <a:ext cx="689345" cy="6893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grpSp>
        <p:nvGrpSpPr>
          <p:cNvPr id="25" name="Group 24"/>
          <p:cNvGrpSpPr/>
          <p:nvPr/>
        </p:nvGrpSpPr>
        <p:grpSpPr>
          <a:xfrm>
            <a:off x="3643350" y="2745386"/>
            <a:ext cx="2108269" cy="494146"/>
            <a:chOff x="2667000" y="1566532"/>
            <a:chExt cx="2108269" cy="494146"/>
          </a:xfrm>
        </p:grpSpPr>
        <p:sp>
          <p:nvSpPr>
            <p:cNvPr id="26" name="TextBox 25"/>
            <p:cNvSpPr txBox="1"/>
            <p:nvPr/>
          </p:nvSpPr>
          <p:spPr>
            <a:xfrm>
              <a:off x="2667000" y="1566532"/>
              <a:ext cx="21082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AD"/>
                  </a:solidFill>
                  <a:effectLst/>
                  <a:uLnTx/>
                  <a:uFillTx/>
                  <a:latin typeface="Verdana"/>
                  <a:ea typeface="+mn-ea"/>
                  <a:cs typeface="+mn-cs"/>
                </a:rPr>
                <a:t>THE RECOGNITION</a:t>
              </a:r>
            </a:p>
          </p:txBody>
        </p:sp>
        <p:sp>
          <p:nvSpPr>
            <p:cNvPr id="27" name="TextBox 26"/>
            <p:cNvSpPr txBox="1"/>
            <p:nvPr/>
          </p:nvSpPr>
          <p:spPr>
            <a:xfrm>
              <a:off x="2667000" y="1799068"/>
              <a:ext cx="15616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2ABDB"/>
                  </a:solidFill>
                  <a:effectLst/>
                  <a:uLnTx/>
                  <a:uFillTx/>
                  <a:latin typeface="Verdana"/>
                  <a:ea typeface="+mn-ea"/>
                  <a:cs typeface="+mn-cs"/>
                </a:rPr>
                <a:t>Microsoft Awards</a:t>
              </a:r>
            </a:p>
          </p:txBody>
        </p:sp>
      </p:grpSp>
      <p:sp>
        <p:nvSpPr>
          <p:cNvPr id="30" name="Rectangle 29"/>
          <p:cNvSpPr/>
          <p:nvPr/>
        </p:nvSpPr>
        <p:spPr>
          <a:xfrm>
            <a:off x="2853693" y="3335672"/>
            <a:ext cx="3831704" cy="1015661"/>
          </a:xfrm>
          <a:prstGeom prst="rect">
            <a:avLst/>
          </a:prstGeom>
        </p:spPr>
        <p:txBody>
          <a:bodyPr wrap="square" lIns="91436" tIns="45719" rIns="91436" bIns="45719">
            <a:spAutoFit/>
          </a:bodyPr>
          <a:lstStyle/>
          <a:p>
            <a:pPr marL="171450" marR="0" lvl="0" indent="-171450" algn="l" defTabSz="1219122"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Azure EPG Leadership (2017)</a:t>
            </a:r>
          </a:p>
          <a:p>
            <a:pPr marL="171450" marR="0" lvl="0" indent="-171450" algn="l" defTabSz="1219122"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Devices and Deployment Partner of the Year (2017)</a:t>
            </a:r>
          </a:p>
          <a:p>
            <a:pPr marL="171450" marR="0" lvl="0" indent="-171450" algn="l" defTabSz="1219122"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Cloud Innovation Azure Partner of the Year (2012)</a:t>
            </a:r>
          </a:p>
          <a:p>
            <a:pPr marL="171450" marR="0" lvl="0" indent="-171450" algn="l" defTabSz="1219122"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System Integrator Azure Partner of the Year (2012)</a:t>
            </a:r>
          </a:p>
          <a:p>
            <a:pPr marL="171450" marR="0" lvl="0" indent="-171450" algn="l" defTabSz="1219122"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Azure Special Recognition Award (2012)</a:t>
            </a:r>
          </a:p>
        </p:txBody>
      </p:sp>
      <p:sp>
        <p:nvSpPr>
          <p:cNvPr id="31" name="Oval 30"/>
          <p:cNvSpPr/>
          <p:nvPr/>
        </p:nvSpPr>
        <p:spPr>
          <a:xfrm>
            <a:off x="2913321" y="4458691"/>
            <a:ext cx="689345" cy="6893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33" name="TextBox 32"/>
          <p:cNvSpPr txBox="1"/>
          <p:nvPr/>
        </p:nvSpPr>
        <p:spPr>
          <a:xfrm>
            <a:off x="3643350" y="4649475"/>
            <a:ext cx="2100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AD"/>
                </a:solidFill>
                <a:effectLst/>
                <a:uLnTx/>
                <a:uFillTx/>
                <a:latin typeface="Verdana"/>
                <a:ea typeface="+mn-ea"/>
                <a:cs typeface="+mn-cs"/>
              </a:rPr>
              <a:t>THE COMMITMENT</a:t>
            </a:r>
          </a:p>
        </p:txBody>
      </p:sp>
      <p:sp>
        <p:nvSpPr>
          <p:cNvPr id="36" name="Rectangle 35"/>
          <p:cNvSpPr/>
          <p:nvPr/>
        </p:nvSpPr>
        <p:spPr>
          <a:xfrm>
            <a:off x="2853693" y="5160334"/>
            <a:ext cx="3831704" cy="1323437"/>
          </a:xfrm>
          <a:prstGeom prst="rect">
            <a:avLst/>
          </a:prstGeom>
        </p:spPr>
        <p:txBody>
          <a:bodyPr wrap="square" lIns="91436" tIns="45719" rIns="91436" bIns="45719">
            <a:spAutoFit/>
          </a:bodyPr>
          <a:lstStyle/>
          <a:p>
            <a:pPr marL="171450" marR="0" lvl="0" indent="-171450" algn="l" defTabSz="1219122"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One of the first partners to focus heavily on Azure.</a:t>
            </a:r>
          </a:p>
          <a:p>
            <a:pPr marL="171450" marR="0" lvl="0" indent="-171450" algn="l" defTabSz="1219122"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Joint Microsoft Sogeti Agreement to Create the Azure Privilege Club in 2011. </a:t>
            </a:r>
          </a:p>
          <a:p>
            <a:pPr marL="171450" marR="0" lvl="0" indent="-171450" algn="l" defTabSz="1219122"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Members of the Azure Partner Advisory Council</a:t>
            </a:r>
          </a:p>
          <a:p>
            <a:pPr marL="171450" marR="0" lvl="0" indent="-171450" algn="l" defTabSz="1219122"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Dedicated Global Azure </a:t>
            </a:r>
            <a:r>
              <a:rPr kumimoji="0" lang="en-US" sz="1000" b="0" i="0" u="none" strike="noStrike" kern="1200" cap="none" spc="0" normalizeH="0" baseline="0" noProof="0" err="1">
                <a:ln>
                  <a:noFill/>
                </a:ln>
                <a:solidFill>
                  <a:srgbClr val="000000"/>
                </a:solidFill>
                <a:effectLst/>
                <a:uLnTx/>
                <a:uFillTx/>
                <a:latin typeface="Verdana"/>
                <a:ea typeface="+mn-ea"/>
                <a:cs typeface="+mn-cs"/>
              </a:rPr>
              <a:t>CoE</a:t>
            </a:r>
            <a:endParaRPr kumimoji="0" lang="en-US" sz="1000" b="0" i="0" u="none" strike="noStrike" kern="1200" cap="none" spc="0" normalizeH="0" baseline="0" noProof="0">
              <a:ln>
                <a:noFill/>
              </a:ln>
              <a:solidFill>
                <a:srgbClr val="000000"/>
              </a:solidFill>
              <a:effectLst/>
              <a:uLnTx/>
              <a:uFillTx/>
              <a:latin typeface="Verdana"/>
              <a:ea typeface="+mn-ea"/>
              <a:cs typeface="+mn-cs"/>
            </a:endParaRPr>
          </a:p>
          <a:p>
            <a:pPr marL="171450" marR="0" lvl="0" indent="-171450" algn="l" defTabSz="1219122"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One of only three firms to ever been named Enterprise    Partner of the Year</a:t>
            </a:r>
          </a:p>
        </p:txBody>
      </p:sp>
      <p:sp>
        <p:nvSpPr>
          <p:cNvPr id="43" name="TextBox 42"/>
          <p:cNvSpPr txBox="1"/>
          <p:nvPr/>
        </p:nvSpPr>
        <p:spPr>
          <a:xfrm>
            <a:off x="118331" y="1803359"/>
            <a:ext cx="14173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5E616"/>
                </a:solidFill>
                <a:effectLst/>
                <a:uLnTx/>
                <a:uFillTx/>
                <a:latin typeface="Verdana"/>
                <a:ea typeface="+mn-ea"/>
                <a:cs typeface="+mn-cs"/>
              </a:rPr>
              <a:t>THE PEOPLE</a:t>
            </a:r>
          </a:p>
        </p:txBody>
      </p:sp>
      <p:grpSp>
        <p:nvGrpSpPr>
          <p:cNvPr id="56" name="Group 55"/>
          <p:cNvGrpSpPr/>
          <p:nvPr/>
        </p:nvGrpSpPr>
        <p:grpSpPr>
          <a:xfrm>
            <a:off x="154169" y="2415367"/>
            <a:ext cx="1373621" cy="737943"/>
            <a:chOff x="228600" y="2045803"/>
            <a:chExt cx="1373621" cy="737943"/>
          </a:xfrm>
        </p:grpSpPr>
        <p:sp>
          <p:nvSpPr>
            <p:cNvPr id="48" name="TextBox 47"/>
            <p:cNvSpPr txBox="1"/>
            <p:nvPr/>
          </p:nvSpPr>
          <p:spPr>
            <a:xfrm>
              <a:off x="228600" y="2045803"/>
              <a:ext cx="11384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Verdana"/>
                  <a:ea typeface="+mn-ea"/>
                  <a:cs typeface="+mn-cs"/>
                </a:rPr>
                <a:t>1000+</a:t>
              </a:r>
            </a:p>
          </p:txBody>
        </p:sp>
        <p:sp>
          <p:nvSpPr>
            <p:cNvPr id="49" name="TextBox 48"/>
            <p:cNvSpPr txBox="1"/>
            <p:nvPr/>
          </p:nvSpPr>
          <p:spPr>
            <a:xfrm>
              <a:off x="228600" y="2352859"/>
              <a:ext cx="13736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Azure Certified Consultants</a:t>
              </a:r>
            </a:p>
          </p:txBody>
        </p:sp>
      </p:grpSp>
      <p:grpSp>
        <p:nvGrpSpPr>
          <p:cNvPr id="55" name="Group 54"/>
          <p:cNvGrpSpPr/>
          <p:nvPr/>
        </p:nvGrpSpPr>
        <p:grpSpPr>
          <a:xfrm>
            <a:off x="855519" y="3770912"/>
            <a:ext cx="1373621" cy="737943"/>
            <a:chOff x="228600" y="3746921"/>
            <a:chExt cx="1373621" cy="737943"/>
          </a:xfrm>
        </p:grpSpPr>
        <p:sp>
          <p:nvSpPr>
            <p:cNvPr id="50" name="TextBox 49"/>
            <p:cNvSpPr txBox="1"/>
            <p:nvPr/>
          </p:nvSpPr>
          <p:spPr>
            <a:xfrm>
              <a:off x="228600" y="3746921"/>
              <a:ext cx="9557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Verdana"/>
                  <a:ea typeface="+mn-ea"/>
                  <a:cs typeface="+mn-cs"/>
                </a:rPr>
                <a:t>500+</a:t>
              </a:r>
            </a:p>
          </p:txBody>
        </p:sp>
        <p:sp>
          <p:nvSpPr>
            <p:cNvPr id="51" name="TextBox 50"/>
            <p:cNvSpPr txBox="1"/>
            <p:nvPr/>
          </p:nvSpPr>
          <p:spPr>
            <a:xfrm>
              <a:off x="228600" y="4053977"/>
              <a:ext cx="13736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Azure Focused Architects</a:t>
              </a:r>
            </a:p>
          </p:txBody>
        </p:sp>
      </p:grpSp>
      <p:grpSp>
        <p:nvGrpSpPr>
          <p:cNvPr id="54" name="Group 53"/>
          <p:cNvGrpSpPr/>
          <p:nvPr/>
        </p:nvGrpSpPr>
        <p:grpSpPr>
          <a:xfrm>
            <a:off x="154169" y="5385528"/>
            <a:ext cx="1373621" cy="737943"/>
            <a:chOff x="228600" y="5385528"/>
            <a:chExt cx="1373621" cy="737943"/>
          </a:xfrm>
        </p:grpSpPr>
        <p:sp>
          <p:nvSpPr>
            <p:cNvPr id="52" name="TextBox 51"/>
            <p:cNvSpPr txBox="1"/>
            <p:nvPr/>
          </p:nvSpPr>
          <p:spPr>
            <a:xfrm>
              <a:off x="228600" y="5385528"/>
              <a:ext cx="11384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Verdana"/>
                  <a:ea typeface="+mn-ea"/>
                  <a:cs typeface="+mn-cs"/>
                </a:rPr>
                <a:t>2000+</a:t>
              </a:r>
            </a:p>
          </p:txBody>
        </p:sp>
        <p:sp>
          <p:nvSpPr>
            <p:cNvPr id="53" name="TextBox 52"/>
            <p:cNvSpPr txBox="1"/>
            <p:nvPr/>
          </p:nvSpPr>
          <p:spPr>
            <a:xfrm>
              <a:off x="228600" y="5692584"/>
              <a:ext cx="13736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Currently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Verdana"/>
                  <a:ea typeface="+mn-ea"/>
                  <a:cs typeface="+mn-cs"/>
                </a:rPr>
                <a:t>in Training</a:t>
              </a:r>
            </a:p>
          </p:txBody>
        </p:sp>
      </p:grpSp>
      <p:sp>
        <p:nvSpPr>
          <p:cNvPr id="88" name="Down Arrow 87"/>
          <p:cNvSpPr/>
          <p:nvPr/>
        </p:nvSpPr>
        <p:spPr>
          <a:xfrm>
            <a:off x="783167" y="4749197"/>
            <a:ext cx="302022" cy="44352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96" name="Oval 95"/>
          <p:cNvSpPr/>
          <p:nvPr/>
        </p:nvSpPr>
        <p:spPr>
          <a:xfrm>
            <a:off x="179800" y="1102428"/>
            <a:ext cx="689345" cy="68934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grpSp>
        <p:nvGrpSpPr>
          <p:cNvPr id="108" name="Group 107">
            <a:extLst>
              <a:ext uri="{FF2B5EF4-FFF2-40B4-BE49-F238E27FC236}">
                <a16:creationId xmlns:a16="http://schemas.microsoft.com/office/drawing/2014/main" id="{13FC9131-A1BF-4C47-8160-BFCE7EA0F6BF}"/>
              </a:ext>
            </a:extLst>
          </p:cNvPr>
          <p:cNvGrpSpPr/>
          <p:nvPr/>
        </p:nvGrpSpPr>
        <p:grpSpPr>
          <a:xfrm>
            <a:off x="1346739" y="5102932"/>
            <a:ext cx="736874" cy="1160990"/>
            <a:chOff x="6461269" y="6948010"/>
            <a:chExt cx="1921793" cy="3027901"/>
          </a:xfrm>
        </p:grpSpPr>
        <p:sp>
          <p:nvSpPr>
            <p:cNvPr id="109" name="object 11">
              <a:extLst>
                <a:ext uri="{FF2B5EF4-FFF2-40B4-BE49-F238E27FC236}">
                  <a16:creationId xmlns:a16="http://schemas.microsoft.com/office/drawing/2014/main" id="{98905366-74C9-4904-B15A-3762C0D6FCD8}"/>
                </a:ext>
              </a:extLst>
            </p:cNvPr>
            <p:cNvSpPr/>
            <p:nvPr/>
          </p:nvSpPr>
          <p:spPr>
            <a:xfrm>
              <a:off x="6573215" y="8727414"/>
              <a:ext cx="1809661" cy="124849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10" name="object 12">
              <a:extLst>
                <a:ext uri="{FF2B5EF4-FFF2-40B4-BE49-F238E27FC236}">
                  <a16:creationId xmlns:a16="http://schemas.microsoft.com/office/drawing/2014/main" id="{F6B32D63-61F1-46BA-B7A2-AD010DFEE368}"/>
                </a:ext>
              </a:extLst>
            </p:cNvPr>
            <p:cNvSpPr/>
            <p:nvPr/>
          </p:nvSpPr>
          <p:spPr>
            <a:xfrm>
              <a:off x="6577071" y="7981275"/>
              <a:ext cx="1805939" cy="1466215"/>
            </a:xfrm>
            <a:custGeom>
              <a:avLst/>
              <a:gdLst/>
              <a:ahLst/>
              <a:cxnLst/>
              <a:rect l="l" t="t" r="r" b="b"/>
              <a:pathLst>
                <a:path w="1805940" h="1466215">
                  <a:moveTo>
                    <a:pt x="556733" y="0"/>
                  </a:moveTo>
                  <a:lnTo>
                    <a:pt x="21491" y="712596"/>
                  </a:lnTo>
                  <a:lnTo>
                    <a:pt x="513" y="757542"/>
                  </a:lnTo>
                  <a:lnTo>
                    <a:pt x="0" y="803975"/>
                  </a:lnTo>
                  <a:lnTo>
                    <a:pt x="18826" y="846419"/>
                  </a:lnTo>
                  <a:lnTo>
                    <a:pt x="55870" y="879398"/>
                  </a:lnTo>
                  <a:lnTo>
                    <a:pt x="1011583" y="1431188"/>
                  </a:lnTo>
                  <a:lnTo>
                    <a:pt x="1055561" y="1451400"/>
                  </a:lnTo>
                  <a:lnTo>
                    <a:pt x="1101322" y="1462883"/>
                  </a:lnTo>
                  <a:lnTo>
                    <a:pt x="1147720" y="1465870"/>
                  </a:lnTo>
                  <a:lnTo>
                    <a:pt x="1193611" y="1460596"/>
                  </a:lnTo>
                  <a:lnTo>
                    <a:pt x="1237848" y="1447296"/>
                  </a:lnTo>
                  <a:lnTo>
                    <a:pt x="1279286" y="1426203"/>
                  </a:lnTo>
                  <a:lnTo>
                    <a:pt x="1316781" y="1397553"/>
                  </a:lnTo>
                  <a:lnTo>
                    <a:pt x="1349187" y="1361579"/>
                  </a:lnTo>
                  <a:lnTo>
                    <a:pt x="1805816" y="748969"/>
                  </a:lnTo>
                  <a:lnTo>
                    <a:pt x="1797904" y="716610"/>
                  </a:lnTo>
                  <a:lnTo>
                    <a:pt x="556733" y="0"/>
                  </a:lnTo>
                  <a:close/>
                </a:path>
              </a:pathLst>
            </a:custGeom>
            <a:solidFill>
              <a:srgbClr val="84C6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11" name="object 13">
              <a:extLst>
                <a:ext uri="{FF2B5EF4-FFF2-40B4-BE49-F238E27FC236}">
                  <a16:creationId xmlns:a16="http://schemas.microsoft.com/office/drawing/2014/main" id="{17DD5196-79E7-4C01-B657-E8483A994EAA}"/>
                </a:ext>
              </a:extLst>
            </p:cNvPr>
            <p:cNvSpPr/>
            <p:nvPr/>
          </p:nvSpPr>
          <p:spPr>
            <a:xfrm>
              <a:off x="6575700" y="7968427"/>
              <a:ext cx="1807210" cy="1460500"/>
            </a:xfrm>
            <a:custGeom>
              <a:avLst/>
              <a:gdLst/>
              <a:ahLst/>
              <a:cxnLst/>
              <a:rect l="l" t="t" r="r" b="b"/>
              <a:pathLst>
                <a:path w="1807209" h="1460500">
                  <a:moveTo>
                    <a:pt x="540772" y="0"/>
                  </a:moveTo>
                  <a:lnTo>
                    <a:pt x="21202" y="697039"/>
                  </a:lnTo>
                  <a:lnTo>
                    <a:pt x="113" y="743488"/>
                  </a:lnTo>
                  <a:lnTo>
                    <a:pt x="0" y="792510"/>
                  </a:lnTo>
                  <a:lnTo>
                    <a:pt x="19498" y="837490"/>
                  </a:lnTo>
                  <a:lnTo>
                    <a:pt x="57245" y="871816"/>
                  </a:lnTo>
                  <a:lnTo>
                    <a:pt x="1019333" y="1427289"/>
                  </a:lnTo>
                  <a:lnTo>
                    <a:pt x="1060748" y="1446324"/>
                  </a:lnTo>
                  <a:lnTo>
                    <a:pt x="1103834" y="1457135"/>
                  </a:lnTo>
                  <a:lnTo>
                    <a:pt x="1147516" y="1459944"/>
                  </a:lnTo>
                  <a:lnTo>
                    <a:pt x="1190717" y="1454973"/>
                  </a:lnTo>
                  <a:lnTo>
                    <a:pt x="1232358" y="1442447"/>
                  </a:lnTo>
                  <a:lnTo>
                    <a:pt x="1271365" y="1422587"/>
                  </a:lnTo>
                  <a:lnTo>
                    <a:pt x="1306659" y="1395616"/>
                  </a:lnTo>
                  <a:lnTo>
                    <a:pt x="1337163" y="1361757"/>
                  </a:lnTo>
                  <a:lnTo>
                    <a:pt x="1807190" y="731177"/>
                  </a:lnTo>
                  <a:lnTo>
                    <a:pt x="540772" y="0"/>
                  </a:lnTo>
                  <a:close/>
                </a:path>
              </a:pathLst>
            </a:custGeom>
            <a:solidFill>
              <a:srgbClr val="F5F5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12" name="object 14">
              <a:extLst>
                <a:ext uri="{FF2B5EF4-FFF2-40B4-BE49-F238E27FC236}">
                  <a16:creationId xmlns:a16="http://schemas.microsoft.com/office/drawing/2014/main" id="{7801DA5D-B4E2-437D-9198-D12C4E130A3A}"/>
                </a:ext>
              </a:extLst>
            </p:cNvPr>
            <p:cNvSpPr/>
            <p:nvPr/>
          </p:nvSpPr>
          <p:spPr>
            <a:xfrm>
              <a:off x="8055402" y="8730217"/>
              <a:ext cx="327660" cy="1127760"/>
            </a:xfrm>
            <a:custGeom>
              <a:avLst/>
              <a:gdLst/>
              <a:ahLst/>
              <a:cxnLst/>
              <a:rect l="l" t="t" r="r" b="b"/>
              <a:pathLst>
                <a:path w="327659" h="1127759">
                  <a:moveTo>
                    <a:pt x="327507" y="0"/>
                  </a:moveTo>
                  <a:lnTo>
                    <a:pt x="0" y="439394"/>
                  </a:lnTo>
                  <a:lnTo>
                    <a:pt x="0" y="1127544"/>
                  </a:lnTo>
                  <a:lnTo>
                    <a:pt x="327507" y="938453"/>
                  </a:lnTo>
                  <a:lnTo>
                    <a:pt x="327507" y="0"/>
                  </a:lnTo>
                  <a:close/>
                </a:path>
              </a:pathLst>
            </a:custGeom>
            <a:solidFill>
              <a:srgbClr val="005A82">
                <a:alpha val="1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13" name="object 15">
              <a:extLst>
                <a:ext uri="{FF2B5EF4-FFF2-40B4-BE49-F238E27FC236}">
                  <a16:creationId xmlns:a16="http://schemas.microsoft.com/office/drawing/2014/main" id="{0344CE24-AFE1-466F-8401-76C93FF1324E}"/>
                </a:ext>
              </a:extLst>
            </p:cNvPr>
            <p:cNvSpPr/>
            <p:nvPr/>
          </p:nvSpPr>
          <p:spPr>
            <a:xfrm>
              <a:off x="6894424" y="8341555"/>
              <a:ext cx="1084580" cy="819150"/>
            </a:xfrm>
            <a:custGeom>
              <a:avLst/>
              <a:gdLst/>
              <a:ahLst/>
              <a:cxnLst/>
              <a:rect l="l" t="t" r="r" b="b"/>
              <a:pathLst>
                <a:path w="1084579" h="819150">
                  <a:moveTo>
                    <a:pt x="255249" y="0"/>
                  </a:moveTo>
                  <a:lnTo>
                    <a:pt x="211115" y="17993"/>
                  </a:lnTo>
                  <a:lnTo>
                    <a:pt x="9147" y="288998"/>
                  </a:lnTo>
                  <a:lnTo>
                    <a:pt x="0" y="316184"/>
                  </a:lnTo>
                  <a:lnTo>
                    <a:pt x="968" y="325892"/>
                  </a:lnTo>
                  <a:lnTo>
                    <a:pt x="820461" y="816899"/>
                  </a:lnTo>
                  <a:lnTo>
                    <a:pt x="828399" y="818918"/>
                  </a:lnTo>
                  <a:lnTo>
                    <a:pt x="836273" y="818918"/>
                  </a:lnTo>
                  <a:lnTo>
                    <a:pt x="873306" y="800351"/>
                  </a:lnTo>
                  <a:lnTo>
                    <a:pt x="1075274" y="529346"/>
                  </a:lnTo>
                  <a:lnTo>
                    <a:pt x="1084438" y="502164"/>
                  </a:lnTo>
                  <a:lnTo>
                    <a:pt x="1083491" y="492439"/>
                  </a:lnTo>
                  <a:lnTo>
                    <a:pt x="271224" y="5661"/>
                  </a:lnTo>
                  <a:lnTo>
                    <a:pt x="255249" y="0"/>
                  </a:lnTo>
                  <a:close/>
                </a:path>
              </a:pathLst>
            </a:custGeom>
            <a:solidFill>
              <a:srgbClr val="4022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14" name="object 21">
              <a:extLst>
                <a:ext uri="{FF2B5EF4-FFF2-40B4-BE49-F238E27FC236}">
                  <a16:creationId xmlns:a16="http://schemas.microsoft.com/office/drawing/2014/main" id="{185746C6-0320-4B3D-9A1E-D56C9ED1094C}"/>
                </a:ext>
              </a:extLst>
            </p:cNvPr>
            <p:cNvSpPr/>
            <p:nvPr/>
          </p:nvSpPr>
          <p:spPr>
            <a:xfrm>
              <a:off x="7172867" y="7818232"/>
              <a:ext cx="929640" cy="922019"/>
            </a:xfrm>
            <a:custGeom>
              <a:avLst/>
              <a:gdLst/>
              <a:ahLst/>
              <a:cxnLst/>
              <a:rect l="l" t="t" r="r" b="b"/>
              <a:pathLst>
                <a:path w="929640" h="922020">
                  <a:moveTo>
                    <a:pt x="0" y="0"/>
                  </a:moveTo>
                  <a:lnTo>
                    <a:pt x="0" y="381482"/>
                  </a:lnTo>
                  <a:lnTo>
                    <a:pt x="929093" y="921651"/>
                  </a:lnTo>
                  <a:lnTo>
                    <a:pt x="929093" y="540372"/>
                  </a:lnTo>
                  <a:lnTo>
                    <a:pt x="0" y="0"/>
                  </a:lnTo>
                  <a:close/>
                </a:path>
              </a:pathLst>
            </a:custGeom>
            <a:solidFill>
              <a:srgbClr val="CEE8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15" name="object 22">
              <a:extLst>
                <a:ext uri="{FF2B5EF4-FFF2-40B4-BE49-F238E27FC236}">
                  <a16:creationId xmlns:a16="http://schemas.microsoft.com/office/drawing/2014/main" id="{73F7A065-95E1-40FF-9201-73C7DB7B7BD0}"/>
                </a:ext>
              </a:extLst>
            </p:cNvPr>
            <p:cNvSpPr/>
            <p:nvPr/>
          </p:nvSpPr>
          <p:spPr>
            <a:xfrm>
              <a:off x="7081473" y="6948010"/>
              <a:ext cx="1136650" cy="1714500"/>
            </a:xfrm>
            <a:custGeom>
              <a:avLst/>
              <a:gdLst/>
              <a:ahLst/>
              <a:cxnLst/>
              <a:rect l="l" t="t" r="r" b="b"/>
              <a:pathLst>
                <a:path w="1136650" h="1714500">
                  <a:moveTo>
                    <a:pt x="37172" y="0"/>
                  </a:moveTo>
                  <a:lnTo>
                    <a:pt x="18881" y="5102"/>
                  </a:lnTo>
                  <a:lnTo>
                    <a:pt x="5310" y="18386"/>
                  </a:lnTo>
                  <a:lnTo>
                    <a:pt x="0" y="37804"/>
                  </a:lnTo>
                  <a:lnTo>
                    <a:pt x="0" y="1012936"/>
                  </a:lnTo>
                  <a:lnTo>
                    <a:pt x="16924" y="1076118"/>
                  </a:lnTo>
                  <a:lnTo>
                    <a:pt x="63195" y="1122384"/>
                  </a:lnTo>
                  <a:lnTo>
                    <a:pt x="1079728" y="1709302"/>
                  </a:lnTo>
                  <a:lnTo>
                    <a:pt x="1099198" y="1714413"/>
                  </a:lnTo>
                  <a:lnTo>
                    <a:pt x="1117488" y="1709299"/>
                  </a:lnTo>
                  <a:lnTo>
                    <a:pt x="1131060" y="1696008"/>
                  </a:lnTo>
                  <a:lnTo>
                    <a:pt x="1136370" y="1676587"/>
                  </a:lnTo>
                  <a:lnTo>
                    <a:pt x="1136370" y="701455"/>
                  </a:lnTo>
                  <a:lnTo>
                    <a:pt x="1119451" y="638287"/>
                  </a:lnTo>
                  <a:lnTo>
                    <a:pt x="1073213" y="592007"/>
                  </a:lnTo>
                  <a:lnTo>
                    <a:pt x="56641" y="5127"/>
                  </a:lnTo>
                  <a:lnTo>
                    <a:pt x="37172" y="0"/>
                  </a:lnTo>
                  <a:close/>
                </a:path>
              </a:pathLst>
            </a:custGeom>
            <a:solidFill>
              <a:srgbClr val="4022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16" name="object 23">
              <a:extLst>
                <a:ext uri="{FF2B5EF4-FFF2-40B4-BE49-F238E27FC236}">
                  <a16:creationId xmlns:a16="http://schemas.microsoft.com/office/drawing/2014/main" id="{362F6195-B5CF-43A4-B232-A9A0B79717AA}"/>
                </a:ext>
              </a:extLst>
            </p:cNvPr>
            <p:cNvSpPr/>
            <p:nvPr/>
          </p:nvSpPr>
          <p:spPr>
            <a:xfrm>
              <a:off x="7730892" y="7850758"/>
              <a:ext cx="267970" cy="194945"/>
            </a:xfrm>
            <a:custGeom>
              <a:avLst/>
              <a:gdLst/>
              <a:ahLst/>
              <a:cxnLst/>
              <a:rect l="l" t="t" r="r" b="b"/>
              <a:pathLst>
                <a:path w="267970" h="194945">
                  <a:moveTo>
                    <a:pt x="0" y="0"/>
                  </a:moveTo>
                  <a:lnTo>
                    <a:pt x="0" y="40220"/>
                  </a:lnTo>
                  <a:lnTo>
                    <a:pt x="267881" y="194932"/>
                  </a:lnTo>
                  <a:lnTo>
                    <a:pt x="267881" y="154673"/>
                  </a:lnTo>
                  <a:lnTo>
                    <a:pt x="0" y="0"/>
                  </a:lnTo>
                  <a:close/>
                </a:path>
              </a:pathLst>
            </a:custGeom>
            <a:solidFill>
              <a:srgbClr val="CEE8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17" name="object 24">
              <a:extLst>
                <a:ext uri="{FF2B5EF4-FFF2-40B4-BE49-F238E27FC236}">
                  <a16:creationId xmlns:a16="http://schemas.microsoft.com/office/drawing/2014/main" id="{FFC65AB8-F550-4743-983F-02EB61798D6B}"/>
                </a:ext>
              </a:extLst>
            </p:cNvPr>
            <p:cNvSpPr/>
            <p:nvPr/>
          </p:nvSpPr>
          <p:spPr>
            <a:xfrm>
              <a:off x="7730892" y="7945830"/>
              <a:ext cx="267970" cy="194945"/>
            </a:xfrm>
            <a:custGeom>
              <a:avLst/>
              <a:gdLst/>
              <a:ahLst/>
              <a:cxnLst/>
              <a:rect l="l" t="t" r="r" b="b"/>
              <a:pathLst>
                <a:path w="267970" h="194945">
                  <a:moveTo>
                    <a:pt x="0" y="0"/>
                  </a:moveTo>
                  <a:lnTo>
                    <a:pt x="0" y="40233"/>
                  </a:lnTo>
                  <a:lnTo>
                    <a:pt x="267881" y="194945"/>
                  </a:lnTo>
                  <a:lnTo>
                    <a:pt x="267881" y="154647"/>
                  </a:lnTo>
                  <a:lnTo>
                    <a:pt x="0" y="0"/>
                  </a:lnTo>
                  <a:close/>
                </a:path>
              </a:pathLst>
            </a:custGeom>
            <a:solidFill>
              <a:srgbClr val="CEE8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18" name="object 25">
              <a:extLst>
                <a:ext uri="{FF2B5EF4-FFF2-40B4-BE49-F238E27FC236}">
                  <a16:creationId xmlns:a16="http://schemas.microsoft.com/office/drawing/2014/main" id="{9C03ABB1-4752-4A5F-99FA-53B2B6056492}"/>
                </a:ext>
              </a:extLst>
            </p:cNvPr>
            <p:cNvSpPr/>
            <p:nvPr/>
          </p:nvSpPr>
          <p:spPr>
            <a:xfrm>
              <a:off x="7730892" y="8040912"/>
              <a:ext cx="267970" cy="194945"/>
            </a:xfrm>
            <a:custGeom>
              <a:avLst/>
              <a:gdLst/>
              <a:ahLst/>
              <a:cxnLst/>
              <a:rect l="l" t="t" r="r" b="b"/>
              <a:pathLst>
                <a:path w="267970" h="194945">
                  <a:moveTo>
                    <a:pt x="0" y="0"/>
                  </a:moveTo>
                  <a:lnTo>
                    <a:pt x="0" y="40233"/>
                  </a:lnTo>
                  <a:lnTo>
                    <a:pt x="267881" y="194906"/>
                  </a:lnTo>
                  <a:lnTo>
                    <a:pt x="267881" y="154647"/>
                  </a:lnTo>
                  <a:lnTo>
                    <a:pt x="0" y="0"/>
                  </a:lnTo>
                  <a:close/>
                </a:path>
              </a:pathLst>
            </a:custGeom>
            <a:solidFill>
              <a:srgbClr val="CEE8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19" name="object 26">
              <a:extLst>
                <a:ext uri="{FF2B5EF4-FFF2-40B4-BE49-F238E27FC236}">
                  <a16:creationId xmlns:a16="http://schemas.microsoft.com/office/drawing/2014/main" id="{9527C1F2-0FF2-45AC-9B6B-183DF432F42B}"/>
                </a:ext>
              </a:extLst>
            </p:cNvPr>
            <p:cNvSpPr/>
            <p:nvPr/>
          </p:nvSpPr>
          <p:spPr>
            <a:xfrm>
              <a:off x="7215884" y="7712892"/>
              <a:ext cx="332105" cy="427990"/>
            </a:xfrm>
            <a:custGeom>
              <a:avLst/>
              <a:gdLst/>
              <a:ahLst/>
              <a:cxnLst/>
              <a:rect l="l" t="t" r="r" b="b"/>
              <a:pathLst>
                <a:path w="332104" h="427990">
                  <a:moveTo>
                    <a:pt x="82139" y="0"/>
                  </a:moveTo>
                  <a:lnTo>
                    <a:pt x="48575" y="10567"/>
                  </a:lnTo>
                  <a:lnTo>
                    <a:pt x="22643" y="34354"/>
                  </a:lnTo>
                  <a:lnTo>
                    <a:pt x="5924" y="70447"/>
                  </a:lnTo>
                  <a:lnTo>
                    <a:pt x="0" y="117936"/>
                  </a:lnTo>
                  <a:lnTo>
                    <a:pt x="4380" y="164377"/>
                  </a:lnTo>
                  <a:lnTo>
                    <a:pt x="16857" y="211890"/>
                  </a:lnTo>
                  <a:lnTo>
                    <a:pt x="36435" y="258752"/>
                  </a:lnTo>
                  <a:lnTo>
                    <a:pt x="62118" y="303237"/>
                  </a:lnTo>
                  <a:lnTo>
                    <a:pt x="92909" y="343619"/>
                  </a:lnTo>
                  <a:lnTo>
                    <a:pt x="127814" y="378173"/>
                  </a:lnTo>
                  <a:lnTo>
                    <a:pt x="165836" y="405172"/>
                  </a:lnTo>
                  <a:lnTo>
                    <a:pt x="209924" y="423788"/>
                  </a:lnTo>
                  <a:lnTo>
                    <a:pt x="249542" y="427360"/>
                  </a:lnTo>
                  <a:lnTo>
                    <a:pt x="283108" y="416799"/>
                  </a:lnTo>
                  <a:lnTo>
                    <a:pt x="309041" y="393018"/>
                  </a:lnTo>
                  <a:lnTo>
                    <a:pt x="316299" y="377351"/>
                  </a:lnTo>
                  <a:lnTo>
                    <a:pt x="215271" y="377351"/>
                  </a:lnTo>
                  <a:lnTo>
                    <a:pt x="165836" y="360329"/>
                  </a:lnTo>
                  <a:lnTo>
                    <a:pt x="125695" y="329685"/>
                  </a:lnTo>
                  <a:lnTo>
                    <a:pt x="90835" y="288741"/>
                  </a:lnTo>
                  <a:lnTo>
                    <a:pt x="63347" y="241122"/>
                  </a:lnTo>
                  <a:lnTo>
                    <a:pt x="45322" y="190455"/>
                  </a:lnTo>
                  <a:lnTo>
                    <a:pt x="38849" y="140365"/>
                  </a:lnTo>
                  <a:lnTo>
                    <a:pt x="48827" y="89043"/>
                  </a:lnTo>
                  <a:lnTo>
                    <a:pt x="76039" y="58137"/>
                  </a:lnTo>
                  <a:lnTo>
                    <a:pt x="116403" y="50012"/>
                  </a:lnTo>
                  <a:lnTo>
                    <a:pt x="204695" y="50012"/>
                  </a:lnTo>
                  <a:lnTo>
                    <a:pt x="203863" y="49188"/>
                  </a:lnTo>
                  <a:lnTo>
                    <a:pt x="165836" y="22166"/>
                  </a:lnTo>
                  <a:lnTo>
                    <a:pt x="121753" y="3562"/>
                  </a:lnTo>
                  <a:lnTo>
                    <a:pt x="82139" y="0"/>
                  </a:lnTo>
                  <a:close/>
                </a:path>
                <a:path w="332104" h="427990">
                  <a:moveTo>
                    <a:pt x="204695" y="50012"/>
                  </a:moveTo>
                  <a:lnTo>
                    <a:pt x="116403" y="50012"/>
                  </a:lnTo>
                  <a:lnTo>
                    <a:pt x="165836" y="67035"/>
                  </a:lnTo>
                  <a:lnTo>
                    <a:pt x="205979" y="97693"/>
                  </a:lnTo>
                  <a:lnTo>
                    <a:pt x="240841" y="138639"/>
                  </a:lnTo>
                  <a:lnTo>
                    <a:pt x="268333" y="186252"/>
                  </a:lnTo>
                  <a:lnTo>
                    <a:pt x="286362" y="236912"/>
                  </a:lnTo>
                  <a:lnTo>
                    <a:pt x="292836" y="286999"/>
                  </a:lnTo>
                  <a:lnTo>
                    <a:pt x="282856" y="338320"/>
                  </a:lnTo>
                  <a:lnTo>
                    <a:pt x="255639" y="369227"/>
                  </a:lnTo>
                  <a:lnTo>
                    <a:pt x="215271" y="377351"/>
                  </a:lnTo>
                  <a:lnTo>
                    <a:pt x="316299" y="377351"/>
                  </a:lnTo>
                  <a:lnTo>
                    <a:pt x="325761" y="356928"/>
                  </a:lnTo>
                  <a:lnTo>
                    <a:pt x="331685" y="309440"/>
                  </a:lnTo>
                  <a:lnTo>
                    <a:pt x="327305" y="263001"/>
                  </a:lnTo>
                  <a:lnTo>
                    <a:pt x="314828" y="215489"/>
                  </a:lnTo>
                  <a:lnTo>
                    <a:pt x="295249" y="168629"/>
                  </a:lnTo>
                  <a:lnTo>
                    <a:pt x="269565" y="124143"/>
                  </a:lnTo>
                  <a:lnTo>
                    <a:pt x="238771" y="83754"/>
                  </a:lnTo>
                  <a:lnTo>
                    <a:pt x="204695" y="50012"/>
                  </a:lnTo>
                  <a:close/>
                </a:path>
              </a:pathLst>
            </a:custGeom>
            <a:solidFill>
              <a:srgbClr val="098DB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20" name="object 27">
              <a:extLst>
                <a:ext uri="{FF2B5EF4-FFF2-40B4-BE49-F238E27FC236}">
                  <a16:creationId xmlns:a16="http://schemas.microsoft.com/office/drawing/2014/main" id="{4F9B8D38-C98E-4F55-9C18-088B5656F0CE}"/>
                </a:ext>
              </a:extLst>
            </p:cNvPr>
            <p:cNvSpPr/>
            <p:nvPr/>
          </p:nvSpPr>
          <p:spPr>
            <a:xfrm>
              <a:off x="7381723" y="7735079"/>
              <a:ext cx="136918" cy="169316"/>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21" name="object 28">
              <a:extLst>
                <a:ext uri="{FF2B5EF4-FFF2-40B4-BE49-F238E27FC236}">
                  <a16:creationId xmlns:a16="http://schemas.microsoft.com/office/drawing/2014/main" id="{A051DA8D-51B0-48D8-B0B2-B44DE0495F12}"/>
                </a:ext>
              </a:extLst>
            </p:cNvPr>
            <p:cNvSpPr/>
            <p:nvPr/>
          </p:nvSpPr>
          <p:spPr>
            <a:xfrm>
              <a:off x="7215884" y="7271677"/>
              <a:ext cx="332105" cy="427355"/>
            </a:xfrm>
            <a:custGeom>
              <a:avLst/>
              <a:gdLst/>
              <a:ahLst/>
              <a:cxnLst/>
              <a:rect l="l" t="t" r="r" b="b"/>
              <a:pathLst>
                <a:path w="332104" h="427354">
                  <a:moveTo>
                    <a:pt x="82139" y="0"/>
                  </a:moveTo>
                  <a:lnTo>
                    <a:pt x="48575" y="10567"/>
                  </a:lnTo>
                  <a:lnTo>
                    <a:pt x="22643" y="34354"/>
                  </a:lnTo>
                  <a:lnTo>
                    <a:pt x="5924" y="70447"/>
                  </a:lnTo>
                  <a:lnTo>
                    <a:pt x="0" y="117936"/>
                  </a:lnTo>
                  <a:lnTo>
                    <a:pt x="4380" y="164375"/>
                  </a:lnTo>
                  <a:lnTo>
                    <a:pt x="16857" y="211884"/>
                  </a:lnTo>
                  <a:lnTo>
                    <a:pt x="36435" y="258740"/>
                  </a:lnTo>
                  <a:lnTo>
                    <a:pt x="62118" y="303221"/>
                  </a:lnTo>
                  <a:lnTo>
                    <a:pt x="92909" y="343602"/>
                  </a:lnTo>
                  <a:lnTo>
                    <a:pt x="127814" y="378161"/>
                  </a:lnTo>
                  <a:lnTo>
                    <a:pt x="165836" y="405172"/>
                  </a:lnTo>
                  <a:lnTo>
                    <a:pt x="209924" y="423785"/>
                  </a:lnTo>
                  <a:lnTo>
                    <a:pt x="249542" y="427351"/>
                  </a:lnTo>
                  <a:lnTo>
                    <a:pt x="283108" y="416785"/>
                  </a:lnTo>
                  <a:lnTo>
                    <a:pt x="309041" y="393001"/>
                  </a:lnTo>
                  <a:lnTo>
                    <a:pt x="316292" y="377351"/>
                  </a:lnTo>
                  <a:lnTo>
                    <a:pt x="215271" y="377351"/>
                  </a:lnTo>
                  <a:lnTo>
                    <a:pt x="165836" y="360329"/>
                  </a:lnTo>
                  <a:lnTo>
                    <a:pt x="125695" y="329682"/>
                  </a:lnTo>
                  <a:lnTo>
                    <a:pt x="90835" y="288731"/>
                  </a:lnTo>
                  <a:lnTo>
                    <a:pt x="63347" y="241103"/>
                  </a:lnTo>
                  <a:lnTo>
                    <a:pt x="45322" y="190425"/>
                  </a:lnTo>
                  <a:lnTo>
                    <a:pt x="38849" y="140327"/>
                  </a:lnTo>
                  <a:lnTo>
                    <a:pt x="48827" y="89011"/>
                  </a:lnTo>
                  <a:lnTo>
                    <a:pt x="76039" y="58118"/>
                  </a:lnTo>
                  <a:lnTo>
                    <a:pt x="116403" y="50006"/>
                  </a:lnTo>
                  <a:lnTo>
                    <a:pt x="204692" y="50006"/>
                  </a:lnTo>
                  <a:lnTo>
                    <a:pt x="203863" y="49186"/>
                  </a:lnTo>
                  <a:lnTo>
                    <a:pt x="165836" y="22166"/>
                  </a:lnTo>
                  <a:lnTo>
                    <a:pt x="121753" y="3562"/>
                  </a:lnTo>
                  <a:lnTo>
                    <a:pt x="82139" y="0"/>
                  </a:lnTo>
                  <a:close/>
                </a:path>
                <a:path w="332104" h="427354">
                  <a:moveTo>
                    <a:pt x="204692" y="50006"/>
                  </a:moveTo>
                  <a:lnTo>
                    <a:pt x="116403" y="50006"/>
                  </a:lnTo>
                  <a:lnTo>
                    <a:pt x="165836" y="67035"/>
                  </a:lnTo>
                  <a:lnTo>
                    <a:pt x="205979" y="97693"/>
                  </a:lnTo>
                  <a:lnTo>
                    <a:pt x="240841" y="138639"/>
                  </a:lnTo>
                  <a:lnTo>
                    <a:pt x="268333" y="186252"/>
                  </a:lnTo>
                  <a:lnTo>
                    <a:pt x="286362" y="236912"/>
                  </a:lnTo>
                  <a:lnTo>
                    <a:pt x="292836" y="286999"/>
                  </a:lnTo>
                  <a:lnTo>
                    <a:pt x="282856" y="338320"/>
                  </a:lnTo>
                  <a:lnTo>
                    <a:pt x="255639" y="369227"/>
                  </a:lnTo>
                  <a:lnTo>
                    <a:pt x="215271" y="377351"/>
                  </a:lnTo>
                  <a:lnTo>
                    <a:pt x="316292" y="377351"/>
                  </a:lnTo>
                  <a:lnTo>
                    <a:pt x="325761" y="356914"/>
                  </a:lnTo>
                  <a:lnTo>
                    <a:pt x="331685" y="309440"/>
                  </a:lnTo>
                  <a:lnTo>
                    <a:pt x="327305" y="262989"/>
                  </a:lnTo>
                  <a:lnTo>
                    <a:pt x="314828" y="215473"/>
                  </a:lnTo>
                  <a:lnTo>
                    <a:pt x="295249" y="168613"/>
                  </a:lnTo>
                  <a:lnTo>
                    <a:pt x="269565" y="124131"/>
                  </a:lnTo>
                  <a:lnTo>
                    <a:pt x="238771" y="83748"/>
                  </a:lnTo>
                  <a:lnTo>
                    <a:pt x="204692" y="50006"/>
                  </a:lnTo>
                  <a:close/>
                </a:path>
              </a:pathLst>
            </a:custGeom>
            <a:solidFill>
              <a:srgbClr val="098DB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22" name="object 29">
              <a:extLst>
                <a:ext uri="{FF2B5EF4-FFF2-40B4-BE49-F238E27FC236}">
                  <a16:creationId xmlns:a16="http://schemas.microsoft.com/office/drawing/2014/main" id="{8E590B11-5BA4-4AA4-9E03-79C1A99F18FA}"/>
                </a:ext>
              </a:extLst>
            </p:cNvPr>
            <p:cNvSpPr/>
            <p:nvPr/>
          </p:nvSpPr>
          <p:spPr>
            <a:xfrm>
              <a:off x="7381721" y="7293843"/>
              <a:ext cx="166370" cy="384810"/>
            </a:xfrm>
            <a:custGeom>
              <a:avLst/>
              <a:gdLst/>
              <a:ahLst/>
              <a:cxnLst/>
              <a:rect l="l" t="t" r="r" b="b"/>
              <a:pathLst>
                <a:path w="166370" h="384809">
                  <a:moveTo>
                    <a:pt x="0" y="0"/>
                  </a:moveTo>
                  <a:lnTo>
                    <a:pt x="0" y="44869"/>
                  </a:lnTo>
                  <a:lnTo>
                    <a:pt x="40142" y="75527"/>
                  </a:lnTo>
                  <a:lnTo>
                    <a:pt x="75005" y="116473"/>
                  </a:lnTo>
                  <a:lnTo>
                    <a:pt x="102496" y="164086"/>
                  </a:lnTo>
                  <a:lnTo>
                    <a:pt x="120525" y="214746"/>
                  </a:lnTo>
                  <a:lnTo>
                    <a:pt x="127000" y="264833"/>
                  </a:lnTo>
                  <a:lnTo>
                    <a:pt x="125170" y="288636"/>
                  </a:lnTo>
                  <a:lnTo>
                    <a:pt x="119888" y="309070"/>
                  </a:lnTo>
                  <a:lnTo>
                    <a:pt x="111462" y="325994"/>
                  </a:lnTo>
                  <a:lnTo>
                    <a:pt x="100203" y="339267"/>
                  </a:lnTo>
                  <a:lnTo>
                    <a:pt x="130860" y="384416"/>
                  </a:lnTo>
                  <a:lnTo>
                    <a:pt x="145553" y="367092"/>
                  </a:lnTo>
                  <a:lnTo>
                    <a:pt x="156556" y="345003"/>
                  </a:lnTo>
                  <a:lnTo>
                    <a:pt x="163457" y="318334"/>
                  </a:lnTo>
                  <a:lnTo>
                    <a:pt x="165849" y="287273"/>
                  </a:lnTo>
                  <a:lnTo>
                    <a:pt x="161468" y="240823"/>
                  </a:lnTo>
                  <a:lnTo>
                    <a:pt x="148991" y="193306"/>
                  </a:lnTo>
                  <a:lnTo>
                    <a:pt x="129412" y="146447"/>
                  </a:lnTo>
                  <a:lnTo>
                    <a:pt x="103728" y="101964"/>
                  </a:lnTo>
                  <a:lnTo>
                    <a:pt x="72934" y="61582"/>
                  </a:lnTo>
                  <a:lnTo>
                    <a:pt x="38026" y="27019"/>
                  </a:lnTo>
                  <a:lnTo>
                    <a:pt x="0" y="0"/>
                  </a:lnTo>
                  <a:close/>
                </a:path>
              </a:pathLst>
            </a:custGeom>
            <a:solidFill>
              <a:srgbClr val="CEE8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23" name="object 30">
              <a:extLst>
                <a:ext uri="{FF2B5EF4-FFF2-40B4-BE49-F238E27FC236}">
                  <a16:creationId xmlns:a16="http://schemas.microsoft.com/office/drawing/2014/main" id="{287D995A-8BF7-4BCA-A173-7E7927A1015F}"/>
                </a:ext>
              </a:extLst>
            </p:cNvPr>
            <p:cNvSpPr/>
            <p:nvPr/>
          </p:nvSpPr>
          <p:spPr>
            <a:xfrm>
              <a:off x="7157687" y="8184557"/>
              <a:ext cx="959485" cy="568960"/>
            </a:xfrm>
            <a:custGeom>
              <a:avLst/>
              <a:gdLst/>
              <a:ahLst/>
              <a:cxnLst/>
              <a:rect l="l" t="t" r="r" b="b"/>
              <a:pathLst>
                <a:path w="959484" h="568959">
                  <a:moveTo>
                    <a:pt x="15532" y="0"/>
                  </a:moveTo>
                  <a:lnTo>
                    <a:pt x="7378" y="2158"/>
                  </a:lnTo>
                  <a:lnTo>
                    <a:pt x="3721" y="8470"/>
                  </a:lnTo>
                  <a:lnTo>
                    <a:pt x="0" y="14808"/>
                  </a:lnTo>
                  <a:lnTo>
                    <a:pt x="2171" y="22936"/>
                  </a:lnTo>
                  <a:lnTo>
                    <a:pt x="939698" y="568020"/>
                  </a:lnTo>
                  <a:lnTo>
                    <a:pt x="941997" y="568591"/>
                  </a:lnTo>
                  <a:lnTo>
                    <a:pt x="948842" y="568591"/>
                  </a:lnTo>
                  <a:lnTo>
                    <a:pt x="953312" y="566254"/>
                  </a:lnTo>
                  <a:lnTo>
                    <a:pt x="955751" y="562000"/>
                  </a:lnTo>
                  <a:lnTo>
                    <a:pt x="959472" y="555650"/>
                  </a:lnTo>
                  <a:lnTo>
                    <a:pt x="957275" y="547496"/>
                  </a:lnTo>
                  <a:lnTo>
                    <a:pt x="15532" y="0"/>
                  </a:lnTo>
                  <a:close/>
                </a:path>
              </a:pathLst>
            </a:custGeom>
            <a:solidFill>
              <a:srgbClr val="84C6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24" name="object 37">
              <a:extLst>
                <a:ext uri="{FF2B5EF4-FFF2-40B4-BE49-F238E27FC236}">
                  <a16:creationId xmlns:a16="http://schemas.microsoft.com/office/drawing/2014/main" id="{B1FBBA1B-0EFE-43C4-B583-63DA2555BFD1}"/>
                </a:ext>
              </a:extLst>
            </p:cNvPr>
            <p:cNvSpPr/>
            <p:nvPr/>
          </p:nvSpPr>
          <p:spPr>
            <a:xfrm>
              <a:off x="6692788" y="9468590"/>
              <a:ext cx="172601" cy="233987"/>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25" name="object 38">
              <a:extLst>
                <a:ext uri="{FF2B5EF4-FFF2-40B4-BE49-F238E27FC236}">
                  <a16:creationId xmlns:a16="http://schemas.microsoft.com/office/drawing/2014/main" id="{8F85A154-A360-45C4-B84B-61CB314F66AA}"/>
                </a:ext>
              </a:extLst>
            </p:cNvPr>
            <p:cNvSpPr/>
            <p:nvPr/>
          </p:nvSpPr>
          <p:spPr>
            <a:xfrm>
              <a:off x="6705605" y="8762050"/>
              <a:ext cx="135255" cy="816610"/>
            </a:xfrm>
            <a:custGeom>
              <a:avLst/>
              <a:gdLst/>
              <a:ahLst/>
              <a:cxnLst/>
              <a:rect l="l" t="t" r="r" b="b"/>
              <a:pathLst>
                <a:path w="135254" h="816609">
                  <a:moveTo>
                    <a:pt x="84645" y="0"/>
                  </a:moveTo>
                  <a:lnTo>
                    <a:pt x="46999" y="13765"/>
                  </a:lnTo>
                  <a:lnTo>
                    <a:pt x="30099" y="50152"/>
                  </a:lnTo>
                  <a:lnTo>
                    <a:pt x="0" y="761618"/>
                  </a:lnTo>
                  <a:lnTo>
                    <a:pt x="3244" y="782163"/>
                  </a:lnTo>
                  <a:lnTo>
                    <a:pt x="13765" y="799284"/>
                  </a:lnTo>
                  <a:lnTo>
                    <a:pt x="29941" y="811218"/>
                  </a:lnTo>
                  <a:lnTo>
                    <a:pt x="50152" y="816203"/>
                  </a:lnTo>
                  <a:lnTo>
                    <a:pt x="50901" y="816203"/>
                  </a:lnTo>
                  <a:lnTo>
                    <a:pt x="51638" y="816241"/>
                  </a:lnTo>
                  <a:lnTo>
                    <a:pt x="52387" y="816241"/>
                  </a:lnTo>
                  <a:lnTo>
                    <a:pt x="72173" y="812357"/>
                  </a:lnTo>
                  <a:lnTo>
                    <a:pt x="88568" y="801700"/>
                  </a:lnTo>
                  <a:lnTo>
                    <a:pt x="99959" y="785766"/>
                  </a:lnTo>
                  <a:lnTo>
                    <a:pt x="104736" y="766051"/>
                  </a:lnTo>
                  <a:lnTo>
                    <a:pt x="134797" y="54584"/>
                  </a:lnTo>
                  <a:lnTo>
                    <a:pt x="131542" y="34009"/>
                  </a:lnTo>
                  <a:lnTo>
                    <a:pt x="121032" y="16886"/>
                  </a:lnTo>
                  <a:lnTo>
                    <a:pt x="104867" y="4965"/>
                  </a:lnTo>
                  <a:lnTo>
                    <a:pt x="84645" y="0"/>
                  </a:lnTo>
                  <a:close/>
                </a:path>
              </a:pathLst>
            </a:custGeom>
            <a:solidFill>
              <a:srgbClr val="005A8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26" name="object 39">
              <a:extLst>
                <a:ext uri="{FF2B5EF4-FFF2-40B4-BE49-F238E27FC236}">
                  <a16:creationId xmlns:a16="http://schemas.microsoft.com/office/drawing/2014/main" id="{41D45455-C11C-49CB-9B66-056850483FE0}"/>
                </a:ext>
              </a:extLst>
            </p:cNvPr>
            <p:cNvSpPr/>
            <p:nvPr/>
          </p:nvSpPr>
          <p:spPr>
            <a:xfrm>
              <a:off x="6795037" y="8065332"/>
              <a:ext cx="228600" cy="228600"/>
            </a:xfrm>
            <a:custGeom>
              <a:avLst/>
              <a:gdLst/>
              <a:ahLst/>
              <a:cxnLst/>
              <a:rect l="l" t="t" r="r" b="b"/>
              <a:pathLst>
                <a:path w="228600" h="228600">
                  <a:moveTo>
                    <a:pt x="126394" y="0"/>
                  </a:moveTo>
                  <a:lnTo>
                    <a:pt x="80986" y="4339"/>
                  </a:lnTo>
                  <a:lnTo>
                    <a:pt x="40805" y="25938"/>
                  </a:lnTo>
                  <a:lnTo>
                    <a:pt x="12986" y="60071"/>
                  </a:lnTo>
                  <a:lnTo>
                    <a:pt x="0" y="102145"/>
                  </a:lnTo>
                  <a:lnTo>
                    <a:pt x="4317" y="147569"/>
                  </a:lnTo>
                  <a:lnTo>
                    <a:pt x="25933" y="187745"/>
                  </a:lnTo>
                  <a:lnTo>
                    <a:pt x="60077" y="215551"/>
                  </a:lnTo>
                  <a:lnTo>
                    <a:pt x="102159" y="228524"/>
                  </a:lnTo>
                  <a:lnTo>
                    <a:pt x="147585" y="224201"/>
                  </a:lnTo>
                  <a:lnTo>
                    <a:pt x="187755" y="202612"/>
                  </a:lnTo>
                  <a:lnTo>
                    <a:pt x="215562" y="168469"/>
                  </a:lnTo>
                  <a:lnTo>
                    <a:pt x="228538" y="126383"/>
                  </a:lnTo>
                  <a:lnTo>
                    <a:pt x="224217" y="80970"/>
                  </a:lnTo>
                  <a:lnTo>
                    <a:pt x="202627" y="40790"/>
                  </a:lnTo>
                  <a:lnTo>
                    <a:pt x="168480" y="12975"/>
                  </a:lnTo>
                  <a:lnTo>
                    <a:pt x="126394" y="0"/>
                  </a:lnTo>
                  <a:close/>
                </a:path>
              </a:pathLst>
            </a:custGeom>
            <a:solidFill>
              <a:srgbClr val="89371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27" name="object 40">
              <a:extLst>
                <a:ext uri="{FF2B5EF4-FFF2-40B4-BE49-F238E27FC236}">
                  <a16:creationId xmlns:a16="http://schemas.microsoft.com/office/drawing/2014/main" id="{73FA35E0-76D4-48BA-B90C-7409780ED1C1}"/>
                </a:ext>
              </a:extLst>
            </p:cNvPr>
            <p:cNvSpPr/>
            <p:nvPr/>
          </p:nvSpPr>
          <p:spPr>
            <a:xfrm>
              <a:off x="7193939" y="8716073"/>
              <a:ext cx="133969" cy="133972"/>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28" name="object 41">
              <a:extLst>
                <a:ext uri="{FF2B5EF4-FFF2-40B4-BE49-F238E27FC236}">
                  <a16:creationId xmlns:a16="http://schemas.microsoft.com/office/drawing/2014/main" id="{3A8340A8-B3E6-4A7B-9C24-7A9A1A1229EB}"/>
                </a:ext>
              </a:extLst>
            </p:cNvPr>
            <p:cNvSpPr/>
            <p:nvPr/>
          </p:nvSpPr>
          <p:spPr>
            <a:xfrm>
              <a:off x="6809590" y="8244206"/>
              <a:ext cx="97790" cy="121920"/>
            </a:xfrm>
            <a:custGeom>
              <a:avLst/>
              <a:gdLst/>
              <a:ahLst/>
              <a:cxnLst/>
              <a:rect l="l" t="t" r="r" b="b"/>
              <a:pathLst>
                <a:path w="97790" h="121920">
                  <a:moveTo>
                    <a:pt x="69061" y="0"/>
                  </a:moveTo>
                  <a:lnTo>
                    <a:pt x="4156" y="72214"/>
                  </a:lnTo>
                  <a:lnTo>
                    <a:pt x="0" y="84543"/>
                  </a:lnTo>
                  <a:lnTo>
                    <a:pt x="868" y="97064"/>
                  </a:lnTo>
                  <a:lnTo>
                    <a:pt x="6369" y="108343"/>
                  </a:lnTo>
                  <a:lnTo>
                    <a:pt x="16107" y="116943"/>
                  </a:lnTo>
                  <a:lnTo>
                    <a:pt x="21276" y="119953"/>
                  </a:lnTo>
                  <a:lnTo>
                    <a:pt x="26915" y="121375"/>
                  </a:lnTo>
                  <a:lnTo>
                    <a:pt x="32477" y="121375"/>
                  </a:lnTo>
                  <a:lnTo>
                    <a:pt x="93336" y="48922"/>
                  </a:lnTo>
                  <a:lnTo>
                    <a:pt x="97498" y="36614"/>
                  </a:lnTo>
                  <a:lnTo>
                    <a:pt x="96638" y="24087"/>
                  </a:lnTo>
                  <a:lnTo>
                    <a:pt x="91139" y="12789"/>
                  </a:lnTo>
                  <a:lnTo>
                    <a:pt x="81385" y="4167"/>
                  </a:lnTo>
                  <a:lnTo>
                    <a:pt x="69061" y="0"/>
                  </a:lnTo>
                  <a:close/>
                </a:path>
              </a:pathLst>
            </a:custGeom>
            <a:solidFill>
              <a:srgbClr val="FFC1A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29" name="object 42">
              <a:extLst>
                <a:ext uri="{FF2B5EF4-FFF2-40B4-BE49-F238E27FC236}">
                  <a16:creationId xmlns:a16="http://schemas.microsoft.com/office/drawing/2014/main" id="{17DEAA29-7EBC-4D7F-B13A-FC487EF82D18}"/>
                </a:ext>
              </a:extLst>
            </p:cNvPr>
            <p:cNvSpPr/>
            <p:nvPr/>
          </p:nvSpPr>
          <p:spPr>
            <a:xfrm>
              <a:off x="6592642" y="8770299"/>
              <a:ext cx="423545" cy="445134"/>
            </a:xfrm>
            <a:custGeom>
              <a:avLst/>
              <a:gdLst/>
              <a:ahLst/>
              <a:cxnLst/>
              <a:rect l="l" t="t" r="r" b="b"/>
              <a:pathLst>
                <a:path w="423545" h="445134">
                  <a:moveTo>
                    <a:pt x="112223" y="0"/>
                  </a:moveTo>
                  <a:lnTo>
                    <a:pt x="92343" y="2877"/>
                  </a:lnTo>
                  <a:lnTo>
                    <a:pt x="74996" y="13000"/>
                  </a:lnTo>
                  <a:lnTo>
                    <a:pt x="62428" y="29580"/>
                  </a:lnTo>
                  <a:lnTo>
                    <a:pt x="57269" y="49731"/>
                  </a:lnTo>
                  <a:lnTo>
                    <a:pt x="60147" y="69610"/>
                  </a:lnTo>
                  <a:lnTo>
                    <a:pt x="70270" y="86966"/>
                  </a:lnTo>
                  <a:lnTo>
                    <a:pt x="86850" y="99544"/>
                  </a:lnTo>
                  <a:lnTo>
                    <a:pt x="131994" y="121574"/>
                  </a:lnTo>
                  <a:lnTo>
                    <a:pt x="177417" y="144655"/>
                  </a:lnTo>
                  <a:lnTo>
                    <a:pt x="220549" y="168049"/>
                  </a:lnTo>
                  <a:lnTo>
                    <a:pt x="258821" y="191022"/>
                  </a:lnTo>
                  <a:lnTo>
                    <a:pt x="303866" y="224825"/>
                  </a:lnTo>
                  <a:lnTo>
                    <a:pt x="318079" y="241568"/>
                  </a:lnTo>
                  <a:lnTo>
                    <a:pt x="310657" y="248972"/>
                  </a:lnTo>
                  <a:lnTo>
                    <a:pt x="261642" y="276136"/>
                  </a:lnTo>
                  <a:lnTo>
                    <a:pt x="211717" y="294991"/>
                  </a:lnTo>
                  <a:lnTo>
                    <a:pt x="139292" y="316758"/>
                  </a:lnTo>
                  <a:lnTo>
                    <a:pt x="40203" y="340984"/>
                  </a:lnTo>
                  <a:lnTo>
                    <a:pt x="21180" y="349428"/>
                  </a:lnTo>
                  <a:lnTo>
                    <a:pt x="7353" y="364006"/>
                  </a:lnTo>
                  <a:lnTo>
                    <a:pt x="0" y="382703"/>
                  </a:lnTo>
                  <a:lnTo>
                    <a:pt x="401" y="403506"/>
                  </a:lnTo>
                  <a:lnTo>
                    <a:pt x="7295" y="420223"/>
                  </a:lnTo>
                  <a:lnTo>
                    <a:pt x="18976" y="433188"/>
                  </a:lnTo>
                  <a:lnTo>
                    <a:pt x="34146" y="441573"/>
                  </a:lnTo>
                  <a:lnTo>
                    <a:pt x="51506" y="444552"/>
                  </a:lnTo>
                  <a:lnTo>
                    <a:pt x="55265" y="444552"/>
                  </a:lnTo>
                  <a:lnTo>
                    <a:pt x="140749" y="424829"/>
                  </a:lnTo>
                  <a:lnTo>
                    <a:pt x="208026" y="406276"/>
                  </a:lnTo>
                  <a:lnTo>
                    <a:pt x="265224" y="387399"/>
                  </a:lnTo>
                  <a:lnTo>
                    <a:pt x="312813" y="367948"/>
                  </a:lnTo>
                  <a:lnTo>
                    <a:pt x="351262" y="347673"/>
                  </a:lnTo>
                  <a:lnTo>
                    <a:pt x="402624" y="303649"/>
                  </a:lnTo>
                  <a:lnTo>
                    <a:pt x="423070" y="253329"/>
                  </a:lnTo>
                  <a:lnTo>
                    <a:pt x="421837" y="222631"/>
                  </a:lnTo>
                  <a:lnTo>
                    <a:pt x="391975" y="165784"/>
                  </a:lnTo>
                  <a:lnTo>
                    <a:pt x="364712" y="138899"/>
                  </a:lnTo>
                  <a:lnTo>
                    <a:pt x="330139" y="112550"/>
                  </a:lnTo>
                  <a:lnTo>
                    <a:pt x="288937" y="86370"/>
                  </a:lnTo>
                  <a:lnTo>
                    <a:pt x="241790" y="59989"/>
                  </a:lnTo>
                  <a:lnTo>
                    <a:pt x="189381" y="33041"/>
                  </a:lnTo>
                  <a:lnTo>
                    <a:pt x="132392" y="5158"/>
                  </a:lnTo>
                  <a:lnTo>
                    <a:pt x="112223" y="0"/>
                  </a:lnTo>
                  <a:close/>
                </a:path>
              </a:pathLst>
            </a:custGeom>
            <a:solidFill>
              <a:srgbClr val="005A8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30" name="object 43">
              <a:extLst>
                <a:ext uri="{FF2B5EF4-FFF2-40B4-BE49-F238E27FC236}">
                  <a16:creationId xmlns:a16="http://schemas.microsoft.com/office/drawing/2014/main" id="{158E7DE6-5DEE-43A2-9A26-956BCAF5AB70}"/>
                </a:ext>
              </a:extLst>
            </p:cNvPr>
            <p:cNvSpPr/>
            <p:nvPr/>
          </p:nvSpPr>
          <p:spPr>
            <a:xfrm>
              <a:off x="6648290" y="8669890"/>
              <a:ext cx="261620" cy="289560"/>
            </a:xfrm>
            <a:custGeom>
              <a:avLst/>
              <a:gdLst/>
              <a:ahLst/>
              <a:cxnLst/>
              <a:rect l="l" t="t" r="r" b="b"/>
              <a:pathLst>
                <a:path w="261620" h="289559">
                  <a:moveTo>
                    <a:pt x="83497" y="0"/>
                  </a:moveTo>
                  <a:lnTo>
                    <a:pt x="43784" y="26690"/>
                  </a:lnTo>
                  <a:lnTo>
                    <a:pt x="18886" y="77573"/>
                  </a:lnTo>
                  <a:lnTo>
                    <a:pt x="4280" y="121353"/>
                  </a:lnTo>
                  <a:lnTo>
                    <a:pt x="0" y="157889"/>
                  </a:lnTo>
                  <a:lnTo>
                    <a:pt x="6077" y="187041"/>
                  </a:lnTo>
                  <a:lnTo>
                    <a:pt x="61794" y="239978"/>
                  </a:lnTo>
                  <a:lnTo>
                    <a:pt x="104258" y="259878"/>
                  </a:lnTo>
                  <a:lnTo>
                    <a:pt x="150729" y="275783"/>
                  </a:lnTo>
                  <a:lnTo>
                    <a:pt x="196907" y="287980"/>
                  </a:lnTo>
                  <a:lnTo>
                    <a:pt x="204883" y="289364"/>
                  </a:lnTo>
                  <a:lnTo>
                    <a:pt x="208845" y="289364"/>
                  </a:lnTo>
                  <a:lnTo>
                    <a:pt x="249816" y="269685"/>
                  </a:lnTo>
                  <a:lnTo>
                    <a:pt x="261271" y="236977"/>
                  </a:lnTo>
                  <a:lnTo>
                    <a:pt x="261271" y="166975"/>
                  </a:lnTo>
                  <a:lnTo>
                    <a:pt x="156471" y="166975"/>
                  </a:lnTo>
                  <a:lnTo>
                    <a:pt x="141048" y="161238"/>
                  </a:lnTo>
                  <a:lnTo>
                    <a:pt x="127246" y="155560"/>
                  </a:lnTo>
                  <a:lnTo>
                    <a:pt x="115499" y="150097"/>
                  </a:lnTo>
                  <a:lnTo>
                    <a:pt x="106242" y="145004"/>
                  </a:lnTo>
                  <a:lnTo>
                    <a:pt x="108411" y="137946"/>
                  </a:lnTo>
                  <a:lnTo>
                    <a:pt x="111287" y="129852"/>
                  </a:lnTo>
                  <a:lnTo>
                    <a:pt x="114768" y="120968"/>
                  </a:lnTo>
                  <a:lnTo>
                    <a:pt x="118752" y="111539"/>
                  </a:lnTo>
                  <a:lnTo>
                    <a:pt x="261271" y="111539"/>
                  </a:lnTo>
                  <a:lnTo>
                    <a:pt x="261271" y="76563"/>
                  </a:lnTo>
                  <a:lnTo>
                    <a:pt x="236239" y="31851"/>
                  </a:lnTo>
                  <a:lnTo>
                    <a:pt x="100210" y="706"/>
                  </a:lnTo>
                  <a:lnTo>
                    <a:pt x="83497" y="0"/>
                  </a:lnTo>
                  <a:close/>
                </a:path>
                <a:path w="261620" h="289559">
                  <a:moveTo>
                    <a:pt x="261271" y="111539"/>
                  </a:moveTo>
                  <a:lnTo>
                    <a:pt x="118752" y="111539"/>
                  </a:lnTo>
                  <a:lnTo>
                    <a:pt x="156471" y="119299"/>
                  </a:lnTo>
                  <a:lnTo>
                    <a:pt x="156471" y="166975"/>
                  </a:lnTo>
                  <a:lnTo>
                    <a:pt x="261271" y="166975"/>
                  </a:lnTo>
                  <a:lnTo>
                    <a:pt x="261271" y="111539"/>
                  </a:lnTo>
                  <a:close/>
                </a:path>
              </a:pathLst>
            </a:custGeom>
            <a:solidFill>
              <a:srgbClr val="005A8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31" name="object 44">
              <a:extLst>
                <a:ext uri="{FF2B5EF4-FFF2-40B4-BE49-F238E27FC236}">
                  <a16:creationId xmlns:a16="http://schemas.microsoft.com/office/drawing/2014/main" id="{54F4DA12-EAC4-4A50-96A7-45C1E95BD6CA}"/>
                </a:ext>
              </a:extLst>
            </p:cNvPr>
            <p:cNvSpPr/>
            <p:nvPr/>
          </p:nvSpPr>
          <p:spPr>
            <a:xfrm>
              <a:off x="6643387" y="8296044"/>
              <a:ext cx="330835" cy="591185"/>
            </a:xfrm>
            <a:custGeom>
              <a:avLst/>
              <a:gdLst/>
              <a:ahLst/>
              <a:cxnLst/>
              <a:rect l="l" t="t" r="r" b="b"/>
              <a:pathLst>
                <a:path w="330834" h="591184">
                  <a:moveTo>
                    <a:pt x="203932" y="0"/>
                  </a:moveTo>
                  <a:lnTo>
                    <a:pt x="135013" y="7148"/>
                  </a:lnTo>
                  <a:lnTo>
                    <a:pt x="82671" y="40199"/>
                  </a:lnTo>
                  <a:lnTo>
                    <a:pt x="56965" y="108240"/>
                  </a:lnTo>
                  <a:lnTo>
                    <a:pt x="45878" y="162982"/>
                  </a:lnTo>
                  <a:lnTo>
                    <a:pt x="35340" y="225273"/>
                  </a:lnTo>
                  <a:lnTo>
                    <a:pt x="25611" y="290469"/>
                  </a:lnTo>
                  <a:lnTo>
                    <a:pt x="16951" y="353927"/>
                  </a:lnTo>
                  <a:lnTo>
                    <a:pt x="9622" y="411003"/>
                  </a:lnTo>
                  <a:lnTo>
                    <a:pt x="3884" y="457053"/>
                  </a:lnTo>
                  <a:lnTo>
                    <a:pt x="0" y="487433"/>
                  </a:lnTo>
                  <a:lnTo>
                    <a:pt x="26989" y="526194"/>
                  </a:lnTo>
                  <a:lnTo>
                    <a:pt x="75239" y="553322"/>
                  </a:lnTo>
                  <a:lnTo>
                    <a:pt x="161977" y="583701"/>
                  </a:lnTo>
                  <a:lnTo>
                    <a:pt x="215365" y="590714"/>
                  </a:lnTo>
                  <a:lnTo>
                    <a:pt x="255900" y="583733"/>
                  </a:lnTo>
                  <a:lnTo>
                    <a:pt x="274586" y="559036"/>
                  </a:lnTo>
                  <a:lnTo>
                    <a:pt x="284184" y="489204"/>
                  </a:lnTo>
                  <a:lnTo>
                    <a:pt x="292301" y="430550"/>
                  </a:lnTo>
                  <a:lnTo>
                    <a:pt x="299300" y="380298"/>
                  </a:lnTo>
                  <a:lnTo>
                    <a:pt x="317224" y="252174"/>
                  </a:lnTo>
                  <a:lnTo>
                    <a:pt x="323382" y="207752"/>
                  </a:lnTo>
                  <a:lnTo>
                    <a:pt x="330238" y="157843"/>
                  </a:lnTo>
                  <a:lnTo>
                    <a:pt x="330685" y="111119"/>
                  </a:lnTo>
                  <a:lnTo>
                    <a:pt x="319535" y="72959"/>
                  </a:lnTo>
                  <a:lnTo>
                    <a:pt x="299036" y="43066"/>
                  </a:lnTo>
                  <a:lnTo>
                    <a:pt x="271436" y="21141"/>
                  </a:lnTo>
                  <a:lnTo>
                    <a:pt x="238985" y="6885"/>
                  </a:lnTo>
                  <a:lnTo>
                    <a:pt x="203932" y="0"/>
                  </a:lnTo>
                  <a:close/>
                </a:path>
              </a:pathLst>
            </a:custGeom>
            <a:solidFill>
              <a:srgbClr val="F5F5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32" name="object 45">
              <a:extLst>
                <a:ext uri="{FF2B5EF4-FFF2-40B4-BE49-F238E27FC236}">
                  <a16:creationId xmlns:a16="http://schemas.microsoft.com/office/drawing/2014/main" id="{6D7D47E2-5633-49E1-8528-954AF38841B2}"/>
                </a:ext>
              </a:extLst>
            </p:cNvPr>
            <p:cNvSpPr/>
            <p:nvPr/>
          </p:nvSpPr>
          <p:spPr>
            <a:xfrm>
              <a:off x="6875514" y="8365576"/>
              <a:ext cx="367030" cy="449580"/>
            </a:xfrm>
            <a:custGeom>
              <a:avLst/>
              <a:gdLst/>
              <a:ahLst/>
              <a:cxnLst/>
              <a:rect l="l" t="t" r="r" b="b"/>
              <a:pathLst>
                <a:path w="367029" h="449579">
                  <a:moveTo>
                    <a:pt x="45999" y="0"/>
                  </a:moveTo>
                  <a:lnTo>
                    <a:pt x="26955" y="5322"/>
                  </a:lnTo>
                  <a:lnTo>
                    <a:pt x="11955" y="17116"/>
                  </a:lnTo>
                  <a:lnTo>
                    <a:pt x="2477" y="33668"/>
                  </a:lnTo>
                  <a:lnTo>
                    <a:pt x="0" y="53263"/>
                  </a:lnTo>
                  <a:lnTo>
                    <a:pt x="5590" y="112757"/>
                  </a:lnTo>
                  <a:lnTo>
                    <a:pt x="13489" y="164859"/>
                  </a:lnTo>
                  <a:lnTo>
                    <a:pt x="24362" y="210445"/>
                  </a:lnTo>
                  <a:lnTo>
                    <a:pt x="38876" y="250391"/>
                  </a:lnTo>
                  <a:lnTo>
                    <a:pt x="57698" y="285574"/>
                  </a:lnTo>
                  <a:lnTo>
                    <a:pt x="81493" y="316870"/>
                  </a:lnTo>
                  <a:lnTo>
                    <a:pt x="110928" y="345155"/>
                  </a:lnTo>
                  <a:lnTo>
                    <a:pt x="146670" y="371304"/>
                  </a:lnTo>
                  <a:lnTo>
                    <a:pt x="189385" y="396196"/>
                  </a:lnTo>
                  <a:lnTo>
                    <a:pt x="239739" y="420704"/>
                  </a:lnTo>
                  <a:lnTo>
                    <a:pt x="298399" y="445706"/>
                  </a:lnTo>
                  <a:lnTo>
                    <a:pt x="310845" y="449389"/>
                  </a:lnTo>
                  <a:lnTo>
                    <a:pt x="317080" y="449389"/>
                  </a:lnTo>
                  <a:lnTo>
                    <a:pt x="355503" y="431322"/>
                  </a:lnTo>
                  <a:lnTo>
                    <a:pt x="366911" y="398857"/>
                  </a:lnTo>
                  <a:lnTo>
                    <a:pt x="362956" y="380184"/>
                  </a:lnTo>
                  <a:lnTo>
                    <a:pt x="352290" y="364353"/>
                  </a:lnTo>
                  <a:lnTo>
                    <a:pt x="335800" y="353440"/>
                  </a:lnTo>
                  <a:lnTo>
                    <a:pt x="274364" y="327204"/>
                  </a:lnTo>
                  <a:lnTo>
                    <a:pt x="225177" y="302609"/>
                  </a:lnTo>
                  <a:lnTo>
                    <a:pt x="186756" y="278105"/>
                  </a:lnTo>
                  <a:lnTo>
                    <a:pt x="157618" y="252137"/>
                  </a:lnTo>
                  <a:lnTo>
                    <a:pt x="121261" y="189601"/>
                  </a:lnTo>
                  <a:lnTo>
                    <a:pt x="111075" y="149926"/>
                  </a:lnTo>
                  <a:lnTo>
                    <a:pt x="104241" y="102577"/>
                  </a:lnTo>
                  <a:lnTo>
                    <a:pt x="99275" y="45999"/>
                  </a:lnTo>
                  <a:lnTo>
                    <a:pt x="93969" y="26964"/>
                  </a:lnTo>
                  <a:lnTo>
                    <a:pt x="82172" y="11979"/>
                  </a:lnTo>
                  <a:lnTo>
                    <a:pt x="65607" y="2504"/>
                  </a:lnTo>
                  <a:lnTo>
                    <a:pt x="45999" y="0"/>
                  </a:lnTo>
                  <a:close/>
                </a:path>
              </a:pathLst>
            </a:custGeom>
            <a:solidFill>
              <a:srgbClr val="F5F5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33" name="object 46">
              <a:extLst>
                <a:ext uri="{FF2B5EF4-FFF2-40B4-BE49-F238E27FC236}">
                  <a16:creationId xmlns:a16="http://schemas.microsoft.com/office/drawing/2014/main" id="{BDDB9633-6FDE-4A72-88F7-12F7002ABB68}"/>
                </a:ext>
              </a:extLst>
            </p:cNvPr>
            <p:cNvSpPr/>
            <p:nvPr/>
          </p:nvSpPr>
          <p:spPr>
            <a:xfrm>
              <a:off x="6461269" y="9126555"/>
              <a:ext cx="221810" cy="223313"/>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34" name="object 47">
              <a:extLst>
                <a:ext uri="{FF2B5EF4-FFF2-40B4-BE49-F238E27FC236}">
                  <a16:creationId xmlns:a16="http://schemas.microsoft.com/office/drawing/2014/main" id="{3ACA773D-0EB8-4574-8B8C-0D537A1FF7A0}"/>
                </a:ext>
              </a:extLst>
            </p:cNvPr>
            <p:cNvSpPr/>
            <p:nvPr/>
          </p:nvSpPr>
          <p:spPr>
            <a:xfrm>
              <a:off x="6751075" y="8049529"/>
              <a:ext cx="290830" cy="427355"/>
            </a:xfrm>
            <a:custGeom>
              <a:avLst/>
              <a:gdLst/>
              <a:ahLst/>
              <a:cxnLst/>
              <a:rect l="l" t="t" r="r" b="b"/>
              <a:pathLst>
                <a:path w="290829" h="427354">
                  <a:moveTo>
                    <a:pt x="175285" y="0"/>
                  </a:moveTo>
                  <a:lnTo>
                    <a:pt x="105954" y="11426"/>
                  </a:lnTo>
                  <a:lnTo>
                    <a:pt x="75083" y="33939"/>
                  </a:lnTo>
                  <a:lnTo>
                    <a:pt x="50292" y="70075"/>
                  </a:lnTo>
                  <a:lnTo>
                    <a:pt x="34242" y="121651"/>
                  </a:lnTo>
                  <a:lnTo>
                    <a:pt x="25443" y="163064"/>
                  </a:lnTo>
                  <a:lnTo>
                    <a:pt x="15063" y="207085"/>
                  </a:lnTo>
                  <a:lnTo>
                    <a:pt x="5712" y="251906"/>
                  </a:lnTo>
                  <a:lnTo>
                    <a:pt x="0" y="295716"/>
                  </a:lnTo>
                  <a:lnTo>
                    <a:pt x="534" y="336706"/>
                  </a:lnTo>
                  <a:lnTo>
                    <a:pt x="9925" y="373066"/>
                  </a:lnTo>
                  <a:lnTo>
                    <a:pt x="30781" y="402988"/>
                  </a:lnTo>
                  <a:lnTo>
                    <a:pt x="65712" y="424660"/>
                  </a:lnTo>
                  <a:lnTo>
                    <a:pt x="91106" y="426816"/>
                  </a:lnTo>
                  <a:lnTo>
                    <a:pt x="115028" y="412900"/>
                  </a:lnTo>
                  <a:lnTo>
                    <a:pt x="154746" y="337077"/>
                  </a:lnTo>
                  <a:lnTo>
                    <a:pt x="168683" y="275285"/>
                  </a:lnTo>
                  <a:lnTo>
                    <a:pt x="177434" y="197648"/>
                  </a:lnTo>
                  <a:lnTo>
                    <a:pt x="180141" y="169423"/>
                  </a:lnTo>
                  <a:lnTo>
                    <a:pt x="184011" y="153550"/>
                  </a:lnTo>
                  <a:lnTo>
                    <a:pt x="189670" y="149074"/>
                  </a:lnTo>
                  <a:lnTo>
                    <a:pt x="285018" y="149074"/>
                  </a:lnTo>
                  <a:lnTo>
                    <a:pt x="288594" y="143327"/>
                  </a:lnTo>
                  <a:lnTo>
                    <a:pt x="281005" y="77259"/>
                  </a:lnTo>
                  <a:lnTo>
                    <a:pt x="258321" y="39596"/>
                  </a:lnTo>
                  <a:lnTo>
                    <a:pt x="208421" y="7451"/>
                  </a:lnTo>
                  <a:lnTo>
                    <a:pt x="175285" y="0"/>
                  </a:lnTo>
                  <a:close/>
                </a:path>
                <a:path w="290829" h="427354">
                  <a:moveTo>
                    <a:pt x="285018" y="149074"/>
                  </a:moveTo>
                  <a:lnTo>
                    <a:pt x="189670" y="149074"/>
                  </a:lnTo>
                  <a:lnTo>
                    <a:pt x="197742" y="155039"/>
                  </a:lnTo>
                  <a:lnTo>
                    <a:pt x="211165" y="164349"/>
                  </a:lnTo>
                  <a:lnTo>
                    <a:pt x="230639" y="169146"/>
                  </a:lnTo>
                  <a:lnTo>
                    <a:pt x="253922" y="167909"/>
                  </a:lnTo>
                  <a:lnTo>
                    <a:pt x="278768" y="159116"/>
                  </a:lnTo>
                  <a:lnTo>
                    <a:pt x="285018" y="149074"/>
                  </a:lnTo>
                  <a:close/>
                </a:path>
              </a:pathLst>
            </a:custGeom>
            <a:solidFill>
              <a:srgbClr val="FF7E8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sp>
          <p:nvSpPr>
            <p:cNvPr id="135" name="object 48">
              <a:extLst>
                <a:ext uri="{FF2B5EF4-FFF2-40B4-BE49-F238E27FC236}">
                  <a16:creationId xmlns:a16="http://schemas.microsoft.com/office/drawing/2014/main" id="{B7B9AF52-71A8-44A3-92EC-C7A0F211EFA8}"/>
                </a:ext>
              </a:extLst>
            </p:cNvPr>
            <p:cNvSpPr/>
            <p:nvPr/>
          </p:nvSpPr>
          <p:spPr>
            <a:xfrm>
              <a:off x="6903939" y="8195741"/>
              <a:ext cx="51435" cy="51435"/>
            </a:xfrm>
            <a:custGeom>
              <a:avLst/>
              <a:gdLst/>
              <a:ahLst/>
              <a:cxnLst/>
              <a:rect l="l" t="t" r="r" b="b"/>
              <a:pathLst>
                <a:path w="51434" h="51434">
                  <a:moveTo>
                    <a:pt x="28154" y="0"/>
                  </a:moveTo>
                  <a:lnTo>
                    <a:pt x="18030" y="970"/>
                  </a:lnTo>
                  <a:lnTo>
                    <a:pt x="9093" y="5787"/>
                  </a:lnTo>
                  <a:lnTo>
                    <a:pt x="2898" y="13388"/>
                  </a:lnTo>
                  <a:lnTo>
                    <a:pt x="0" y="22755"/>
                  </a:lnTo>
                  <a:lnTo>
                    <a:pt x="949" y="32873"/>
                  </a:lnTo>
                  <a:lnTo>
                    <a:pt x="5769" y="41832"/>
                  </a:lnTo>
                  <a:lnTo>
                    <a:pt x="13376" y="48033"/>
                  </a:lnTo>
                  <a:lnTo>
                    <a:pt x="22744" y="50925"/>
                  </a:lnTo>
                  <a:lnTo>
                    <a:pt x="32851" y="49954"/>
                  </a:lnTo>
                  <a:lnTo>
                    <a:pt x="41811" y="45134"/>
                  </a:lnTo>
                  <a:lnTo>
                    <a:pt x="48017" y="37527"/>
                  </a:lnTo>
                  <a:lnTo>
                    <a:pt x="50920" y="28159"/>
                  </a:lnTo>
                  <a:lnTo>
                    <a:pt x="49971" y="18052"/>
                  </a:lnTo>
                  <a:lnTo>
                    <a:pt x="45148" y="9093"/>
                  </a:lnTo>
                  <a:lnTo>
                    <a:pt x="37534" y="2891"/>
                  </a:lnTo>
                  <a:lnTo>
                    <a:pt x="28154" y="0"/>
                  </a:lnTo>
                  <a:close/>
                </a:path>
              </a:pathLst>
            </a:custGeom>
            <a:solidFill>
              <a:srgbClr val="FFC1A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Verdana"/>
                <a:ea typeface="+mn-ea"/>
                <a:cs typeface="+mn-cs"/>
              </a:endParaRPr>
            </a:p>
          </p:txBody>
        </p:sp>
      </p:grpSp>
      <p:pic>
        <p:nvPicPr>
          <p:cNvPr id="136" name="Picture 135">
            <a:extLst>
              <a:ext uri="{FF2B5EF4-FFF2-40B4-BE49-F238E27FC236}">
                <a16:creationId xmlns:a16="http://schemas.microsoft.com/office/drawing/2014/main" id="{089CDC98-351D-4437-91E1-5BA96A2233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297" y="3380171"/>
            <a:ext cx="772222" cy="1376531"/>
          </a:xfrm>
          <a:prstGeom prst="rect">
            <a:avLst/>
          </a:prstGeom>
        </p:spPr>
      </p:pic>
      <p:pic>
        <p:nvPicPr>
          <p:cNvPr id="137" name="Picture 136">
            <a:extLst>
              <a:ext uri="{FF2B5EF4-FFF2-40B4-BE49-F238E27FC236}">
                <a16:creationId xmlns:a16="http://schemas.microsoft.com/office/drawing/2014/main" id="{584DBA6C-5D69-4B4D-9B80-CE4451B418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6333" y="2298039"/>
            <a:ext cx="777730" cy="886193"/>
          </a:xfrm>
          <a:prstGeom prst="rect">
            <a:avLst/>
          </a:prstGeom>
        </p:spPr>
      </p:pic>
      <p:pic>
        <p:nvPicPr>
          <p:cNvPr id="139" name="Picture 138">
            <a:extLst>
              <a:ext uri="{FF2B5EF4-FFF2-40B4-BE49-F238E27FC236}">
                <a16:creationId xmlns:a16="http://schemas.microsoft.com/office/drawing/2014/main" id="{23896E42-4625-4E1B-8B64-BF687884E06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8549" y="996991"/>
            <a:ext cx="768098" cy="795530"/>
          </a:xfrm>
          <a:prstGeom prst="rect">
            <a:avLst/>
          </a:prstGeom>
        </p:spPr>
      </p:pic>
      <p:pic>
        <p:nvPicPr>
          <p:cNvPr id="140" name="Picture 139">
            <a:extLst>
              <a:ext uri="{FF2B5EF4-FFF2-40B4-BE49-F238E27FC236}">
                <a16:creationId xmlns:a16="http://schemas.microsoft.com/office/drawing/2014/main" id="{5E2023DC-5D26-4EF0-952F-4D14FF1E202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71913" y="1148728"/>
            <a:ext cx="557902" cy="553214"/>
          </a:xfrm>
          <a:prstGeom prst="rect">
            <a:avLst/>
          </a:prstGeom>
        </p:spPr>
      </p:pic>
      <p:pic>
        <p:nvPicPr>
          <p:cNvPr id="141" name="Picture 140">
            <a:extLst>
              <a:ext uri="{FF2B5EF4-FFF2-40B4-BE49-F238E27FC236}">
                <a16:creationId xmlns:a16="http://schemas.microsoft.com/office/drawing/2014/main" id="{494B84A4-0E7D-4114-8542-0C784AC4B83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10558" y="2691053"/>
            <a:ext cx="467571" cy="596710"/>
          </a:xfrm>
          <a:prstGeom prst="rect">
            <a:avLst/>
          </a:prstGeom>
        </p:spPr>
      </p:pic>
      <p:pic>
        <p:nvPicPr>
          <p:cNvPr id="142" name="Picture 141">
            <a:extLst>
              <a:ext uri="{FF2B5EF4-FFF2-40B4-BE49-F238E27FC236}">
                <a16:creationId xmlns:a16="http://schemas.microsoft.com/office/drawing/2014/main" id="{910AC4ED-8DA4-42ED-AB57-3D3DF6A2C2C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84743" y="4493876"/>
            <a:ext cx="505918" cy="594762"/>
          </a:xfrm>
          <a:prstGeom prst="rect">
            <a:avLst/>
          </a:prstGeom>
        </p:spPr>
      </p:pic>
      <p:sp>
        <p:nvSpPr>
          <p:cNvPr id="144" name="Rectangle 27">
            <a:hlinkClick r:id="rId17"/>
            <a:extLst>
              <a:ext uri="{FF2B5EF4-FFF2-40B4-BE49-F238E27FC236}">
                <a16:creationId xmlns:a16="http://schemas.microsoft.com/office/drawing/2014/main" id="{1BFD83A8-62A2-4C48-87B4-4B756700E5A0}"/>
              </a:ext>
            </a:extLst>
          </p:cNvPr>
          <p:cNvSpPr/>
          <p:nvPr/>
        </p:nvSpPr>
        <p:spPr>
          <a:xfrm>
            <a:off x="381000" y="6570752"/>
            <a:ext cx="2479846" cy="123111"/>
          </a:xfrm>
          <a:prstGeom prst="rect">
            <a:avLst/>
          </a:prstGeom>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EDEDED">
                    <a:lumMod val="75000"/>
                  </a:srgbClr>
                </a:solidFill>
                <a:effectLst/>
                <a:uLnTx/>
                <a:uFillTx/>
                <a:latin typeface="Verdana"/>
                <a:ea typeface="+mn-ea"/>
                <a:cs typeface="Arial" panose="020B0604020202020204" pitchFamily="34" charset="0"/>
              </a:rPr>
              <a:t>GT–Partner Rotation System | Application Mod</a:t>
            </a:r>
          </a:p>
        </p:txBody>
      </p:sp>
    </p:spTree>
    <p:extLst>
      <p:ext uri="{BB962C8B-B14F-4D97-AF65-F5344CB8AC3E}">
        <p14:creationId xmlns:p14="http://schemas.microsoft.com/office/powerpoint/2010/main" val="1787734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Sogeti can leverage Microsoft Relationship at different levels</a:t>
            </a:r>
          </a:p>
        </p:txBody>
      </p:sp>
      <p:grpSp>
        <p:nvGrpSpPr>
          <p:cNvPr id="4" name="Group 3">
            <a:extLst>
              <a:ext uri="{FF2B5EF4-FFF2-40B4-BE49-F238E27FC236}">
                <a16:creationId xmlns:a16="http://schemas.microsoft.com/office/drawing/2014/main" id="{5893C888-8FAC-4F73-8AE8-B03612C9BE24}"/>
              </a:ext>
            </a:extLst>
          </p:cNvPr>
          <p:cNvGrpSpPr/>
          <p:nvPr/>
        </p:nvGrpSpPr>
        <p:grpSpPr>
          <a:xfrm>
            <a:off x="381000" y="1053295"/>
            <a:ext cx="11430000" cy="5278055"/>
            <a:chOff x="429625" y="1111170"/>
            <a:chExt cx="11300943" cy="5278055"/>
          </a:xfrm>
        </p:grpSpPr>
        <p:grpSp>
          <p:nvGrpSpPr>
            <p:cNvPr id="3" name="Group 2">
              <a:extLst>
                <a:ext uri="{FF2B5EF4-FFF2-40B4-BE49-F238E27FC236}">
                  <a16:creationId xmlns:a16="http://schemas.microsoft.com/office/drawing/2014/main" id="{DD4291A7-79CA-4915-A98F-9E8C83EB555B}"/>
                </a:ext>
              </a:extLst>
            </p:cNvPr>
            <p:cNvGrpSpPr/>
            <p:nvPr/>
          </p:nvGrpSpPr>
          <p:grpSpPr>
            <a:xfrm>
              <a:off x="5232712" y="2277285"/>
              <a:ext cx="6497856" cy="2734553"/>
              <a:chOff x="5232712" y="2277285"/>
              <a:chExt cx="6497856" cy="3148226"/>
            </a:xfrm>
          </p:grpSpPr>
          <p:sp>
            <p:nvSpPr>
              <p:cNvPr id="5" name="Rectangle 4"/>
              <p:cNvSpPr>
                <a:spLocks/>
              </p:cNvSpPr>
              <p:nvPr/>
            </p:nvSpPr>
            <p:spPr bwMode="auto">
              <a:xfrm>
                <a:off x="5232713" y="4977036"/>
                <a:ext cx="6497855" cy="448475"/>
              </a:xfrm>
              <a:prstGeom prst="rect">
                <a:avLst/>
              </a:prstGeom>
              <a:gradFill flip="none" rotWithShape="1">
                <a:gsLst>
                  <a:gs pos="50000">
                    <a:srgbClr val="0070C0"/>
                  </a:gs>
                  <a:gs pos="100000">
                    <a:schemeClr val="accent3">
                      <a:lumMod val="75000"/>
                      <a:lumOff val="25000"/>
                    </a:schemeClr>
                  </a:gs>
                </a:gsLst>
                <a:lin ang="2700000" scaled="1"/>
                <a:tileRect/>
              </a:gra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60960" tIns="36576" rIns="60960" bIns="3657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Verdana"/>
                    <a:ea typeface="+mn-ea"/>
                    <a:cs typeface="+mn-cs"/>
                  </a:rPr>
                  <a:t>Sogeti and GT</a:t>
                </a:r>
              </a:p>
            </p:txBody>
          </p:sp>
          <p:sp>
            <p:nvSpPr>
              <p:cNvPr id="6" name="Rectangle 5"/>
              <p:cNvSpPr/>
              <p:nvPr/>
            </p:nvSpPr>
            <p:spPr bwMode="auto">
              <a:xfrm>
                <a:off x="7380433" y="4439578"/>
                <a:ext cx="3529751" cy="450253"/>
              </a:xfrm>
              <a:prstGeom prst="rect">
                <a:avLst/>
              </a:prstGeom>
              <a:solidFill>
                <a:schemeClr val="accent2"/>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60960" tIns="36576" rIns="60960" bIns="36576"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Verdana"/>
                    <a:ea typeface="+mn-ea"/>
                    <a:cs typeface="+mn-cs"/>
                  </a:rPr>
                  <a:t>Sogeti</a:t>
                </a:r>
              </a:p>
            </p:txBody>
          </p:sp>
          <p:sp>
            <p:nvSpPr>
              <p:cNvPr id="7" name="Rectangle 6"/>
              <p:cNvSpPr/>
              <p:nvPr/>
            </p:nvSpPr>
            <p:spPr bwMode="auto">
              <a:xfrm>
                <a:off x="5232712" y="4077860"/>
                <a:ext cx="1985747" cy="815085"/>
              </a:xfrm>
              <a:prstGeom prst="rect">
                <a:avLst/>
              </a:prstGeom>
              <a:gradFill flip="none" rotWithShape="1">
                <a:gsLst>
                  <a:gs pos="34000">
                    <a:schemeClr val="bg2">
                      <a:lumMod val="50000"/>
                    </a:schemeClr>
                  </a:gs>
                  <a:gs pos="66000">
                    <a:srgbClr val="0579B9"/>
                  </a:gs>
                </a:gsLst>
                <a:lin ang="2700000" scaled="1"/>
                <a:tileRect/>
              </a:gra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60960" tIns="36576" rIns="60960" bIns="3657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Verdana"/>
                    <a:ea typeface="+mn-ea"/>
                    <a:cs typeface="+mn-cs"/>
                  </a:rPr>
                  <a:t>Client </a:t>
                </a:r>
                <a:br>
                  <a:rPr kumimoji="0" lang="en-US" sz="1300" b="1" i="0" u="none" strike="noStrike" kern="1200" cap="none" spc="0" normalizeH="0" baseline="0" noProof="0">
                    <a:ln>
                      <a:noFill/>
                    </a:ln>
                    <a:solidFill>
                      <a:prstClr val="white"/>
                    </a:solidFill>
                    <a:effectLst/>
                    <a:uLnTx/>
                    <a:uFillTx/>
                    <a:latin typeface="Verdana"/>
                    <a:ea typeface="+mn-ea"/>
                    <a:cs typeface="+mn-cs"/>
                  </a:rPr>
                </a:br>
                <a:r>
                  <a:rPr kumimoji="0" lang="en-US" sz="1300" b="1" i="0" u="none" strike="noStrike" kern="1200" cap="none" spc="0" normalizeH="0" baseline="0" noProof="0">
                    <a:ln>
                      <a:noFill/>
                    </a:ln>
                    <a:solidFill>
                      <a:prstClr val="white"/>
                    </a:solidFill>
                    <a:effectLst/>
                    <a:uLnTx/>
                    <a:uFillTx/>
                    <a:latin typeface="Verdana"/>
                    <a:ea typeface="+mn-ea"/>
                    <a:cs typeface="+mn-cs"/>
                  </a:rPr>
                  <a:t>Account Manager</a:t>
                </a:r>
              </a:p>
            </p:txBody>
          </p:sp>
          <p:sp>
            <p:nvSpPr>
              <p:cNvPr id="8" name="Rectangle 7"/>
              <p:cNvSpPr/>
              <p:nvPr/>
            </p:nvSpPr>
            <p:spPr bwMode="auto">
              <a:xfrm>
                <a:off x="7319430" y="4385231"/>
                <a:ext cx="4411137" cy="510763"/>
              </a:xfrm>
              <a:prstGeom prst="rect">
                <a:avLst/>
              </a:prstGeom>
              <a:solidFill>
                <a:schemeClr val="accent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60960" tIns="36576" rIns="60960" bIns="3657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Verdana"/>
                    <a:ea typeface="+mn-ea"/>
                    <a:cs typeface="+mn-cs"/>
                  </a:rPr>
                  <a:t>Sogeti</a:t>
                </a:r>
              </a:p>
            </p:txBody>
          </p:sp>
          <p:sp>
            <p:nvSpPr>
              <p:cNvPr id="9" name="Rectangle 8"/>
              <p:cNvSpPr/>
              <p:nvPr/>
            </p:nvSpPr>
            <p:spPr bwMode="auto">
              <a:xfrm>
                <a:off x="7327232" y="3323859"/>
                <a:ext cx="1395265" cy="980331"/>
              </a:xfrm>
              <a:prstGeom prst="rect">
                <a:avLst/>
              </a:prstGeom>
              <a:gradFill flip="none" rotWithShape="1">
                <a:gsLst>
                  <a:gs pos="34000">
                    <a:schemeClr val="bg2">
                      <a:lumMod val="50000"/>
                    </a:schemeClr>
                  </a:gs>
                  <a:gs pos="66000">
                    <a:srgbClr val="0579B9"/>
                  </a:gs>
                </a:gsLst>
                <a:lin ang="2700000" scaled="1"/>
                <a:tileRect/>
              </a:gra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60960" tIns="36576" rIns="60960" bIns="3657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Verdana"/>
                    <a:ea typeface="+mn-ea"/>
                    <a:cs typeface="+mn-cs"/>
                  </a:rPr>
                  <a:t> Partner Account Manager</a:t>
                </a:r>
              </a:p>
            </p:txBody>
          </p:sp>
          <p:sp>
            <p:nvSpPr>
              <p:cNvPr id="10" name="Rectangle 9"/>
              <p:cNvSpPr/>
              <p:nvPr/>
            </p:nvSpPr>
            <p:spPr bwMode="auto">
              <a:xfrm>
                <a:off x="10335302" y="3323859"/>
                <a:ext cx="1395265" cy="980331"/>
              </a:xfrm>
              <a:prstGeom prst="rect">
                <a:avLst/>
              </a:prstGeom>
              <a:gradFill flip="none" rotWithShape="1">
                <a:gsLst>
                  <a:gs pos="34000">
                    <a:schemeClr val="bg2">
                      <a:lumMod val="50000"/>
                    </a:schemeClr>
                  </a:gs>
                  <a:gs pos="66000">
                    <a:srgbClr val="0579B9"/>
                  </a:gs>
                </a:gsLst>
                <a:lin ang="2700000" scaled="1"/>
                <a:tileRect/>
              </a:gra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60960" tIns="36576" rIns="60960" bIns="3657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Verdana"/>
                    <a:ea typeface="+mn-ea"/>
                    <a:cs typeface="+mn-cs"/>
                  </a:rPr>
                  <a:t>IT Architecture &amp; Planning Consultant</a:t>
                </a:r>
              </a:p>
            </p:txBody>
          </p:sp>
          <p:sp>
            <p:nvSpPr>
              <p:cNvPr id="11" name="Rectangle 10"/>
              <p:cNvSpPr/>
              <p:nvPr/>
            </p:nvSpPr>
            <p:spPr bwMode="auto">
              <a:xfrm>
                <a:off x="8831268" y="3323859"/>
                <a:ext cx="1395265" cy="980331"/>
              </a:xfrm>
              <a:prstGeom prst="rect">
                <a:avLst/>
              </a:prstGeom>
              <a:gradFill flip="none" rotWithShape="1">
                <a:gsLst>
                  <a:gs pos="34000">
                    <a:schemeClr val="bg2">
                      <a:lumMod val="50000"/>
                    </a:schemeClr>
                  </a:gs>
                  <a:gs pos="66000">
                    <a:srgbClr val="0579B9"/>
                  </a:gs>
                </a:gsLst>
                <a:lin ang="2700000" scaled="1"/>
                <a:tileRect/>
              </a:gra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60960" tIns="36576" rIns="60960" bIns="3657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Verdana"/>
                    <a:ea typeface="+mn-ea"/>
                    <a:cs typeface="+mn-cs"/>
                  </a:rPr>
                  <a:t>Technical Account Managers</a:t>
                </a:r>
              </a:p>
            </p:txBody>
          </p:sp>
          <p:sp>
            <p:nvSpPr>
              <p:cNvPr id="12" name="Rectangle 11"/>
              <p:cNvSpPr/>
              <p:nvPr/>
            </p:nvSpPr>
            <p:spPr bwMode="auto">
              <a:xfrm>
                <a:off x="5232712" y="3323859"/>
                <a:ext cx="1985747" cy="663815"/>
              </a:xfrm>
              <a:prstGeom prst="rect">
                <a:avLst/>
              </a:prstGeom>
              <a:gradFill flip="none" rotWithShape="1">
                <a:gsLst>
                  <a:gs pos="34000">
                    <a:schemeClr val="bg2">
                      <a:lumMod val="50000"/>
                    </a:schemeClr>
                  </a:gs>
                  <a:gs pos="66000">
                    <a:srgbClr val="0579B9"/>
                  </a:gs>
                </a:gsLst>
                <a:lin ang="2700000" scaled="1"/>
                <a:tileRect/>
              </a:gra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60960" tIns="36576" rIns="60960" bIns="3657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Verdana"/>
                    <a:ea typeface="+mn-ea"/>
                    <a:cs typeface="+mn-cs"/>
                  </a:rPr>
                  <a:t>O365 </a:t>
                </a:r>
                <a:br>
                  <a:rPr kumimoji="0" lang="en-US" sz="1300" b="1" i="0" u="none" strike="noStrike" kern="1200" cap="none" spc="0" normalizeH="0" baseline="0" noProof="0">
                    <a:ln>
                      <a:noFill/>
                    </a:ln>
                    <a:solidFill>
                      <a:prstClr val="white"/>
                    </a:solidFill>
                    <a:effectLst/>
                    <a:uLnTx/>
                    <a:uFillTx/>
                    <a:latin typeface="Verdana"/>
                    <a:ea typeface="+mn-ea"/>
                    <a:cs typeface="+mn-cs"/>
                  </a:rPr>
                </a:br>
                <a:r>
                  <a:rPr kumimoji="0" lang="en-US" sz="1300" b="1" i="0" u="none" strike="noStrike" kern="1200" cap="none" spc="0" normalizeH="0" baseline="0" noProof="0">
                    <a:ln>
                      <a:noFill/>
                    </a:ln>
                    <a:solidFill>
                      <a:prstClr val="white"/>
                    </a:solidFill>
                    <a:effectLst/>
                    <a:uLnTx/>
                    <a:uFillTx/>
                    <a:latin typeface="Verdana"/>
                    <a:ea typeface="+mn-ea"/>
                    <a:cs typeface="+mn-cs"/>
                  </a:rPr>
                  <a:t>Specialist Sales</a:t>
                </a:r>
              </a:p>
            </p:txBody>
          </p:sp>
          <p:sp>
            <p:nvSpPr>
              <p:cNvPr id="13" name="Rectangle 12"/>
              <p:cNvSpPr/>
              <p:nvPr/>
            </p:nvSpPr>
            <p:spPr bwMode="auto">
              <a:xfrm>
                <a:off x="5232713" y="2781887"/>
                <a:ext cx="6497855" cy="460932"/>
              </a:xfrm>
              <a:prstGeom prst="rect">
                <a:avLst/>
              </a:prstGeom>
              <a:solidFill>
                <a:schemeClr val="bg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60960" tIns="36576" rIns="60960" bIns="3657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Verdana"/>
                    <a:ea typeface="+mn-ea"/>
                    <a:cs typeface="+mn-cs"/>
                  </a:rPr>
                  <a:t>Microsoft Consulting Services &amp; Pre Sales</a:t>
                </a:r>
              </a:p>
            </p:txBody>
          </p:sp>
          <p:sp>
            <p:nvSpPr>
              <p:cNvPr id="14" name="Rectangle 13"/>
              <p:cNvSpPr>
                <a:spLocks/>
              </p:cNvSpPr>
              <p:nvPr/>
            </p:nvSpPr>
            <p:spPr bwMode="auto">
              <a:xfrm>
                <a:off x="5232713" y="2277285"/>
                <a:ext cx="6497855" cy="423560"/>
              </a:xfrm>
              <a:prstGeom prst="rect">
                <a:avLst/>
              </a:prstGeom>
              <a:solidFill>
                <a:schemeClr val="bg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60960" tIns="36576" rIns="60960" bIns="36576"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Verdana"/>
                    <a:ea typeface="+mn-ea"/>
                    <a:cs typeface="+mn-cs"/>
                  </a:rPr>
                  <a:t>Microsoft Product Groups / Executive Relations</a:t>
                </a:r>
              </a:p>
            </p:txBody>
          </p:sp>
        </p:grpSp>
        <p:sp>
          <p:nvSpPr>
            <p:cNvPr id="15" name="AutoShape 4"/>
            <p:cNvSpPr>
              <a:spLocks noChangeArrowheads="1"/>
            </p:cNvSpPr>
            <p:nvPr/>
          </p:nvSpPr>
          <p:spPr bwMode="auto">
            <a:xfrm>
              <a:off x="429625" y="1111170"/>
              <a:ext cx="11300943" cy="1017009"/>
            </a:xfrm>
            <a:prstGeom prst="rect">
              <a:avLst/>
            </a:prstGeom>
            <a:solidFill>
              <a:schemeClr val="accent2"/>
            </a:solidFill>
            <a:ln w="9525">
              <a:noFill/>
              <a:round/>
              <a:headEnd/>
              <a:tailEnd/>
            </a:ln>
            <a:effectLst/>
            <a:scene3d>
              <a:camera prst="orthographicFront">
                <a:rot lat="0" lon="0" rev="0"/>
              </a:camera>
              <a:lightRig rig="contrasting" dir="t">
                <a:rot lat="0" lon="0" rev="1500000"/>
              </a:lightRig>
            </a:scene3d>
            <a:sp3d prstMaterial="metal"/>
          </p:spPr>
          <p:txBody>
            <a:bodyPr wrap="square" lIns="60960" tIns="36576" rIns="60960" bIns="36576"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Verdana"/>
                  <a:ea typeface="+mn-ea"/>
                  <a:cs typeface="Arial" pitchFamily="34" charset="0"/>
                </a:rPr>
                <a:t>Global Microsoft Alliance Gold Partner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rPr>
                <a:t>Gold Application Development </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sym typeface="Wingdings" pitchFamily="2" charset="2"/>
                </a:rPr>
                <a:t></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rPr>
                <a:t> Gold Application Integration </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sym typeface="Wingdings" pitchFamily="2" charset="2"/>
                </a:rPr>
                <a:t></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rPr>
                <a:t> Gold ALM </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sym typeface="Wingdings" pitchFamily="2" charset="2"/>
                </a:rPr>
                <a:t></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rPr>
                <a:t> Gold Cloud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rPr>
                <a:t>Gold Collaboration/Content </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sym typeface="Wingdings" pitchFamily="2" charset="2"/>
                </a:rPr>
                <a:t> </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rPr>
                <a:t>Gold CRM </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sym typeface="Wingdings" pitchFamily="2" charset="2"/>
                </a:rPr>
                <a:t></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rPr>
                <a:t> Gold Data center </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sym typeface="Wingdings" pitchFamily="2" charset="2"/>
                </a:rPr>
                <a:t></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rPr>
                <a:t> Gold Devices/Deployment </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sym typeface="Wingdings" pitchFamily="2" charset="2"/>
                </a:rPr>
                <a:t></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rPr>
                <a:t> Gold ERP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rPr>
                <a:t>Gold Hosting </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sym typeface="Wingdings" pitchFamily="2" charset="2"/>
                </a:rPr>
                <a:t></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rPr>
                <a:t> Silver Data Analytics </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sym typeface="Wingdings" pitchFamily="2" charset="2"/>
                </a:rPr>
                <a:t></a:t>
              </a:r>
              <a:r>
                <a:rPr kumimoji="0" lang="en-US" sz="1333" b="1" i="0" u="none" strike="noStrike" kern="1200" cap="none" spc="0" normalizeH="0" baseline="0" noProof="0">
                  <a:ln>
                    <a:noFill/>
                  </a:ln>
                  <a:solidFill>
                    <a:prstClr val="white"/>
                  </a:solidFill>
                  <a:effectLst/>
                  <a:uLnTx/>
                  <a:uFillTx/>
                  <a:latin typeface="Verdana"/>
                  <a:ea typeface="+mn-ea"/>
                  <a:cs typeface="Arial" pitchFamily="34" charset="0"/>
                </a:rPr>
                <a:t> Silver Data Platform</a:t>
              </a:r>
            </a:p>
          </p:txBody>
        </p:sp>
        <p:sp>
          <p:nvSpPr>
            <p:cNvPr id="17" name="Freeform 16"/>
            <p:cNvSpPr/>
            <p:nvPr/>
          </p:nvSpPr>
          <p:spPr bwMode="auto">
            <a:xfrm>
              <a:off x="429625" y="2277287"/>
              <a:ext cx="3853008" cy="2711402"/>
            </a:xfrm>
            <a:custGeom>
              <a:avLst/>
              <a:gdLst>
                <a:gd name="connsiteX0" fmla="*/ 0 w 3644900"/>
                <a:gd name="connsiteY0" fmla="*/ 94455 h 2909888"/>
                <a:gd name="connsiteX1" fmla="*/ 27665 w 3644900"/>
                <a:gd name="connsiteY1" fmla="*/ 27665 h 2909888"/>
                <a:gd name="connsiteX2" fmla="*/ 94455 w 3644900"/>
                <a:gd name="connsiteY2" fmla="*/ 0 h 2909888"/>
                <a:gd name="connsiteX3" fmla="*/ 3550445 w 3644900"/>
                <a:gd name="connsiteY3" fmla="*/ 0 h 2909888"/>
                <a:gd name="connsiteX4" fmla="*/ 3617235 w 3644900"/>
                <a:gd name="connsiteY4" fmla="*/ 27665 h 2909888"/>
                <a:gd name="connsiteX5" fmla="*/ 3644900 w 3644900"/>
                <a:gd name="connsiteY5" fmla="*/ 94455 h 2909888"/>
                <a:gd name="connsiteX6" fmla="*/ 3644900 w 3644900"/>
                <a:gd name="connsiteY6" fmla="*/ 2815433 h 2909888"/>
                <a:gd name="connsiteX7" fmla="*/ 3617235 w 3644900"/>
                <a:gd name="connsiteY7" fmla="*/ 2882223 h 2909888"/>
                <a:gd name="connsiteX8" fmla="*/ 3550445 w 3644900"/>
                <a:gd name="connsiteY8" fmla="*/ 2909888 h 2909888"/>
                <a:gd name="connsiteX9" fmla="*/ 94455 w 3644900"/>
                <a:gd name="connsiteY9" fmla="*/ 2909888 h 2909888"/>
                <a:gd name="connsiteX10" fmla="*/ 27665 w 3644900"/>
                <a:gd name="connsiteY10" fmla="*/ 2882223 h 2909888"/>
                <a:gd name="connsiteX11" fmla="*/ 0 w 3644900"/>
                <a:gd name="connsiteY11" fmla="*/ 2815433 h 2909888"/>
                <a:gd name="connsiteX12" fmla="*/ 0 w 3644900"/>
                <a:gd name="connsiteY12" fmla="*/ 94455 h 2909888"/>
                <a:gd name="connsiteX0" fmla="*/ 3617235 w 3708675"/>
                <a:gd name="connsiteY0" fmla="*/ 27665 h 2909888"/>
                <a:gd name="connsiteX1" fmla="*/ 3644900 w 3708675"/>
                <a:gd name="connsiteY1" fmla="*/ 94455 h 2909888"/>
                <a:gd name="connsiteX2" fmla="*/ 3644900 w 3708675"/>
                <a:gd name="connsiteY2" fmla="*/ 2815433 h 2909888"/>
                <a:gd name="connsiteX3" fmla="*/ 3617235 w 3708675"/>
                <a:gd name="connsiteY3" fmla="*/ 2882223 h 2909888"/>
                <a:gd name="connsiteX4" fmla="*/ 3550445 w 3708675"/>
                <a:gd name="connsiteY4" fmla="*/ 2909888 h 2909888"/>
                <a:gd name="connsiteX5" fmla="*/ 94455 w 3708675"/>
                <a:gd name="connsiteY5" fmla="*/ 2909888 h 2909888"/>
                <a:gd name="connsiteX6" fmla="*/ 27665 w 3708675"/>
                <a:gd name="connsiteY6" fmla="*/ 2882223 h 2909888"/>
                <a:gd name="connsiteX7" fmla="*/ 0 w 3708675"/>
                <a:gd name="connsiteY7" fmla="*/ 2815433 h 2909888"/>
                <a:gd name="connsiteX8" fmla="*/ 0 w 3708675"/>
                <a:gd name="connsiteY8" fmla="*/ 94455 h 2909888"/>
                <a:gd name="connsiteX9" fmla="*/ 27665 w 3708675"/>
                <a:gd name="connsiteY9" fmla="*/ 27665 h 2909888"/>
                <a:gd name="connsiteX10" fmla="*/ 94455 w 3708675"/>
                <a:gd name="connsiteY10" fmla="*/ 0 h 2909888"/>
                <a:gd name="connsiteX11" fmla="*/ 3550445 w 3708675"/>
                <a:gd name="connsiteY11" fmla="*/ 0 h 2909888"/>
                <a:gd name="connsiteX12" fmla="*/ 3708675 w 3708675"/>
                <a:gd name="connsiteY12" fmla="*/ 119105 h 2909888"/>
                <a:gd name="connsiteX0" fmla="*/ 3617235 w 3644900"/>
                <a:gd name="connsiteY0" fmla="*/ 27665 h 2909888"/>
                <a:gd name="connsiteX1" fmla="*/ 3644900 w 3644900"/>
                <a:gd name="connsiteY1" fmla="*/ 94455 h 2909888"/>
                <a:gd name="connsiteX2" fmla="*/ 3644900 w 3644900"/>
                <a:gd name="connsiteY2" fmla="*/ 2815433 h 2909888"/>
                <a:gd name="connsiteX3" fmla="*/ 3617235 w 3644900"/>
                <a:gd name="connsiteY3" fmla="*/ 2882223 h 2909888"/>
                <a:gd name="connsiteX4" fmla="*/ 3550445 w 3644900"/>
                <a:gd name="connsiteY4" fmla="*/ 2909888 h 2909888"/>
                <a:gd name="connsiteX5" fmla="*/ 94455 w 3644900"/>
                <a:gd name="connsiteY5" fmla="*/ 2909888 h 2909888"/>
                <a:gd name="connsiteX6" fmla="*/ 27665 w 3644900"/>
                <a:gd name="connsiteY6" fmla="*/ 2882223 h 2909888"/>
                <a:gd name="connsiteX7" fmla="*/ 0 w 3644900"/>
                <a:gd name="connsiteY7" fmla="*/ 2815433 h 2909888"/>
                <a:gd name="connsiteX8" fmla="*/ 0 w 3644900"/>
                <a:gd name="connsiteY8" fmla="*/ 94455 h 2909888"/>
                <a:gd name="connsiteX9" fmla="*/ 27665 w 3644900"/>
                <a:gd name="connsiteY9" fmla="*/ 27665 h 2909888"/>
                <a:gd name="connsiteX10" fmla="*/ 94455 w 3644900"/>
                <a:gd name="connsiteY10" fmla="*/ 0 h 2909888"/>
                <a:gd name="connsiteX11" fmla="*/ 3550445 w 3644900"/>
                <a:gd name="connsiteY11" fmla="*/ 0 h 2909888"/>
                <a:gd name="connsiteX0" fmla="*/ 3617235 w 3644900"/>
                <a:gd name="connsiteY0" fmla="*/ 27665 h 2909888"/>
                <a:gd name="connsiteX1" fmla="*/ 3644900 w 3644900"/>
                <a:gd name="connsiteY1" fmla="*/ 94455 h 2909888"/>
                <a:gd name="connsiteX2" fmla="*/ 3644900 w 3644900"/>
                <a:gd name="connsiteY2" fmla="*/ 2815433 h 2909888"/>
                <a:gd name="connsiteX3" fmla="*/ 3617235 w 3644900"/>
                <a:gd name="connsiteY3" fmla="*/ 2882223 h 2909888"/>
                <a:gd name="connsiteX4" fmla="*/ 3550445 w 3644900"/>
                <a:gd name="connsiteY4" fmla="*/ 2909888 h 2909888"/>
                <a:gd name="connsiteX5" fmla="*/ 94455 w 3644900"/>
                <a:gd name="connsiteY5" fmla="*/ 2909888 h 2909888"/>
                <a:gd name="connsiteX6" fmla="*/ 27665 w 3644900"/>
                <a:gd name="connsiteY6" fmla="*/ 2882223 h 2909888"/>
                <a:gd name="connsiteX7" fmla="*/ 0 w 3644900"/>
                <a:gd name="connsiteY7" fmla="*/ 2815433 h 2909888"/>
                <a:gd name="connsiteX8" fmla="*/ 0 w 3644900"/>
                <a:gd name="connsiteY8" fmla="*/ 94455 h 2909888"/>
                <a:gd name="connsiteX9" fmla="*/ 27665 w 3644900"/>
                <a:gd name="connsiteY9" fmla="*/ 27665 h 2909888"/>
                <a:gd name="connsiteX10" fmla="*/ 94455 w 3644900"/>
                <a:gd name="connsiteY10" fmla="*/ 0 h 2909888"/>
                <a:gd name="connsiteX0" fmla="*/ 3644900 w 3644900"/>
                <a:gd name="connsiteY0" fmla="*/ 94455 h 2909888"/>
                <a:gd name="connsiteX1" fmla="*/ 3644900 w 3644900"/>
                <a:gd name="connsiteY1" fmla="*/ 2815433 h 2909888"/>
                <a:gd name="connsiteX2" fmla="*/ 3617235 w 3644900"/>
                <a:gd name="connsiteY2" fmla="*/ 2882223 h 2909888"/>
                <a:gd name="connsiteX3" fmla="*/ 3550445 w 3644900"/>
                <a:gd name="connsiteY3" fmla="*/ 2909888 h 2909888"/>
                <a:gd name="connsiteX4" fmla="*/ 94455 w 3644900"/>
                <a:gd name="connsiteY4" fmla="*/ 2909888 h 2909888"/>
                <a:gd name="connsiteX5" fmla="*/ 27665 w 3644900"/>
                <a:gd name="connsiteY5" fmla="*/ 2882223 h 2909888"/>
                <a:gd name="connsiteX6" fmla="*/ 0 w 3644900"/>
                <a:gd name="connsiteY6" fmla="*/ 2815433 h 2909888"/>
                <a:gd name="connsiteX7" fmla="*/ 0 w 3644900"/>
                <a:gd name="connsiteY7" fmla="*/ 94455 h 2909888"/>
                <a:gd name="connsiteX8" fmla="*/ 27665 w 3644900"/>
                <a:gd name="connsiteY8" fmla="*/ 27665 h 2909888"/>
                <a:gd name="connsiteX9" fmla="*/ 94455 w 3644900"/>
                <a:gd name="connsiteY9" fmla="*/ 0 h 2909888"/>
                <a:gd name="connsiteX0" fmla="*/ 3644900 w 3644900"/>
                <a:gd name="connsiteY0" fmla="*/ 66790 h 2882223"/>
                <a:gd name="connsiteX1" fmla="*/ 3644900 w 3644900"/>
                <a:gd name="connsiteY1" fmla="*/ 2787768 h 2882223"/>
                <a:gd name="connsiteX2" fmla="*/ 3617235 w 3644900"/>
                <a:gd name="connsiteY2" fmla="*/ 2854558 h 2882223"/>
                <a:gd name="connsiteX3" fmla="*/ 3550445 w 3644900"/>
                <a:gd name="connsiteY3" fmla="*/ 2882223 h 2882223"/>
                <a:gd name="connsiteX4" fmla="*/ 94455 w 3644900"/>
                <a:gd name="connsiteY4" fmla="*/ 2882223 h 2882223"/>
                <a:gd name="connsiteX5" fmla="*/ 27665 w 3644900"/>
                <a:gd name="connsiteY5" fmla="*/ 2854558 h 2882223"/>
                <a:gd name="connsiteX6" fmla="*/ 0 w 3644900"/>
                <a:gd name="connsiteY6" fmla="*/ 2787768 h 2882223"/>
                <a:gd name="connsiteX7" fmla="*/ 0 w 3644900"/>
                <a:gd name="connsiteY7" fmla="*/ 66790 h 2882223"/>
                <a:gd name="connsiteX8" fmla="*/ 27665 w 3644900"/>
                <a:gd name="connsiteY8" fmla="*/ 0 h 2882223"/>
                <a:gd name="connsiteX0" fmla="*/ 3644900 w 3644900"/>
                <a:gd name="connsiteY0" fmla="*/ 0 h 2815433"/>
                <a:gd name="connsiteX1" fmla="*/ 3644900 w 3644900"/>
                <a:gd name="connsiteY1" fmla="*/ 2720978 h 2815433"/>
                <a:gd name="connsiteX2" fmla="*/ 3617235 w 3644900"/>
                <a:gd name="connsiteY2" fmla="*/ 2787768 h 2815433"/>
                <a:gd name="connsiteX3" fmla="*/ 3550445 w 3644900"/>
                <a:gd name="connsiteY3" fmla="*/ 2815433 h 2815433"/>
                <a:gd name="connsiteX4" fmla="*/ 94455 w 3644900"/>
                <a:gd name="connsiteY4" fmla="*/ 2815433 h 2815433"/>
                <a:gd name="connsiteX5" fmla="*/ 27665 w 3644900"/>
                <a:gd name="connsiteY5" fmla="*/ 2787768 h 2815433"/>
                <a:gd name="connsiteX6" fmla="*/ 0 w 3644900"/>
                <a:gd name="connsiteY6" fmla="*/ 2720978 h 2815433"/>
                <a:gd name="connsiteX7" fmla="*/ 0 w 3644900"/>
                <a:gd name="connsiteY7" fmla="*/ 0 h 2815433"/>
                <a:gd name="connsiteX0" fmla="*/ 3644900 w 3644900"/>
                <a:gd name="connsiteY0" fmla="*/ 2720978 h 2815433"/>
                <a:gd name="connsiteX1" fmla="*/ 3617235 w 3644900"/>
                <a:gd name="connsiteY1" fmla="*/ 2787768 h 2815433"/>
                <a:gd name="connsiteX2" fmla="*/ 3550445 w 3644900"/>
                <a:gd name="connsiteY2" fmla="*/ 2815433 h 2815433"/>
                <a:gd name="connsiteX3" fmla="*/ 94455 w 3644900"/>
                <a:gd name="connsiteY3" fmla="*/ 2815433 h 2815433"/>
                <a:gd name="connsiteX4" fmla="*/ 27665 w 3644900"/>
                <a:gd name="connsiteY4" fmla="*/ 2787768 h 2815433"/>
                <a:gd name="connsiteX5" fmla="*/ 0 w 3644900"/>
                <a:gd name="connsiteY5" fmla="*/ 2720978 h 2815433"/>
                <a:gd name="connsiteX6" fmla="*/ 0 w 3644900"/>
                <a:gd name="connsiteY6" fmla="*/ 0 h 2815433"/>
                <a:gd name="connsiteX0" fmla="*/ 3617235 w 3617235"/>
                <a:gd name="connsiteY0" fmla="*/ 2787768 h 2815433"/>
                <a:gd name="connsiteX1" fmla="*/ 3550445 w 3617235"/>
                <a:gd name="connsiteY1" fmla="*/ 2815433 h 2815433"/>
                <a:gd name="connsiteX2" fmla="*/ 94455 w 3617235"/>
                <a:gd name="connsiteY2" fmla="*/ 2815433 h 2815433"/>
                <a:gd name="connsiteX3" fmla="*/ 27665 w 3617235"/>
                <a:gd name="connsiteY3" fmla="*/ 2787768 h 2815433"/>
                <a:gd name="connsiteX4" fmla="*/ 0 w 3617235"/>
                <a:gd name="connsiteY4" fmla="*/ 2720978 h 2815433"/>
                <a:gd name="connsiteX5" fmla="*/ 0 w 3617235"/>
                <a:gd name="connsiteY5" fmla="*/ 0 h 2815433"/>
                <a:gd name="connsiteX0" fmla="*/ 3550445 w 3550445"/>
                <a:gd name="connsiteY0" fmla="*/ 2815433 h 2815433"/>
                <a:gd name="connsiteX1" fmla="*/ 94455 w 3550445"/>
                <a:gd name="connsiteY1" fmla="*/ 2815433 h 2815433"/>
                <a:gd name="connsiteX2" fmla="*/ 27665 w 3550445"/>
                <a:gd name="connsiteY2" fmla="*/ 2787768 h 2815433"/>
                <a:gd name="connsiteX3" fmla="*/ 0 w 3550445"/>
                <a:gd name="connsiteY3" fmla="*/ 2720978 h 2815433"/>
                <a:gd name="connsiteX4" fmla="*/ 0 w 3550445"/>
                <a:gd name="connsiteY4" fmla="*/ 0 h 281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0445" h="2815433">
                  <a:moveTo>
                    <a:pt x="3550445" y="2815433"/>
                  </a:moveTo>
                  <a:lnTo>
                    <a:pt x="94455" y="2815433"/>
                  </a:lnTo>
                  <a:cubicBezTo>
                    <a:pt x="69404" y="2815433"/>
                    <a:pt x="45379" y="2805481"/>
                    <a:pt x="27665" y="2787768"/>
                  </a:cubicBezTo>
                  <a:cubicBezTo>
                    <a:pt x="9951" y="2770054"/>
                    <a:pt x="0" y="2746029"/>
                    <a:pt x="0" y="2720978"/>
                  </a:cubicBezTo>
                  <a:lnTo>
                    <a:pt x="0" y="0"/>
                  </a:lnTo>
                </a:path>
              </a:pathLst>
            </a:custGeom>
            <a:noFill/>
            <a:ln w="19050" cap="rnd" cmpd="sng" algn="ctr">
              <a:solidFill>
                <a:schemeClr val="accent3"/>
              </a:solidFill>
              <a:prstDash val="solid"/>
              <a:round/>
              <a:headEnd type="none" w="med" len="med"/>
              <a:tailEnd type="oval" w="med" len="med"/>
            </a:ln>
            <a:effectLst/>
          </p:spPr>
          <p:txBody>
            <a:bodyPr vert="horz" wrap="none" lIns="121920" tIns="60960" rIns="121920" bIns="60960" numCol="1" rtlCol="0" anchor="ctr" anchorCtr="0" compatLnSpc="1">
              <a:prstTxWarp prst="textNoShape">
                <a:avLst/>
              </a:prstTxWarp>
            </a:bodyPr>
            <a:lstStyle/>
            <a:p>
              <a:pPr marL="0" marR="0" lvl="0" indent="0" algn="ctr" defTabSz="1219140" rtl="0" eaLnBrk="0" fontAlgn="base" latinLnBrk="0" hangingPunct="0">
                <a:lnSpc>
                  <a:spcPct val="10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000000"/>
                </a:solidFill>
                <a:effectLst/>
                <a:uLnTx/>
                <a:uFillTx/>
                <a:latin typeface="Verdana"/>
                <a:ea typeface="+mn-ea"/>
                <a:cs typeface="Arial" charset="0"/>
              </a:endParaRPr>
            </a:p>
          </p:txBody>
        </p:sp>
        <p:sp>
          <p:nvSpPr>
            <p:cNvPr id="30" name="Content Placeholder 4"/>
            <p:cNvSpPr txBox="1">
              <a:spLocks/>
            </p:cNvSpPr>
            <p:nvPr/>
          </p:nvSpPr>
          <p:spPr>
            <a:xfrm>
              <a:off x="456000" y="2277287"/>
              <a:ext cx="4544263" cy="2653528"/>
            </a:xfrm>
            <a:prstGeom prst="rect">
              <a:avLst/>
            </a:prstGeom>
          </p:spPr>
          <p:txBody>
            <a:bodyPr vert="horz" lIns="121920" tIns="60960" rIns="121920" bIns="60960" rtlCol="0">
              <a:noAutofit/>
            </a:bodyPr>
            <a:lstStyle>
              <a:lvl1pPr marL="281361" indent="-281361" algn="l" defTabSz="1125372" rtl="0" eaLnBrk="1" latinLnBrk="0" hangingPunct="1">
                <a:lnSpc>
                  <a:spcPct val="100000"/>
                </a:lnSpc>
                <a:spcBef>
                  <a:spcPts val="0"/>
                </a:spcBef>
                <a:spcAft>
                  <a:spcPts val="738"/>
                </a:spcAft>
                <a:buClr>
                  <a:srgbClr val="E31B1D"/>
                </a:buClr>
                <a:buFont typeface="Wingdings" pitchFamily="2" charset="2"/>
                <a:buChar char="§"/>
                <a:defRPr sz="1400" b="0" kern="1200">
                  <a:solidFill>
                    <a:schemeClr val="bg2">
                      <a:lumMod val="50000"/>
                    </a:schemeClr>
                  </a:solidFill>
                  <a:latin typeface="+mn-lt"/>
                  <a:ea typeface="+mn-ea"/>
                  <a:cs typeface="+mn-cs"/>
                </a:defRPr>
              </a:lvl1pPr>
              <a:lvl2pPr marL="562722" indent="-281361" algn="l" defTabSz="1125372" rtl="0" eaLnBrk="1" latinLnBrk="0" hangingPunct="1">
                <a:lnSpc>
                  <a:spcPct val="100000"/>
                </a:lnSpc>
                <a:spcBef>
                  <a:spcPts val="0"/>
                </a:spcBef>
                <a:spcAft>
                  <a:spcPts val="738"/>
                </a:spcAft>
                <a:buClr>
                  <a:srgbClr val="E31B1D"/>
                </a:buClr>
                <a:buFont typeface="Arial" pitchFamily="34" charset="0"/>
                <a:buChar char="•"/>
                <a:defRPr sz="1200" b="0" kern="1200">
                  <a:solidFill>
                    <a:schemeClr val="bg2">
                      <a:lumMod val="50000"/>
                    </a:schemeClr>
                  </a:solidFill>
                  <a:latin typeface="+mn-lt"/>
                  <a:ea typeface="+mn-ea"/>
                  <a:cs typeface="+mn-cs"/>
                </a:defRPr>
              </a:lvl2pPr>
              <a:lvl3pPr marL="844083" indent="-281361" algn="l" defTabSz="1125372" rtl="0" eaLnBrk="1" latinLnBrk="0" hangingPunct="1">
                <a:lnSpc>
                  <a:spcPct val="100000"/>
                </a:lnSpc>
                <a:spcBef>
                  <a:spcPts val="0"/>
                </a:spcBef>
                <a:spcAft>
                  <a:spcPts val="738"/>
                </a:spcAft>
                <a:buClr>
                  <a:srgbClr val="E31B1D"/>
                </a:buClr>
                <a:buFont typeface="Arial" pitchFamily="34" charset="0"/>
                <a:buChar char="–"/>
                <a:defRPr sz="1100" kern="1200">
                  <a:solidFill>
                    <a:schemeClr val="bg2">
                      <a:lumMod val="50000"/>
                    </a:schemeClr>
                  </a:solidFill>
                  <a:latin typeface="+mn-lt"/>
                  <a:ea typeface="+mn-ea"/>
                  <a:cs typeface="+mn-cs"/>
                </a:defRPr>
              </a:lvl3pPr>
              <a:lvl4pPr marL="1125444" marR="0" indent="-281361" algn="l" defTabSz="1125372" rtl="0" eaLnBrk="1" fontAlgn="auto" latinLnBrk="0" hangingPunct="1">
                <a:lnSpc>
                  <a:spcPct val="100000"/>
                </a:lnSpc>
                <a:spcBef>
                  <a:spcPts val="0"/>
                </a:spcBef>
                <a:spcAft>
                  <a:spcPts val="0"/>
                </a:spcAft>
                <a:buClr>
                  <a:srgbClr val="E31B1D"/>
                </a:buClr>
                <a:buSzTx/>
                <a:buFont typeface="Courier New" pitchFamily="49" charset="0"/>
                <a:buChar char="o"/>
                <a:tabLst/>
                <a:defRPr sz="1050" kern="1200">
                  <a:solidFill>
                    <a:schemeClr val="bg2">
                      <a:lumMod val="50000"/>
                    </a:schemeClr>
                  </a:solidFill>
                  <a:latin typeface="+mn-lt"/>
                  <a:ea typeface="+mn-ea"/>
                  <a:cs typeface="+mn-cs"/>
                </a:defRPr>
              </a:lvl4pPr>
              <a:lvl5pPr marL="1981125" indent="-238360" algn="l" defTabSz="1125372" rtl="0" eaLnBrk="1" latinLnBrk="0" hangingPunct="1">
                <a:spcBef>
                  <a:spcPts val="0"/>
                </a:spcBef>
                <a:buClr>
                  <a:srgbClr val="B1B1B1"/>
                </a:buClr>
                <a:buFont typeface="Arial" pitchFamily="34" charset="0"/>
                <a:buNone/>
                <a:defRPr sz="2092" kern="1200">
                  <a:solidFill>
                    <a:srgbClr val="494949"/>
                  </a:solidFill>
                  <a:latin typeface="+mn-lt"/>
                  <a:ea typeface="+mn-ea"/>
                  <a:cs typeface="+mn-cs"/>
                </a:defRPr>
              </a:lvl5pPr>
              <a:lvl6pPr marL="3094774" indent="-281344" algn="l" defTabSz="1125372" rtl="0" eaLnBrk="1" latinLnBrk="0" hangingPunct="1">
                <a:spcBef>
                  <a:spcPct val="20000"/>
                </a:spcBef>
                <a:buFont typeface="Arial" pitchFamily="34" charset="0"/>
                <a:buChar char="•"/>
                <a:defRPr sz="2462" kern="1200">
                  <a:solidFill>
                    <a:schemeClr val="tx1"/>
                  </a:solidFill>
                  <a:latin typeface="+mn-lt"/>
                  <a:ea typeface="+mn-ea"/>
                  <a:cs typeface="+mn-cs"/>
                </a:defRPr>
              </a:lvl6pPr>
              <a:lvl7pPr marL="3657460" indent="-281344" algn="l" defTabSz="1125372" rtl="0" eaLnBrk="1" latinLnBrk="0" hangingPunct="1">
                <a:spcBef>
                  <a:spcPct val="20000"/>
                </a:spcBef>
                <a:buFont typeface="Arial" pitchFamily="34" charset="0"/>
                <a:buChar char="•"/>
                <a:defRPr sz="2462" kern="1200">
                  <a:solidFill>
                    <a:schemeClr val="tx1"/>
                  </a:solidFill>
                  <a:latin typeface="+mn-lt"/>
                  <a:ea typeface="+mn-ea"/>
                  <a:cs typeface="+mn-cs"/>
                </a:defRPr>
              </a:lvl7pPr>
              <a:lvl8pPr marL="4220146" indent="-281344" algn="l" defTabSz="1125372" rtl="0" eaLnBrk="1" latinLnBrk="0" hangingPunct="1">
                <a:spcBef>
                  <a:spcPct val="20000"/>
                </a:spcBef>
                <a:buFont typeface="Arial" pitchFamily="34" charset="0"/>
                <a:buChar char="•"/>
                <a:defRPr sz="2462" kern="1200">
                  <a:solidFill>
                    <a:schemeClr val="tx1"/>
                  </a:solidFill>
                  <a:latin typeface="+mn-lt"/>
                  <a:ea typeface="+mn-ea"/>
                  <a:cs typeface="+mn-cs"/>
                </a:defRPr>
              </a:lvl8pPr>
              <a:lvl9pPr marL="4782832" indent="-281344" algn="l" defTabSz="1125372" rtl="0" eaLnBrk="1" latinLnBrk="0" hangingPunct="1">
                <a:spcBef>
                  <a:spcPct val="20000"/>
                </a:spcBef>
                <a:buFont typeface="Arial" pitchFamily="34" charset="0"/>
                <a:buChar char="•"/>
                <a:defRPr sz="2462" kern="1200">
                  <a:solidFill>
                    <a:schemeClr val="tx1"/>
                  </a:solidFill>
                  <a:latin typeface="+mn-lt"/>
                  <a:ea typeface="+mn-ea"/>
                  <a:cs typeface="+mn-cs"/>
                </a:defRPr>
              </a:lvl9pPr>
            </a:lstStyle>
            <a:p>
              <a:pPr marL="0" marR="0" lvl="0" indent="0" algn="l" defTabSz="1125372" rtl="0" eaLnBrk="1" fontAlgn="auto" latinLnBrk="0" hangingPunct="1">
                <a:lnSpc>
                  <a:spcPct val="100000"/>
                </a:lnSpc>
                <a:spcBef>
                  <a:spcPts val="0"/>
                </a:spcBef>
                <a:spcAft>
                  <a:spcPts val="738"/>
                </a:spcAft>
                <a:buClrTx/>
                <a:buSzTx/>
                <a:buFont typeface="Wingdings" pitchFamily="2" charset="2"/>
                <a:buNone/>
                <a:tabLst/>
                <a:defRPr/>
              </a:pPr>
              <a:r>
                <a:rPr kumimoji="0" lang="en-US" sz="1400" b="1" i="0" u="none" strike="noStrike" kern="1200" cap="none" spc="0" normalizeH="0" baseline="0" noProof="0">
                  <a:ln>
                    <a:noFill/>
                  </a:ln>
                  <a:solidFill>
                    <a:srgbClr val="2B0A3D"/>
                  </a:solidFill>
                  <a:effectLst/>
                  <a:uLnTx/>
                  <a:uFillTx/>
                  <a:latin typeface="Verdana"/>
                  <a:ea typeface="+mn-ea"/>
                  <a:cs typeface="+mn-cs"/>
                </a:rPr>
                <a:t>Experience of working with and access to Microsoft Resources:</a:t>
              </a:r>
            </a:p>
            <a:p>
              <a:pPr marL="274320" marR="0" lvl="1" indent="-274320" algn="l" defTabSz="1125372"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Route to high level MS escalation engineers and product group for incident resolution</a:t>
              </a:r>
            </a:p>
            <a:p>
              <a:pPr marL="274320" marR="0" lvl="1" indent="-274320" algn="l" defTabSz="1125372"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Partner Team</a:t>
              </a:r>
            </a:p>
            <a:p>
              <a:pPr marL="274320" marR="0" lvl="1" indent="-274320" algn="l" defTabSz="1125372"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Premier Support</a:t>
              </a:r>
            </a:p>
            <a:p>
              <a:pPr marL="274320" marR="0" lvl="1" indent="-274320" algn="l" defTabSz="1125372"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Microsoft Consulting</a:t>
              </a:r>
            </a:p>
            <a:p>
              <a:pPr marL="274320" marR="0" lvl="1" indent="-274320" algn="l" defTabSz="1125372"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Product Group Consulting</a:t>
              </a:r>
            </a:p>
            <a:p>
              <a:pPr marL="274320" marR="0" lvl="1" indent="-274320" algn="l" defTabSz="1125372" rtl="0" eaLnBrk="1" fontAlgn="auto" latinLnBrk="0" hangingPunct="1">
                <a:lnSpc>
                  <a:spcPct val="100000"/>
                </a:lnSpc>
                <a:spcBef>
                  <a:spcPts val="200"/>
                </a:spcBef>
                <a:spcAft>
                  <a:spcPts val="200"/>
                </a:spcAft>
                <a:buClr>
                  <a:srgbClr val="0070AD"/>
                </a:buClr>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Executive Escalation</a:t>
              </a:r>
            </a:p>
          </p:txBody>
        </p:sp>
        <p:sp>
          <p:nvSpPr>
            <p:cNvPr id="31" name="Rectangle 30">
              <a:extLst>
                <a:ext uri="{FF2B5EF4-FFF2-40B4-BE49-F238E27FC236}">
                  <a16:creationId xmlns:a16="http://schemas.microsoft.com/office/drawing/2014/main" id="{04D4A626-337C-2442-A708-7DB2554DB614}"/>
                </a:ext>
              </a:extLst>
            </p:cNvPr>
            <p:cNvSpPr>
              <a:spLocks/>
            </p:cNvSpPr>
            <p:nvPr/>
          </p:nvSpPr>
          <p:spPr>
            <a:xfrm>
              <a:off x="7317196" y="5197239"/>
              <a:ext cx="4413371" cy="11919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Verdana"/>
                  <a:ea typeface="+mn-ea"/>
                  <a:cs typeface="+mn-cs"/>
                </a:rPr>
                <a:t>Creating Innovative Microsoft </a:t>
              </a:r>
              <a:r>
                <a:rPr kumimoji="0" lang="en-US" sz="2000" b="1" i="0" u="none" strike="noStrike" kern="1200" cap="none" spc="0" normalizeH="0" baseline="0" noProof="0">
                  <a:ln>
                    <a:noFill/>
                  </a:ln>
                  <a:solidFill>
                    <a:prstClr val="white"/>
                  </a:solidFill>
                  <a:effectLst/>
                  <a:uLnTx/>
                  <a:uFillTx/>
                  <a:latin typeface="Verdana"/>
                  <a:ea typeface="Segoe UI" panose="020B0502040204020203" pitchFamily="34" charset="0"/>
                  <a:cs typeface="Segoe UI" panose="020B0502040204020203" pitchFamily="34" charset="0"/>
                </a:rPr>
                <a:t>Solutions </a:t>
              </a:r>
              <a:r>
                <a:rPr kumimoji="0" lang="en-US" sz="1400" b="1" i="0" u="none" strike="noStrike" kern="1200" cap="none" spc="0" normalizeH="0" baseline="0" noProof="0">
                  <a:ln>
                    <a:noFill/>
                  </a:ln>
                  <a:solidFill>
                    <a:prstClr val="white"/>
                  </a:solidFill>
                  <a:effectLst/>
                  <a:uLnTx/>
                  <a:uFillTx/>
                  <a:latin typeface="Verdana"/>
                  <a:ea typeface="+mn-ea"/>
                  <a:cs typeface="+mn-cs"/>
                </a:rPr>
                <a:t>featuring Cloud, BI, Mobility, App Dev,  Infrastructure, </a:t>
              </a:r>
              <a:br>
                <a:rPr kumimoji="0" lang="en-US" sz="1400" b="1" i="0" u="none" strike="noStrike" kern="1200" cap="none" spc="0" normalizeH="0" baseline="0" noProof="0">
                  <a:ln>
                    <a:noFill/>
                  </a:ln>
                  <a:solidFill>
                    <a:prstClr val="white"/>
                  </a:solidFill>
                  <a:effectLst/>
                  <a:uLnTx/>
                  <a:uFillTx/>
                  <a:latin typeface="Verdana"/>
                  <a:ea typeface="+mn-ea"/>
                  <a:cs typeface="+mn-cs"/>
                </a:rPr>
              </a:br>
              <a:r>
                <a:rPr kumimoji="0" lang="en-US" sz="1400" b="1" i="0" u="none" strike="noStrike" kern="1200" cap="none" spc="0" normalizeH="0" baseline="0" noProof="0">
                  <a:ln>
                    <a:noFill/>
                  </a:ln>
                  <a:solidFill>
                    <a:prstClr val="white"/>
                  </a:solidFill>
                  <a:effectLst/>
                  <a:uLnTx/>
                  <a:uFillTx/>
                  <a:latin typeface="Verdana"/>
                  <a:ea typeface="+mn-ea"/>
                  <a:cs typeface="+mn-cs"/>
                </a:rPr>
                <a:t>Testing &amp; Security </a:t>
              </a:r>
            </a:p>
          </p:txBody>
        </p:sp>
        <p:sp>
          <p:nvSpPr>
            <p:cNvPr id="33" name="Rectangle 12">
              <a:extLst>
                <a:ext uri="{FF2B5EF4-FFF2-40B4-BE49-F238E27FC236}">
                  <a16:creationId xmlns:a16="http://schemas.microsoft.com/office/drawing/2014/main" id="{0222DC02-771D-9345-AA50-2876322CD2FB}"/>
                </a:ext>
              </a:extLst>
            </p:cNvPr>
            <p:cNvSpPr>
              <a:spLocks/>
            </p:cNvSpPr>
            <p:nvPr/>
          </p:nvSpPr>
          <p:spPr>
            <a:xfrm>
              <a:off x="4041051" y="5197239"/>
              <a:ext cx="1488815" cy="119198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Verdana"/>
                  <a:ea typeface="Segoe UI" pitchFamily="34" charset="0"/>
                  <a:cs typeface="Segoe UI" pitchFamily="34" charset="0"/>
                </a:rPr>
                <a:t>12</a:t>
              </a:r>
              <a:r>
                <a:rPr kumimoji="0" lang="en-US" sz="1200" b="1" i="0" u="none" strike="noStrike" kern="1200" cap="none" spc="0" normalizeH="0" baseline="0" noProof="0">
                  <a:ln>
                    <a:noFill/>
                  </a:ln>
                  <a:solidFill>
                    <a:prstClr val="white"/>
                  </a:solidFill>
                  <a:effectLst/>
                  <a:uLnTx/>
                  <a:uFillTx/>
                  <a:latin typeface="Verdana"/>
                  <a:ea typeface="+mn-ea"/>
                  <a:cs typeface="+mn-cs"/>
                </a:rPr>
                <a:t> </a:t>
              </a:r>
              <a:r>
                <a:rPr kumimoji="0" lang="en-US" sz="1400" b="1" i="0" u="none" strike="noStrike" kern="1200" cap="none" spc="0" normalizeH="0" baseline="0" noProof="0">
                  <a:ln>
                    <a:noFill/>
                  </a:ln>
                  <a:solidFill>
                    <a:prstClr val="white"/>
                  </a:solidFill>
                  <a:effectLst/>
                  <a:uLnTx/>
                  <a:uFillTx/>
                  <a:latin typeface="Verdana"/>
                  <a:ea typeface="+mn-ea"/>
                  <a:cs typeface="+mn-cs"/>
                </a:rPr>
                <a:t>Gold Microsoft Competency Certifications</a:t>
              </a:r>
            </a:p>
          </p:txBody>
        </p:sp>
        <p:sp>
          <p:nvSpPr>
            <p:cNvPr id="34" name="Rectangle 13">
              <a:extLst>
                <a:ext uri="{FF2B5EF4-FFF2-40B4-BE49-F238E27FC236}">
                  <a16:creationId xmlns:a16="http://schemas.microsoft.com/office/drawing/2014/main" id="{8F463524-A9A5-B640-8E0E-48CE84195567}"/>
                </a:ext>
              </a:extLst>
            </p:cNvPr>
            <p:cNvSpPr>
              <a:spLocks/>
            </p:cNvSpPr>
            <p:nvPr/>
          </p:nvSpPr>
          <p:spPr>
            <a:xfrm>
              <a:off x="1985415" y="5197239"/>
              <a:ext cx="1925049" cy="1191986"/>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Verdana"/>
                  <a:ea typeface="+mn-ea"/>
                  <a:cs typeface="+mn-cs"/>
                </a:rPr>
                <a:t>Winner of Multiple Microsoft Partner of the Year </a:t>
              </a:r>
              <a:r>
                <a:rPr kumimoji="0" lang="en-US" sz="2000" b="1" i="0" u="none" strike="noStrike" kern="1200" cap="none" spc="0" normalizeH="0" baseline="0" noProof="0">
                  <a:ln>
                    <a:noFill/>
                  </a:ln>
                  <a:solidFill>
                    <a:prstClr val="white"/>
                  </a:solidFill>
                  <a:effectLst/>
                  <a:uLnTx/>
                  <a:uFillTx/>
                  <a:latin typeface="Verdana"/>
                  <a:ea typeface="Segoe UI" pitchFamily="34" charset="0"/>
                  <a:cs typeface="Segoe UI" pitchFamily="34" charset="0"/>
                </a:rPr>
                <a:t>awards</a:t>
              </a:r>
            </a:p>
          </p:txBody>
        </p:sp>
        <p:sp>
          <p:nvSpPr>
            <p:cNvPr id="35" name="Rectangle 16">
              <a:extLst>
                <a:ext uri="{FF2B5EF4-FFF2-40B4-BE49-F238E27FC236}">
                  <a16:creationId xmlns:a16="http://schemas.microsoft.com/office/drawing/2014/main" id="{ED462F61-1141-AC47-B8B7-BE6CFF787670}"/>
                </a:ext>
              </a:extLst>
            </p:cNvPr>
            <p:cNvSpPr>
              <a:spLocks/>
            </p:cNvSpPr>
            <p:nvPr/>
          </p:nvSpPr>
          <p:spPr>
            <a:xfrm>
              <a:off x="456001" y="5197239"/>
              <a:ext cx="1398827" cy="1191986"/>
            </a:xfrm>
            <a:prstGeom prst="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Verdana"/>
                  <a:ea typeface="Segoe UI" pitchFamily="34" charset="0"/>
                  <a:cs typeface="Segoe UI" pitchFamily="34" charset="0"/>
                </a:rPr>
                <a:t>1B€+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Verdana"/>
                  <a:ea typeface="Segoe UI" pitchFamily="34" charset="0"/>
                  <a:cs typeface="Segoe UI" pitchFamily="34" charset="0"/>
                </a:rPr>
                <a:t>in Microsoft Services Revenue</a:t>
              </a:r>
            </a:p>
          </p:txBody>
        </p:sp>
        <p:sp>
          <p:nvSpPr>
            <p:cNvPr id="36" name="Rectangle 15">
              <a:extLst>
                <a:ext uri="{FF2B5EF4-FFF2-40B4-BE49-F238E27FC236}">
                  <a16:creationId xmlns:a16="http://schemas.microsoft.com/office/drawing/2014/main" id="{B3348782-58C3-D548-9A15-FABA4599B295}"/>
                </a:ext>
              </a:extLst>
            </p:cNvPr>
            <p:cNvSpPr>
              <a:spLocks/>
            </p:cNvSpPr>
            <p:nvPr/>
          </p:nvSpPr>
          <p:spPr>
            <a:xfrm>
              <a:off x="5660453" y="5197239"/>
              <a:ext cx="1526155" cy="119198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Verdana"/>
                  <a:ea typeface="+mn-ea"/>
                  <a:cs typeface="+mn-cs"/>
                </a:rPr>
                <a:t>One of the </a:t>
              </a:r>
              <a:r>
                <a:rPr kumimoji="0" lang="en-US" sz="2000" b="1" i="0" u="none" strike="noStrike" kern="1200" cap="none" spc="0" normalizeH="0" baseline="0" noProof="0">
                  <a:ln>
                    <a:noFill/>
                  </a:ln>
                  <a:solidFill>
                    <a:prstClr val="white"/>
                  </a:solidFill>
                  <a:effectLst/>
                  <a:uLnTx/>
                  <a:uFillTx/>
                  <a:latin typeface="Verdana"/>
                  <a:ea typeface="Segoe UI" pitchFamily="34" charset="0"/>
                  <a:cs typeface="Segoe UI" pitchFamily="34" charset="0"/>
                </a:rPr>
                <a:t>top 3</a:t>
              </a:r>
              <a:r>
                <a:rPr kumimoji="0" lang="en-US" sz="1400" b="1" i="0" u="none" strike="noStrike" kern="1200" cap="none" spc="0" normalizeH="0" baseline="0" noProof="0">
                  <a:ln>
                    <a:noFill/>
                  </a:ln>
                  <a:solidFill>
                    <a:prstClr val="white"/>
                  </a:solidFill>
                  <a:effectLst/>
                  <a:uLnTx/>
                  <a:uFillTx/>
                  <a:latin typeface="Verdana"/>
                  <a:ea typeface="+mn-ea"/>
                  <a:cs typeface="+mn-cs"/>
                </a:rPr>
                <a:t> Microsoft Strategic Alliances</a:t>
              </a:r>
            </a:p>
          </p:txBody>
        </p:sp>
        <p:sp>
          <p:nvSpPr>
            <p:cNvPr id="37" name="Oval 36">
              <a:extLst>
                <a:ext uri="{FF2B5EF4-FFF2-40B4-BE49-F238E27FC236}">
                  <a16:creationId xmlns:a16="http://schemas.microsoft.com/office/drawing/2014/main" id="{148AC8C5-61B6-4262-867A-DDA5CB644A4D}"/>
                </a:ext>
              </a:extLst>
            </p:cNvPr>
            <p:cNvSpPr/>
            <p:nvPr/>
          </p:nvSpPr>
          <p:spPr>
            <a:xfrm>
              <a:off x="4163387" y="4400791"/>
              <a:ext cx="689345" cy="6893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pic>
          <p:nvPicPr>
            <p:cNvPr id="38" name="Picture 37">
              <a:extLst>
                <a:ext uri="{FF2B5EF4-FFF2-40B4-BE49-F238E27FC236}">
                  <a16:creationId xmlns:a16="http://schemas.microsoft.com/office/drawing/2014/main" id="{12958A0C-50C6-4D10-BF9B-66B0AE5102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1979" y="4447091"/>
              <a:ext cx="557902" cy="553214"/>
            </a:xfrm>
            <a:prstGeom prst="rect">
              <a:avLst/>
            </a:prstGeom>
          </p:spPr>
        </p:pic>
      </p:grpSp>
    </p:spTree>
    <p:extLst>
      <p:ext uri="{BB962C8B-B14F-4D97-AF65-F5344CB8AC3E}">
        <p14:creationId xmlns:p14="http://schemas.microsoft.com/office/powerpoint/2010/main" val="2584245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210497-EC03-42F9-81C8-A9A008BC17F1}"/>
              </a:ext>
            </a:extLst>
          </p:cNvPr>
          <p:cNvSpPr/>
          <p:nvPr/>
        </p:nvSpPr>
        <p:spPr>
          <a:xfrm>
            <a:off x="2202234" y="4650261"/>
            <a:ext cx="4255641" cy="61740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400">
              <a:solidFill>
                <a:schemeClr val="tx1"/>
              </a:solidFill>
            </a:endParaRPr>
          </a:p>
        </p:txBody>
      </p:sp>
      <p:sp>
        <p:nvSpPr>
          <p:cNvPr id="2" name="Title 1">
            <a:extLst>
              <a:ext uri="{FF2B5EF4-FFF2-40B4-BE49-F238E27FC236}">
                <a16:creationId xmlns:a16="http://schemas.microsoft.com/office/drawing/2014/main" id="{D1652BE1-2A36-4F6F-9AF5-5EDB3C333501}"/>
              </a:ext>
            </a:extLst>
          </p:cNvPr>
          <p:cNvSpPr>
            <a:spLocks noGrp="1"/>
          </p:cNvSpPr>
          <p:nvPr>
            <p:ph type="title"/>
          </p:nvPr>
        </p:nvSpPr>
        <p:spPr>
          <a:xfrm>
            <a:off x="437720" y="243505"/>
            <a:ext cx="11376025" cy="855026"/>
          </a:xfrm>
        </p:spPr>
        <p:txBody>
          <a:bodyPr>
            <a:normAutofit/>
          </a:bodyPr>
          <a:lstStyle/>
          <a:p>
            <a:r>
              <a:rPr lang="en-US" sz="3200" dirty="0"/>
              <a:t>Roadmap migration and modernization factory</a:t>
            </a:r>
            <a:endParaRPr lang="en-NL" sz="3200" dirty="0"/>
          </a:p>
        </p:txBody>
      </p:sp>
      <p:sp>
        <p:nvSpPr>
          <p:cNvPr id="13" name="Rectangle 12">
            <a:extLst>
              <a:ext uri="{FF2B5EF4-FFF2-40B4-BE49-F238E27FC236}">
                <a16:creationId xmlns:a16="http://schemas.microsoft.com/office/drawing/2014/main" id="{0FE78099-9F55-4BDE-80BF-E027660C649D}"/>
              </a:ext>
            </a:extLst>
          </p:cNvPr>
          <p:cNvSpPr/>
          <p:nvPr/>
        </p:nvSpPr>
        <p:spPr>
          <a:xfrm>
            <a:off x="2325741" y="4807998"/>
            <a:ext cx="1047018" cy="286232"/>
          </a:xfrm>
          <a:prstGeom prst="rect">
            <a:avLst/>
          </a:prstGeom>
        </p:spPr>
        <p:txBody>
          <a:bodyPr wrap="none">
            <a:spAutoFit/>
          </a:bodyPr>
          <a:lstStyle/>
          <a:p>
            <a:pPr lvl="0">
              <a:lnSpc>
                <a:spcPct val="90000"/>
              </a:lnSpc>
              <a:spcBef>
                <a:spcPct val="0"/>
              </a:spcBef>
              <a:defRPr/>
            </a:pPr>
            <a:r>
              <a:rPr lang="en-GB" sz="1400">
                <a:solidFill>
                  <a:srgbClr val="FF5A2D"/>
                </a:solidFill>
                <a:latin typeface="Ubuntu Light" panose="020B0604030602030204" pitchFamily="34" charset="0"/>
                <a:ea typeface="Verdana" panose="020B0604030504040204" pitchFamily="34" charset="0"/>
              </a:rPr>
              <a:t>Assessment</a:t>
            </a:r>
            <a:endParaRPr lang="en-GB">
              <a:solidFill>
                <a:srgbClr val="FF5A2D"/>
              </a:solidFill>
              <a:latin typeface="Ubuntu Light" panose="020B0604030602030204" pitchFamily="34" charset="0"/>
              <a:ea typeface="Verdana" panose="020B0604030504040204" pitchFamily="34" charset="0"/>
            </a:endParaRPr>
          </a:p>
        </p:txBody>
      </p:sp>
      <p:sp>
        <p:nvSpPr>
          <p:cNvPr id="17" name="Rectangle 16">
            <a:extLst>
              <a:ext uri="{FF2B5EF4-FFF2-40B4-BE49-F238E27FC236}">
                <a16:creationId xmlns:a16="http://schemas.microsoft.com/office/drawing/2014/main" id="{69FD8232-ECC2-4F69-AEBE-3E0E60300750}"/>
              </a:ext>
            </a:extLst>
          </p:cNvPr>
          <p:cNvSpPr/>
          <p:nvPr/>
        </p:nvSpPr>
        <p:spPr>
          <a:xfrm>
            <a:off x="1600847" y="2844678"/>
            <a:ext cx="1449789" cy="480131"/>
          </a:xfrm>
          <a:prstGeom prst="rect">
            <a:avLst/>
          </a:prstGeom>
        </p:spPr>
        <p:txBody>
          <a:bodyPr wrap="square">
            <a:spAutoFit/>
          </a:bodyPr>
          <a:lstStyle/>
          <a:p>
            <a:pPr lvl="0" algn="r">
              <a:lnSpc>
                <a:spcPct val="90000"/>
              </a:lnSpc>
              <a:spcBef>
                <a:spcPct val="0"/>
              </a:spcBef>
              <a:defRPr/>
            </a:pPr>
            <a:r>
              <a:rPr lang="en-GB" sz="1400">
                <a:solidFill>
                  <a:srgbClr val="0070AD"/>
                </a:solidFill>
                <a:latin typeface="Ubuntu Light" panose="020B0604030602030204" pitchFamily="34" charset="0"/>
                <a:ea typeface="Verdana" panose="020B0604030504040204" pitchFamily="34" charset="0"/>
              </a:rPr>
              <a:t>Basic information know</a:t>
            </a:r>
            <a:endParaRPr lang="en-GB">
              <a:solidFill>
                <a:srgbClr val="0070AD"/>
              </a:solidFill>
              <a:latin typeface="Ubuntu Light" panose="020B0604030602030204" pitchFamily="34" charset="0"/>
              <a:ea typeface="Verdana" panose="020B0604030504040204" pitchFamily="34" charset="0"/>
            </a:endParaRPr>
          </a:p>
        </p:txBody>
      </p:sp>
      <p:cxnSp>
        <p:nvCxnSpPr>
          <p:cNvPr id="22" name="Straight Connector 21">
            <a:extLst>
              <a:ext uri="{FF2B5EF4-FFF2-40B4-BE49-F238E27FC236}">
                <a16:creationId xmlns:a16="http://schemas.microsoft.com/office/drawing/2014/main" id="{F7DBA880-E09D-4C6C-B18C-2046F5874ECF}"/>
              </a:ext>
            </a:extLst>
          </p:cNvPr>
          <p:cNvCxnSpPr>
            <a:cxnSpLocks/>
          </p:cNvCxnSpPr>
          <p:nvPr/>
        </p:nvCxnSpPr>
        <p:spPr>
          <a:xfrm flipV="1">
            <a:off x="3813944" y="1761446"/>
            <a:ext cx="0" cy="2191651"/>
          </a:xfrm>
          <a:prstGeom prst="line">
            <a:avLst/>
          </a:prstGeom>
          <a:ln w="31750" cap="sq">
            <a:solidFill>
              <a:srgbClr val="FF6327"/>
            </a:solidFill>
            <a:round/>
            <a:headEnd type="arrow" w="med" len="sm"/>
            <a:tailEnd type="oval" w="lg" len="lg"/>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158328D1-B158-4177-87E6-961FBC77A72D}"/>
              </a:ext>
            </a:extLst>
          </p:cNvPr>
          <p:cNvSpPr/>
          <p:nvPr/>
        </p:nvSpPr>
        <p:spPr>
          <a:xfrm>
            <a:off x="3854131" y="1527382"/>
            <a:ext cx="1625641" cy="480131"/>
          </a:xfrm>
          <a:prstGeom prst="rect">
            <a:avLst/>
          </a:prstGeom>
        </p:spPr>
        <p:txBody>
          <a:bodyPr wrap="square">
            <a:spAutoFit/>
          </a:bodyPr>
          <a:lstStyle/>
          <a:p>
            <a:pPr lvl="0">
              <a:lnSpc>
                <a:spcPct val="90000"/>
              </a:lnSpc>
              <a:spcBef>
                <a:spcPct val="0"/>
              </a:spcBef>
              <a:defRPr/>
            </a:pPr>
            <a:r>
              <a:rPr lang="en-GB" sz="1400">
                <a:solidFill>
                  <a:srgbClr val="FF5A2D"/>
                </a:solidFill>
                <a:latin typeface="Ubuntu Light" panose="020B0604030602030204" pitchFamily="34" charset="0"/>
                <a:ea typeface="Verdana" panose="020B0604030504040204" pitchFamily="34" charset="0"/>
              </a:rPr>
              <a:t>First Application modernized </a:t>
            </a:r>
            <a:endParaRPr lang="en-GB">
              <a:solidFill>
                <a:srgbClr val="FF5A2D"/>
              </a:solidFill>
              <a:latin typeface="Ubuntu Light" panose="020B0604030602030204" pitchFamily="34" charset="0"/>
              <a:ea typeface="Verdana" panose="020B0604030504040204" pitchFamily="34" charset="0"/>
            </a:endParaRPr>
          </a:p>
        </p:txBody>
      </p:sp>
      <p:cxnSp>
        <p:nvCxnSpPr>
          <p:cNvPr id="25" name="Straight Connector 24">
            <a:extLst>
              <a:ext uri="{FF2B5EF4-FFF2-40B4-BE49-F238E27FC236}">
                <a16:creationId xmlns:a16="http://schemas.microsoft.com/office/drawing/2014/main" id="{9598E783-579D-4750-BF3D-C01A3D8CD721}"/>
              </a:ext>
            </a:extLst>
          </p:cNvPr>
          <p:cNvCxnSpPr>
            <a:cxnSpLocks/>
          </p:cNvCxnSpPr>
          <p:nvPr/>
        </p:nvCxnSpPr>
        <p:spPr>
          <a:xfrm flipV="1">
            <a:off x="3372759" y="1928192"/>
            <a:ext cx="0" cy="2013584"/>
          </a:xfrm>
          <a:prstGeom prst="line">
            <a:avLst/>
          </a:prstGeom>
          <a:ln w="31750" cap="sq">
            <a:solidFill>
              <a:srgbClr val="FF6327"/>
            </a:solidFill>
            <a:round/>
            <a:headEnd type="arrow" w="med" len="sm"/>
            <a:tailEnd type="oval" w="lg" len="lg"/>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35DD05E-F854-47C5-AADD-6884CCFA79BD}"/>
              </a:ext>
            </a:extLst>
          </p:cNvPr>
          <p:cNvSpPr/>
          <p:nvPr/>
        </p:nvSpPr>
        <p:spPr>
          <a:xfrm>
            <a:off x="1904694" y="1532260"/>
            <a:ext cx="1449790" cy="674031"/>
          </a:xfrm>
          <a:prstGeom prst="rect">
            <a:avLst/>
          </a:prstGeom>
        </p:spPr>
        <p:txBody>
          <a:bodyPr wrap="square">
            <a:spAutoFit/>
          </a:bodyPr>
          <a:lstStyle/>
          <a:p>
            <a:pPr lvl="0" algn="r">
              <a:lnSpc>
                <a:spcPct val="90000"/>
              </a:lnSpc>
              <a:spcBef>
                <a:spcPct val="0"/>
              </a:spcBef>
              <a:defRPr/>
            </a:pPr>
            <a:r>
              <a:rPr lang="en-GB" sz="1400">
                <a:solidFill>
                  <a:srgbClr val="FF5A2D"/>
                </a:solidFill>
                <a:latin typeface="Ubuntu Light" panose="020B0604030602030204" pitchFamily="34" charset="0"/>
                <a:ea typeface="Verdana" panose="020B0604030504040204" pitchFamily="34" charset="0"/>
              </a:rPr>
              <a:t>Lifts shift Application migrated</a:t>
            </a:r>
            <a:endParaRPr lang="en-GB">
              <a:solidFill>
                <a:srgbClr val="FF5A2D"/>
              </a:solidFill>
              <a:latin typeface="Ubuntu Light" panose="020B0604030602030204" pitchFamily="34" charset="0"/>
              <a:ea typeface="Verdana" panose="020B0604030504040204" pitchFamily="34" charset="0"/>
            </a:endParaRPr>
          </a:p>
        </p:txBody>
      </p:sp>
      <p:cxnSp>
        <p:nvCxnSpPr>
          <p:cNvPr id="27" name="Straight Connector 26">
            <a:extLst>
              <a:ext uri="{FF2B5EF4-FFF2-40B4-BE49-F238E27FC236}">
                <a16:creationId xmlns:a16="http://schemas.microsoft.com/office/drawing/2014/main" id="{62A25AD0-3E17-49FF-A8E5-34FBB59D980F}"/>
              </a:ext>
            </a:extLst>
          </p:cNvPr>
          <p:cNvCxnSpPr>
            <a:cxnSpLocks/>
          </p:cNvCxnSpPr>
          <p:nvPr/>
        </p:nvCxnSpPr>
        <p:spPr>
          <a:xfrm flipV="1">
            <a:off x="10556433" y="2883340"/>
            <a:ext cx="0" cy="1058435"/>
          </a:xfrm>
          <a:prstGeom prst="line">
            <a:avLst/>
          </a:prstGeom>
          <a:ln w="31750" cap="sq">
            <a:solidFill>
              <a:srgbClr val="FF6327"/>
            </a:solidFill>
            <a:round/>
            <a:headEnd type="arrow" w="med" len="sm"/>
            <a:tailEnd type="oval" w="lg" len="lg"/>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E58CE6B-272A-488D-9D65-77F00A9CD501}"/>
              </a:ext>
            </a:extLst>
          </p:cNvPr>
          <p:cNvSpPr/>
          <p:nvPr/>
        </p:nvSpPr>
        <p:spPr>
          <a:xfrm>
            <a:off x="10408397" y="2527896"/>
            <a:ext cx="1314271" cy="286232"/>
          </a:xfrm>
          <a:prstGeom prst="rect">
            <a:avLst/>
          </a:prstGeom>
        </p:spPr>
        <p:txBody>
          <a:bodyPr wrap="none">
            <a:spAutoFit/>
          </a:bodyPr>
          <a:lstStyle/>
          <a:p>
            <a:pPr lvl="0">
              <a:lnSpc>
                <a:spcPct val="90000"/>
              </a:lnSpc>
              <a:spcBef>
                <a:spcPct val="0"/>
              </a:spcBef>
              <a:defRPr/>
            </a:pPr>
            <a:r>
              <a:rPr lang="en-GB" sz="1400">
                <a:solidFill>
                  <a:srgbClr val="FF5A2D"/>
                </a:solidFill>
                <a:latin typeface="Ubuntu Light" panose="020B0604030602030204" pitchFamily="34" charset="0"/>
                <a:ea typeface="Verdana" panose="020B0604030504040204" pitchFamily="34" charset="0"/>
              </a:rPr>
              <a:t>Migration done</a:t>
            </a:r>
            <a:endParaRPr lang="en-GB">
              <a:solidFill>
                <a:srgbClr val="FF5A2D"/>
              </a:solidFill>
              <a:latin typeface="Ubuntu Light" panose="020B0604030602030204" pitchFamily="34" charset="0"/>
              <a:ea typeface="Verdana" panose="020B0604030504040204" pitchFamily="34" charset="0"/>
            </a:endParaRPr>
          </a:p>
        </p:txBody>
      </p:sp>
      <p:cxnSp>
        <p:nvCxnSpPr>
          <p:cNvPr id="34" name="Straight Connector 33">
            <a:extLst>
              <a:ext uri="{FF2B5EF4-FFF2-40B4-BE49-F238E27FC236}">
                <a16:creationId xmlns:a16="http://schemas.microsoft.com/office/drawing/2014/main" id="{03CBABD3-7BAB-411A-B4B6-55C24F48D7E3}"/>
              </a:ext>
            </a:extLst>
          </p:cNvPr>
          <p:cNvCxnSpPr>
            <a:cxnSpLocks/>
          </p:cNvCxnSpPr>
          <p:nvPr/>
        </p:nvCxnSpPr>
        <p:spPr>
          <a:xfrm flipV="1">
            <a:off x="2259493" y="5625548"/>
            <a:ext cx="6440559" cy="5876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A0219CE-C4AC-422D-B65D-D5C5C3994629}"/>
              </a:ext>
            </a:extLst>
          </p:cNvPr>
          <p:cNvCxnSpPr>
            <a:cxnSpLocks/>
          </p:cNvCxnSpPr>
          <p:nvPr/>
        </p:nvCxnSpPr>
        <p:spPr>
          <a:xfrm flipV="1">
            <a:off x="3865575" y="5441318"/>
            <a:ext cx="0" cy="448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E88E6D6-09BE-49BB-AD76-93D35D1B9C84}"/>
              </a:ext>
            </a:extLst>
          </p:cNvPr>
          <p:cNvCxnSpPr>
            <a:cxnSpLocks/>
          </p:cNvCxnSpPr>
          <p:nvPr/>
        </p:nvCxnSpPr>
        <p:spPr>
          <a:xfrm flipV="1">
            <a:off x="5493809" y="5441318"/>
            <a:ext cx="0" cy="448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CC93F1A-4BDC-44C4-840C-C28C169AA489}"/>
              </a:ext>
            </a:extLst>
          </p:cNvPr>
          <p:cNvCxnSpPr>
            <a:cxnSpLocks/>
          </p:cNvCxnSpPr>
          <p:nvPr/>
        </p:nvCxnSpPr>
        <p:spPr>
          <a:xfrm flipV="1">
            <a:off x="6977553" y="5409688"/>
            <a:ext cx="0" cy="44827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D620CB6-BEC5-4186-A28A-EC1BBCFAA84C}"/>
              </a:ext>
            </a:extLst>
          </p:cNvPr>
          <p:cNvSpPr/>
          <p:nvPr/>
        </p:nvSpPr>
        <p:spPr>
          <a:xfrm>
            <a:off x="3104557" y="3942302"/>
            <a:ext cx="1876811" cy="710052"/>
          </a:xfrm>
          <a:prstGeom prst="rect">
            <a:avLst/>
          </a:prstGeom>
          <a:solidFill>
            <a:srgbClr val="BFBFB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FF5A2D"/>
                </a:solidFill>
                <a:latin typeface="Ubuntu Light" panose="020B0604030602030204" pitchFamily="34" charset="0"/>
                <a:ea typeface="Verdana" panose="020B0604030504040204" pitchFamily="34" charset="0"/>
              </a:rPr>
              <a:t>Lift shift and modernize first selection</a:t>
            </a:r>
            <a:endParaRPr lang="en-NL" sz="1400">
              <a:solidFill>
                <a:schemeClr val="tx1"/>
              </a:solidFill>
            </a:endParaRPr>
          </a:p>
        </p:txBody>
      </p:sp>
      <p:sp>
        <p:nvSpPr>
          <p:cNvPr id="10" name="Rectangle 9">
            <a:extLst>
              <a:ext uri="{FF2B5EF4-FFF2-40B4-BE49-F238E27FC236}">
                <a16:creationId xmlns:a16="http://schemas.microsoft.com/office/drawing/2014/main" id="{EB12E013-D5E8-4AF7-9105-2382D004112D}"/>
              </a:ext>
            </a:extLst>
          </p:cNvPr>
          <p:cNvSpPr/>
          <p:nvPr/>
        </p:nvSpPr>
        <p:spPr>
          <a:xfrm>
            <a:off x="4985382" y="3953097"/>
            <a:ext cx="5571051" cy="697164"/>
          </a:xfrm>
          <a:prstGeom prst="rect">
            <a:avLst/>
          </a:prstGeom>
          <a:solidFill>
            <a:srgbClr val="EDED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FF5A2D"/>
                </a:solidFill>
                <a:latin typeface="Ubuntu Light" panose="020B0604030602030204" pitchFamily="34" charset="0"/>
              </a:rPr>
              <a:t>Bulk migration and modernization </a:t>
            </a:r>
            <a:endParaRPr lang="en-NL" sz="1400">
              <a:solidFill>
                <a:schemeClr val="tx1"/>
              </a:solidFill>
            </a:endParaRPr>
          </a:p>
        </p:txBody>
      </p:sp>
      <p:sp>
        <p:nvSpPr>
          <p:cNvPr id="45" name="Rectangle 44">
            <a:extLst>
              <a:ext uri="{FF2B5EF4-FFF2-40B4-BE49-F238E27FC236}">
                <a16:creationId xmlns:a16="http://schemas.microsoft.com/office/drawing/2014/main" id="{41FAB62C-8D03-4DBC-981B-A269D56EE04A}"/>
              </a:ext>
            </a:extLst>
          </p:cNvPr>
          <p:cNvSpPr/>
          <p:nvPr/>
        </p:nvSpPr>
        <p:spPr>
          <a:xfrm>
            <a:off x="6469393" y="2437935"/>
            <a:ext cx="1446635" cy="480131"/>
          </a:xfrm>
          <a:prstGeom prst="rect">
            <a:avLst/>
          </a:prstGeom>
        </p:spPr>
        <p:txBody>
          <a:bodyPr wrap="square">
            <a:spAutoFit/>
          </a:bodyPr>
          <a:lstStyle/>
          <a:p>
            <a:pPr lvl="0">
              <a:lnSpc>
                <a:spcPct val="90000"/>
              </a:lnSpc>
              <a:spcBef>
                <a:spcPct val="0"/>
              </a:spcBef>
              <a:defRPr/>
            </a:pPr>
            <a:r>
              <a:rPr lang="en-GB" sz="1400">
                <a:solidFill>
                  <a:srgbClr val="4472C4"/>
                </a:solidFill>
                <a:latin typeface="Ubuntu Light" panose="020B0604030602030204" pitchFamily="34" charset="0"/>
                <a:ea typeface="Verdana" panose="020B0604030504040204" pitchFamily="34" charset="0"/>
              </a:rPr>
              <a:t>Information complete</a:t>
            </a:r>
            <a:endParaRPr lang="en-GB">
              <a:solidFill>
                <a:srgbClr val="4472C4"/>
              </a:solidFill>
              <a:latin typeface="Ubuntu Light" panose="020B0604030602030204" pitchFamily="34" charset="0"/>
              <a:ea typeface="Verdana" panose="020B0604030504040204" pitchFamily="34" charset="0"/>
            </a:endParaRPr>
          </a:p>
        </p:txBody>
      </p:sp>
      <p:cxnSp>
        <p:nvCxnSpPr>
          <p:cNvPr id="53" name="Straight Connector 52">
            <a:extLst>
              <a:ext uri="{FF2B5EF4-FFF2-40B4-BE49-F238E27FC236}">
                <a16:creationId xmlns:a16="http://schemas.microsoft.com/office/drawing/2014/main" id="{BC600934-5AC1-47AB-8C35-D80D5244223F}"/>
              </a:ext>
            </a:extLst>
          </p:cNvPr>
          <p:cNvCxnSpPr>
            <a:cxnSpLocks/>
          </p:cNvCxnSpPr>
          <p:nvPr/>
        </p:nvCxnSpPr>
        <p:spPr>
          <a:xfrm flipV="1">
            <a:off x="8454161" y="5409688"/>
            <a:ext cx="0" cy="44827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9B7F659-8C46-4D00-91F8-8AEC98F79D4E}"/>
              </a:ext>
            </a:extLst>
          </p:cNvPr>
          <p:cNvSpPr txBox="1"/>
          <p:nvPr/>
        </p:nvSpPr>
        <p:spPr>
          <a:xfrm>
            <a:off x="2829674" y="5368008"/>
            <a:ext cx="332142" cy="369332"/>
          </a:xfrm>
          <a:prstGeom prst="rect">
            <a:avLst/>
          </a:prstGeom>
          <a:noFill/>
        </p:spPr>
        <p:txBody>
          <a:bodyPr wrap="none" rtlCol="0">
            <a:spAutoFit/>
          </a:bodyPr>
          <a:lstStyle/>
          <a:p>
            <a:r>
              <a:rPr lang="en-US">
                <a:solidFill>
                  <a:srgbClr val="0070C0"/>
                </a:solidFill>
              </a:rPr>
              <a:t>1</a:t>
            </a:r>
            <a:endParaRPr lang="en-NL">
              <a:solidFill>
                <a:srgbClr val="0070C0"/>
              </a:solidFill>
            </a:endParaRPr>
          </a:p>
        </p:txBody>
      </p:sp>
      <p:sp>
        <p:nvSpPr>
          <p:cNvPr id="56" name="TextBox 55">
            <a:extLst>
              <a:ext uri="{FF2B5EF4-FFF2-40B4-BE49-F238E27FC236}">
                <a16:creationId xmlns:a16="http://schemas.microsoft.com/office/drawing/2014/main" id="{8AB8BBE1-4FF2-4F37-9DC1-428B5E45407B}"/>
              </a:ext>
            </a:extLst>
          </p:cNvPr>
          <p:cNvSpPr txBox="1"/>
          <p:nvPr/>
        </p:nvSpPr>
        <p:spPr>
          <a:xfrm>
            <a:off x="4459649" y="5336195"/>
            <a:ext cx="332142" cy="369332"/>
          </a:xfrm>
          <a:prstGeom prst="rect">
            <a:avLst/>
          </a:prstGeom>
          <a:noFill/>
        </p:spPr>
        <p:txBody>
          <a:bodyPr wrap="none" rtlCol="0">
            <a:spAutoFit/>
          </a:bodyPr>
          <a:lstStyle/>
          <a:p>
            <a:r>
              <a:rPr lang="en-US">
                <a:solidFill>
                  <a:srgbClr val="0070C0"/>
                </a:solidFill>
              </a:rPr>
              <a:t>2</a:t>
            </a:r>
            <a:endParaRPr lang="en-NL">
              <a:solidFill>
                <a:srgbClr val="0070C0"/>
              </a:solidFill>
            </a:endParaRPr>
          </a:p>
        </p:txBody>
      </p:sp>
      <p:sp>
        <p:nvSpPr>
          <p:cNvPr id="57" name="TextBox 56">
            <a:extLst>
              <a:ext uri="{FF2B5EF4-FFF2-40B4-BE49-F238E27FC236}">
                <a16:creationId xmlns:a16="http://schemas.microsoft.com/office/drawing/2014/main" id="{6DBBA241-A366-43B9-9BDC-2624E2495F4F}"/>
              </a:ext>
            </a:extLst>
          </p:cNvPr>
          <p:cNvSpPr txBox="1"/>
          <p:nvPr/>
        </p:nvSpPr>
        <p:spPr>
          <a:xfrm>
            <a:off x="6125733" y="5336195"/>
            <a:ext cx="332142" cy="369332"/>
          </a:xfrm>
          <a:prstGeom prst="rect">
            <a:avLst/>
          </a:prstGeom>
          <a:noFill/>
        </p:spPr>
        <p:txBody>
          <a:bodyPr wrap="none" rtlCol="0">
            <a:spAutoFit/>
          </a:bodyPr>
          <a:lstStyle/>
          <a:p>
            <a:r>
              <a:rPr lang="en-US">
                <a:solidFill>
                  <a:srgbClr val="0070C0"/>
                </a:solidFill>
              </a:rPr>
              <a:t>3</a:t>
            </a:r>
            <a:endParaRPr lang="en-NL">
              <a:solidFill>
                <a:srgbClr val="0070C0"/>
              </a:solidFill>
            </a:endParaRPr>
          </a:p>
        </p:txBody>
      </p:sp>
      <p:sp>
        <p:nvSpPr>
          <p:cNvPr id="58" name="TextBox 57">
            <a:extLst>
              <a:ext uri="{FF2B5EF4-FFF2-40B4-BE49-F238E27FC236}">
                <a16:creationId xmlns:a16="http://schemas.microsoft.com/office/drawing/2014/main" id="{C686D98F-A294-448A-92F4-2A7CF73C9EC0}"/>
              </a:ext>
            </a:extLst>
          </p:cNvPr>
          <p:cNvSpPr txBox="1"/>
          <p:nvPr/>
        </p:nvSpPr>
        <p:spPr>
          <a:xfrm>
            <a:off x="7459675" y="5324724"/>
            <a:ext cx="332142" cy="369332"/>
          </a:xfrm>
          <a:prstGeom prst="rect">
            <a:avLst/>
          </a:prstGeom>
          <a:noFill/>
        </p:spPr>
        <p:txBody>
          <a:bodyPr wrap="none" rtlCol="0">
            <a:spAutoFit/>
          </a:bodyPr>
          <a:lstStyle/>
          <a:p>
            <a:r>
              <a:rPr lang="en-US">
                <a:solidFill>
                  <a:srgbClr val="0070C0"/>
                </a:solidFill>
              </a:rPr>
              <a:t>4</a:t>
            </a:r>
            <a:endParaRPr lang="en-NL">
              <a:solidFill>
                <a:srgbClr val="0070C0"/>
              </a:solidFill>
            </a:endParaRPr>
          </a:p>
        </p:txBody>
      </p:sp>
      <p:sp>
        <p:nvSpPr>
          <p:cNvPr id="60" name="Rectangle 59">
            <a:extLst>
              <a:ext uri="{FF2B5EF4-FFF2-40B4-BE49-F238E27FC236}">
                <a16:creationId xmlns:a16="http://schemas.microsoft.com/office/drawing/2014/main" id="{69567365-BABB-4FA6-AD5F-9459452D0182}"/>
              </a:ext>
            </a:extLst>
          </p:cNvPr>
          <p:cNvSpPr/>
          <p:nvPr/>
        </p:nvSpPr>
        <p:spPr>
          <a:xfrm>
            <a:off x="1904694" y="5694056"/>
            <a:ext cx="689612" cy="286232"/>
          </a:xfrm>
          <a:prstGeom prst="rect">
            <a:avLst/>
          </a:prstGeom>
        </p:spPr>
        <p:txBody>
          <a:bodyPr wrap="none">
            <a:spAutoFit/>
          </a:bodyPr>
          <a:lstStyle/>
          <a:p>
            <a:pPr lvl="0">
              <a:lnSpc>
                <a:spcPct val="90000"/>
              </a:lnSpc>
              <a:spcBef>
                <a:spcPct val="0"/>
              </a:spcBef>
              <a:defRPr/>
            </a:pPr>
            <a:r>
              <a:rPr lang="en-GB" sz="1400">
                <a:solidFill>
                  <a:srgbClr val="0070C0"/>
                </a:solidFill>
                <a:latin typeface="Ubuntu Light" panose="020B0604030602030204" pitchFamily="34" charset="0"/>
                <a:ea typeface="Verdana" panose="020B0604030504040204" pitchFamily="34" charset="0"/>
              </a:rPr>
              <a:t>Phases</a:t>
            </a:r>
            <a:endParaRPr lang="en-GB">
              <a:solidFill>
                <a:srgbClr val="0070C0"/>
              </a:solidFill>
              <a:latin typeface="Ubuntu Light" panose="020B0604030602030204" pitchFamily="34" charset="0"/>
              <a:ea typeface="Verdana" panose="020B0604030504040204" pitchFamily="34" charset="0"/>
            </a:endParaRPr>
          </a:p>
        </p:txBody>
      </p:sp>
      <p:cxnSp>
        <p:nvCxnSpPr>
          <p:cNvPr id="16" name="Straight Connector 15">
            <a:extLst>
              <a:ext uri="{FF2B5EF4-FFF2-40B4-BE49-F238E27FC236}">
                <a16:creationId xmlns:a16="http://schemas.microsoft.com/office/drawing/2014/main" id="{A996BB9C-4F41-474A-9CF9-ADEC89A81CA7}"/>
              </a:ext>
            </a:extLst>
          </p:cNvPr>
          <p:cNvCxnSpPr>
            <a:cxnSpLocks/>
          </p:cNvCxnSpPr>
          <p:nvPr/>
        </p:nvCxnSpPr>
        <p:spPr>
          <a:xfrm flipV="1">
            <a:off x="3104557" y="3071670"/>
            <a:ext cx="0" cy="1578591"/>
          </a:xfrm>
          <a:prstGeom prst="line">
            <a:avLst/>
          </a:prstGeom>
          <a:ln w="31750" cap="sq">
            <a:round/>
            <a:headEnd type="arrow" w="med" len="sm"/>
            <a:tailEnd type="oval" w="lg" len="lg"/>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B2E86F-95FF-4098-8BD3-7CBF974D8ECE}"/>
              </a:ext>
            </a:extLst>
          </p:cNvPr>
          <p:cNvCxnSpPr>
            <a:cxnSpLocks/>
          </p:cNvCxnSpPr>
          <p:nvPr/>
        </p:nvCxnSpPr>
        <p:spPr>
          <a:xfrm flipV="1">
            <a:off x="6429352" y="2603440"/>
            <a:ext cx="0" cy="2048914"/>
          </a:xfrm>
          <a:prstGeom prst="line">
            <a:avLst/>
          </a:prstGeom>
          <a:ln w="31750" cap="sq">
            <a:round/>
            <a:headEnd type="arrow" w="med" len="sm"/>
            <a:tailEnd type="oval" w="lg" len="lg"/>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8A9EC82-E6FC-42E1-BB47-EE245585DB74}"/>
              </a:ext>
            </a:extLst>
          </p:cNvPr>
          <p:cNvSpPr/>
          <p:nvPr/>
        </p:nvSpPr>
        <p:spPr>
          <a:xfrm>
            <a:off x="4473182" y="2257044"/>
            <a:ext cx="1529131" cy="480131"/>
          </a:xfrm>
          <a:prstGeom prst="rect">
            <a:avLst/>
          </a:prstGeom>
          <a:solidFill>
            <a:srgbClr val="FFFFFF">
              <a:alpha val="85098"/>
            </a:srgbClr>
          </a:solidFill>
        </p:spPr>
        <p:txBody>
          <a:bodyPr wrap="square">
            <a:spAutoFit/>
          </a:bodyPr>
          <a:lstStyle/>
          <a:p>
            <a:pPr lvl="0">
              <a:lnSpc>
                <a:spcPct val="90000"/>
              </a:lnSpc>
              <a:spcBef>
                <a:spcPct val="0"/>
              </a:spcBef>
              <a:defRPr/>
            </a:pPr>
            <a:r>
              <a:rPr lang="en-US" sz="1400">
                <a:solidFill>
                  <a:srgbClr val="4472C4"/>
                </a:solidFill>
                <a:latin typeface="Ubuntu Light" panose="020B0604030602030204" pitchFamily="34" charset="0"/>
                <a:ea typeface="Verdana" panose="020B0604030504040204" pitchFamily="34" charset="0"/>
              </a:rPr>
              <a:t>Tuned business case and planning</a:t>
            </a:r>
            <a:endParaRPr lang="en-GB">
              <a:solidFill>
                <a:srgbClr val="4472C4"/>
              </a:solidFill>
              <a:latin typeface="Ubuntu Light" panose="020B0604030602030204" pitchFamily="34" charset="0"/>
              <a:ea typeface="Verdana" panose="020B0604030504040204" pitchFamily="34" charset="0"/>
            </a:endParaRPr>
          </a:p>
        </p:txBody>
      </p:sp>
      <p:cxnSp>
        <p:nvCxnSpPr>
          <p:cNvPr id="47" name="Straight Connector 46">
            <a:extLst>
              <a:ext uri="{FF2B5EF4-FFF2-40B4-BE49-F238E27FC236}">
                <a16:creationId xmlns:a16="http://schemas.microsoft.com/office/drawing/2014/main" id="{27AD08A5-E770-49BE-86FC-E48F3E1C5BE9}"/>
              </a:ext>
            </a:extLst>
          </p:cNvPr>
          <p:cNvCxnSpPr>
            <a:cxnSpLocks/>
          </p:cNvCxnSpPr>
          <p:nvPr/>
        </p:nvCxnSpPr>
        <p:spPr>
          <a:xfrm flipV="1">
            <a:off x="4409762" y="2433900"/>
            <a:ext cx="0" cy="1523288"/>
          </a:xfrm>
          <a:prstGeom prst="line">
            <a:avLst/>
          </a:prstGeom>
          <a:ln w="31750" cap="sq">
            <a:round/>
            <a:headEnd type="arrow" w="med" len="sm"/>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181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p:cNvSpPr>
          <p:nvPr/>
        </p:nvSpPr>
        <p:spPr>
          <a:xfrm>
            <a:off x="9155008" y="1207213"/>
            <a:ext cx="1193475" cy="5462823"/>
          </a:xfrm>
          <a:prstGeom prst="rect">
            <a:avLst/>
          </a:prstGeom>
          <a:solidFill>
            <a:sysClr val="window" lastClr="FFFFFF">
              <a:lumMod val="95000"/>
            </a:sysClr>
          </a:solidFill>
          <a:ln w="1270" cap="flat" cmpd="sng" algn="ctr">
            <a:solidFill>
              <a:srgbClr val="1F497D"/>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998C85">
                  <a:lumMod val="50000"/>
                </a:srgbClr>
              </a:solidFill>
              <a:effectLst/>
              <a:uLnTx/>
              <a:uFillTx/>
              <a:latin typeface="Calibri"/>
              <a:ea typeface="+mn-ea"/>
              <a:cs typeface="+mn-cs"/>
            </a:endParaRPr>
          </a:p>
        </p:txBody>
      </p:sp>
      <p:cxnSp>
        <p:nvCxnSpPr>
          <p:cNvPr id="47" name="Straight Connector 46"/>
          <p:cNvCxnSpPr>
            <a:stCxn id="17" idx="0"/>
            <a:endCxn id="17" idx="2"/>
          </p:cNvCxnSpPr>
          <p:nvPr/>
        </p:nvCxnSpPr>
        <p:spPr>
          <a:xfrm>
            <a:off x="9751746" y="1207213"/>
            <a:ext cx="0" cy="5462823"/>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6" name="Rectangle 15"/>
          <p:cNvSpPr>
            <a:spLocks/>
          </p:cNvSpPr>
          <p:nvPr/>
        </p:nvSpPr>
        <p:spPr>
          <a:xfrm>
            <a:off x="7724756" y="1207213"/>
            <a:ext cx="1193475" cy="5445513"/>
          </a:xfrm>
          <a:prstGeom prst="rect">
            <a:avLst/>
          </a:prstGeom>
          <a:solidFill>
            <a:sysClr val="window" lastClr="FFFFFF">
              <a:lumMod val="95000"/>
            </a:sysClr>
          </a:solidFill>
          <a:ln w="1270" cap="flat" cmpd="sng" algn="ctr">
            <a:solidFill>
              <a:srgbClr val="1F497D"/>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998C85">
                  <a:lumMod val="50000"/>
                </a:srgbClr>
              </a:solidFill>
              <a:effectLst/>
              <a:uLnTx/>
              <a:uFillTx/>
              <a:latin typeface="Calibri"/>
              <a:ea typeface="+mn-ea"/>
              <a:cs typeface="+mn-cs"/>
            </a:endParaRPr>
          </a:p>
        </p:txBody>
      </p:sp>
      <p:cxnSp>
        <p:nvCxnSpPr>
          <p:cNvPr id="46" name="Straight Connector 45"/>
          <p:cNvCxnSpPr>
            <a:stCxn id="16" idx="0"/>
            <a:endCxn id="16" idx="2"/>
          </p:cNvCxnSpPr>
          <p:nvPr/>
        </p:nvCxnSpPr>
        <p:spPr>
          <a:xfrm>
            <a:off x="8321494" y="1207213"/>
            <a:ext cx="0" cy="5445513"/>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5" name="Rectangle 14"/>
          <p:cNvSpPr>
            <a:spLocks/>
          </p:cNvSpPr>
          <p:nvPr/>
        </p:nvSpPr>
        <p:spPr>
          <a:xfrm>
            <a:off x="6294504" y="1207213"/>
            <a:ext cx="1193475" cy="5445513"/>
          </a:xfrm>
          <a:prstGeom prst="rect">
            <a:avLst/>
          </a:prstGeom>
          <a:solidFill>
            <a:sysClr val="window" lastClr="FFFFFF">
              <a:lumMod val="95000"/>
            </a:sysClr>
          </a:solidFill>
          <a:ln w="1270" cap="flat" cmpd="sng" algn="ctr">
            <a:solidFill>
              <a:srgbClr val="1F497D"/>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998C85">
                  <a:lumMod val="50000"/>
                </a:srgbClr>
              </a:solidFill>
              <a:effectLst/>
              <a:uLnTx/>
              <a:uFillTx/>
              <a:latin typeface="Calibri"/>
              <a:ea typeface="+mn-ea"/>
              <a:cs typeface="+mn-cs"/>
            </a:endParaRPr>
          </a:p>
        </p:txBody>
      </p:sp>
      <p:cxnSp>
        <p:nvCxnSpPr>
          <p:cNvPr id="45" name="Straight Connector 44"/>
          <p:cNvCxnSpPr>
            <a:stCxn id="15" idx="0"/>
            <a:endCxn id="15" idx="2"/>
          </p:cNvCxnSpPr>
          <p:nvPr/>
        </p:nvCxnSpPr>
        <p:spPr>
          <a:xfrm>
            <a:off x="6891242" y="1207213"/>
            <a:ext cx="0" cy="5445513"/>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 name="Rectangle 13"/>
          <p:cNvSpPr>
            <a:spLocks/>
          </p:cNvSpPr>
          <p:nvPr/>
        </p:nvSpPr>
        <p:spPr>
          <a:xfrm>
            <a:off x="4864252" y="1207213"/>
            <a:ext cx="1193475" cy="5445513"/>
          </a:xfrm>
          <a:prstGeom prst="rect">
            <a:avLst/>
          </a:prstGeom>
          <a:solidFill>
            <a:sysClr val="window" lastClr="FFFFFF">
              <a:lumMod val="95000"/>
            </a:sysClr>
          </a:solidFill>
          <a:ln w="1270" cap="flat" cmpd="sng" algn="ctr">
            <a:solidFill>
              <a:srgbClr val="1F497D"/>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998C85">
                  <a:lumMod val="50000"/>
                </a:srgbClr>
              </a:solidFill>
              <a:effectLst/>
              <a:uLnTx/>
              <a:uFillTx/>
              <a:latin typeface="Calibri"/>
              <a:ea typeface="+mn-ea"/>
              <a:cs typeface="+mn-cs"/>
            </a:endParaRPr>
          </a:p>
        </p:txBody>
      </p:sp>
      <p:cxnSp>
        <p:nvCxnSpPr>
          <p:cNvPr id="44" name="Straight Connector 43"/>
          <p:cNvCxnSpPr>
            <a:stCxn id="14" idx="0"/>
            <a:endCxn id="14" idx="2"/>
          </p:cNvCxnSpPr>
          <p:nvPr/>
        </p:nvCxnSpPr>
        <p:spPr>
          <a:xfrm>
            <a:off x="5460990" y="1207213"/>
            <a:ext cx="0" cy="5445513"/>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a:off x="3434000" y="1207213"/>
            <a:ext cx="1193475" cy="5445513"/>
          </a:xfrm>
          <a:prstGeom prst="rect">
            <a:avLst/>
          </a:prstGeom>
          <a:solidFill>
            <a:sysClr val="window" lastClr="FFFFFF">
              <a:lumMod val="95000"/>
            </a:sysClr>
          </a:solidFill>
          <a:ln w="1270" cap="flat" cmpd="sng" algn="ctr">
            <a:solidFill>
              <a:srgbClr val="1F497D"/>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998C85">
                  <a:lumMod val="50000"/>
                </a:srgbClr>
              </a:solidFill>
              <a:effectLst/>
              <a:uLnTx/>
              <a:uFillTx/>
              <a:latin typeface="Calibri"/>
              <a:ea typeface="+mn-ea"/>
              <a:cs typeface="+mn-cs"/>
            </a:endParaRPr>
          </a:p>
        </p:txBody>
      </p:sp>
      <p:cxnSp>
        <p:nvCxnSpPr>
          <p:cNvPr id="41" name="Straight Connector 40"/>
          <p:cNvCxnSpPr>
            <a:stCxn id="13" idx="0"/>
            <a:endCxn id="13" idx="2"/>
          </p:cNvCxnSpPr>
          <p:nvPr/>
        </p:nvCxnSpPr>
        <p:spPr>
          <a:xfrm>
            <a:off x="4030738" y="1207213"/>
            <a:ext cx="0" cy="5445513"/>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8" name="Rectangle 17"/>
          <p:cNvSpPr>
            <a:spLocks/>
          </p:cNvSpPr>
          <p:nvPr/>
        </p:nvSpPr>
        <p:spPr>
          <a:xfrm>
            <a:off x="10585258" y="1207213"/>
            <a:ext cx="1193475" cy="5445513"/>
          </a:xfrm>
          <a:prstGeom prst="rect">
            <a:avLst/>
          </a:prstGeom>
          <a:solidFill>
            <a:sysClr val="window" lastClr="FFFFFF">
              <a:lumMod val="95000"/>
            </a:sysClr>
          </a:solidFill>
          <a:ln w="1270" cap="flat" cmpd="sng" algn="ctr">
            <a:solidFill>
              <a:srgbClr val="1F497D"/>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998C85">
                  <a:lumMod val="50000"/>
                </a:srgbClr>
              </a:solidFill>
              <a:effectLst/>
              <a:uLnTx/>
              <a:uFillTx/>
              <a:latin typeface="Calibri"/>
              <a:ea typeface="+mn-ea"/>
              <a:cs typeface="+mn-cs"/>
            </a:endParaRPr>
          </a:p>
        </p:txBody>
      </p:sp>
      <p:cxnSp>
        <p:nvCxnSpPr>
          <p:cNvPr id="48" name="Straight Connector 47"/>
          <p:cNvCxnSpPr>
            <a:stCxn id="18" idx="0"/>
            <a:endCxn id="18" idx="2"/>
          </p:cNvCxnSpPr>
          <p:nvPr/>
        </p:nvCxnSpPr>
        <p:spPr>
          <a:xfrm>
            <a:off x="11181996" y="1207213"/>
            <a:ext cx="0" cy="5445513"/>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 name="Title 4"/>
          <p:cNvSpPr>
            <a:spLocks noGrp="1"/>
          </p:cNvSpPr>
          <p:nvPr>
            <p:ph type="title"/>
          </p:nvPr>
        </p:nvSpPr>
        <p:spPr>
          <a:xfrm>
            <a:off x="407988" y="273224"/>
            <a:ext cx="11016604" cy="467366"/>
          </a:xfrm>
        </p:spPr>
        <p:txBody>
          <a:bodyPr/>
          <a:lstStyle/>
          <a:p>
            <a:r>
              <a:rPr lang="en-US" sz="2400" dirty="0"/>
              <a:t>Proposed High Level Plan</a:t>
            </a:r>
          </a:p>
        </p:txBody>
      </p:sp>
      <p:sp>
        <p:nvSpPr>
          <p:cNvPr id="7" name="Rectangle 6"/>
          <p:cNvSpPr>
            <a:spLocks/>
          </p:cNvSpPr>
          <p:nvPr/>
        </p:nvSpPr>
        <p:spPr>
          <a:xfrm>
            <a:off x="2003748" y="1207213"/>
            <a:ext cx="1193475" cy="5445513"/>
          </a:xfrm>
          <a:prstGeom prst="rect">
            <a:avLst/>
          </a:prstGeom>
          <a:solidFill>
            <a:sysClr val="window" lastClr="FFFFFF">
              <a:lumMod val="95000"/>
            </a:sysClr>
          </a:solidFill>
          <a:ln w="1270" cap="flat" cmpd="sng" algn="ctr">
            <a:solidFill>
              <a:srgbClr val="1F497D"/>
            </a:solid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998C85">
                  <a:lumMod val="50000"/>
                </a:srgbClr>
              </a:solidFill>
              <a:effectLst/>
              <a:uLnTx/>
              <a:uFillTx/>
              <a:latin typeface="Calibri"/>
              <a:ea typeface="+mn-ea"/>
              <a:cs typeface="+mn-cs"/>
            </a:endParaRPr>
          </a:p>
        </p:txBody>
      </p:sp>
      <p:cxnSp>
        <p:nvCxnSpPr>
          <p:cNvPr id="38" name="Straight Connector 37"/>
          <p:cNvCxnSpPr>
            <a:stCxn id="7" idx="0"/>
            <a:endCxn id="7" idx="2"/>
          </p:cNvCxnSpPr>
          <p:nvPr/>
        </p:nvCxnSpPr>
        <p:spPr>
          <a:xfrm>
            <a:off x="2600486" y="1207213"/>
            <a:ext cx="0" cy="5445513"/>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p:cNvSpPr txBox="1">
            <a:spLocks/>
          </p:cNvSpPr>
          <p:nvPr/>
        </p:nvSpPr>
        <p:spPr>
          <a:xfrm flipH="1">
            <a:off x="609600" y="1316143"/>
            <a:ext cx="11277600" cy="961694"/>
          </a:xfrm>
          <a:prstGeom prst="round1Rect">
            <a:avLst>
              <a:gd name="adj" fmla="val 11196"/>
            </a:avLst>
          </a:prstGeom>
          <a:solidFill>
            <a:srgbClr val="0098C7">
              <a:lumMod val="20000"/>
              <a:lumOff val="80000"/>
              <a:alpha val="20000"/>
            </a:srgbClr>
          </a:solidFill>
          <a:ln w="1270">
            <a:solidFill>
              <a:srgbClr val="0098C7"/>
            </a:solidFill>
            <a:prstDash val="sysDot"/>
          </a:ln>
        </p:spPr>
        <p:txBody>
          <a:bodyPr wrap="square" rtlCol="0">
            <a:noAutofit/>
          </a:bodyPr>
          <a:lstStyle>
            <a:defPPr>
              <a:defRPr lang="en-US"/>
            </a:defPPr>
            <a:lvl1pPr marR="0" lvl="0" indent="0" defTabSz="914103" fontAlgn="auto">
              <a:lnSpc>
                <a:spcPct val="100000"/>
              </a:lnSpc>
              <a:spcBef>
                <a:spcPts val="0"/>
              </a:spcBef>
              <a:spcAft>
                <a:spcPts val="0"/>
              </a:spcAft>
              <a:buClrTx/>
              <a:buSzTx/>
              <a:buFontTx/>
              <a:buNone/>
              <a:tabLst/>
              <a:defRPr kumimoji="0" sz="800" b="1" i="0" u="none" strike="noStrike" kern="0" cap="none" spc="0" normalizeH="0" baseline="0">
                <a:ln>
                  <a:noFill/>
                </a:ln>
                <a:solidFill>
                  <a:srgbClr val="998C85">
                    <a:lumMod val="50000"/>
                  </a:srgbClr>
                </a:solidFill>
                <a:effectLst/>
                <a:uLnTx/>
                <a:uFillTx/>
                <a:latin typeface="Arial"/>
              </a:defRPr>
            </a:lvl1p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998C85">
                    <a:lumMod val="50000"/>
                  </a:srgbClr>
                </a:solidFill>
                <a:effectLst/>
                <a:uLnTx/>
                <a:uFillTx/>
                <a:latin typeface="Arial"/>
                <a:ea typeface="+mn-ea"/>
                <a:cs typeface="+mn-cs"/>
              </a:rPr>
              <a:t>Discovery</a:t>
            </a:r>
          </a:p>
        </p:txBody>
      </p:sp>
      <p:sp>
        <p:nvSpPr>
          <p:cNvPr id="5" name="TextBox 4"/>
          <p:cNvSpPr txBox="1">
            <a:spLocks/>
          </p:cNvSpPr>
          <p:nvPr/>
        </p:nvSpPr>
        <p:spPr>
          <a:xfrm flipH="1">
            <a:off x="609593" y="2361821"/>
            <a:ext cx="11277601" cy="3170918"/>
          </a:xfrm>
          <a:prstGeom prst="round1Rect">
            <a:avLst>
              <a:gd name="adj" fmla="val 3191"/>
            </a:avLst>
          </a:prstGeom>
          <a:solidFill>
            <a:srgbClr val="0098C7">
              <a:lumMod val="20000"/>
              <a:lumOff val="80000"/>
              <a:alpha val="20000"/>
            </a:srgbClr>
          </a:solidFill>
          <a:ln w="1270">
            <a:solidFill>
              <a:srgbClr val="0098C7"/>
            </a:solidFill>
            <a:prstDash val="sysDot"/>
          </a:ln>
        </p:spPr>
        <p:txBody>
          <a:bodyPr wrap="square" rtlCol="0">
            <a:noAutofit/>
          </a:bodyPr>
          <a:lstStyle>
            <a:defPPr>
              <a:defRPr lang="en-US"/>
            </a:defPPr>
            <a:lvl1pPr marR="0" lvl="0" indent="0" defTabSz="914103" fontAlgn="auto">
              <a:lnSpc>
                <a:spcPct val="100000"/>
              </a:lnSpc>
              <a:spcBef>
                <a:spcPts val="0"/>
              </a:spcBef>
              <a:spcAft>
                <a:spcPts val="0"/>
              </a:spcAft>
              <a:buClrTx/>
              <a:buSzTx/>
              <a:buFontTx/>
              <a:buNone/>
              <a:tabLst/>
              <a:defRPr kumimoji="0" sz="1050" b="1" i="0" u="none" strike="noStrike" kern="0" cap="none" spc="0" normalizeH="0" baseline="0">
                <a:ln>
                  <a:noFill/>
                </a:ln>
                <a:solidFill>
                  <a:srgbClr val="998C85">
                    <a:lumMod val="50000"/>
                  </a:srgbClr>
                </a:solidFill>
                <a:effectLst/>
                <a:uLnTx/>
                <a:uFillTx/>
                <a:latin typeface="Arial"/>
              </a:defRPr>
            </a:lvl1p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998C85">
                    <a:lumMod val="50000"/>
                  </a:srgbClr>
                </a:solidFill>
                <a:effectLst/>
                <a:uLnTx/>
                <a:uFillTx/>
                <a:latin typeface="Arial"/>
                <a:ea typeface="+mn-ea"/>
                <a:cs typeface="+mn-cs"/>
              </a:rPr>
              <a:t>Build and </a:t>
            </a:r>
          </a:p>
          <a:p>
            <a:pPr marL="0" marR="0" lvl="0" indent="0" algn="l" defTabSz="914103"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998C85">
                    <a:lumMod val="50000"/>
                  </a:srgbClr>
                </a:solidFill>
                <a:effectLst/>
                <a:uLnTx/>
                <a:uFillTx/>
                <a:latin typeface="Arial"/>
                <a:ea typeface="+mn-ea"/>
                <a:cs typeface="+mn-cs"/>
              </a:rPr>
              <a:t>Execution</a:t>
            </a:r>
          </a:p>
        </p:txBody>
      </p:sp>
      <p:sp>
        <p:nvSpPr>
          <p:cNvPr id="6" name="TextBox 5"/>
          <p:cNvSpPr txBox="1">
            <a:spLocks/>
          </p:cNvSpPr>
          <p:nvPr/>
        </p:nvSpPr>
        <p:spPr>
          <a:xfrm flipH="1">
            <a:off x="609591" y="5632676"/>
            <a:ext cx="11277602" cy="920113"/>
          </a:xfrm>
          <a:prstGeom prst="round1Rect">
            <a:avLst>
              <a:gd name="adj" fmla="val 10585"/>
            </a:avLst>
          </a:prstGeom>
          <a:solidFill>
            <a:srgbClr val="0098C7">
              <a:lumMod val="20000"/>
              <a:lumOff val="80000"/>
              <a:alpha val="20000"/>
            </a:srgbClr>
          </a:solidFill>
          <a:ln w="1270">
            <a:solidFill>
              <a:srgbClr val="0098C7"/>
            </a:solidFill>
            <a:prstDash val="sysDot"/>
          </a:ln>
        </p:spPr>
        <p:txBody>
          <a:bodyPr wrap="square" rtlCol="0">
            <a:noAutofit/>
          </a:bodyPr>
          <a:lstStyle>
            <a:defPPr>
              <a:defRPr lang="en-US"/>
            </a:defPPr>
            <a:lvl1pPr marR="0" lvl="0" indent="0" defTabSz="914103" fontAlgn="auto">
              <a:lnSpc>
                <a:spcPct val="100000"/>
              </a:lnSpc>
              <a:spcBef>
                <a:spcPts val="0"/>
              </a:spcBef>
              <a:spcAft>
                <a:spcPts val="0"/>
              </a:spcAft>
              <a:buClrTx/>
              <a:buSzTx/>
              <a:buFontTx/>
              <a:buNone/>
              <a:tabLst/>
              <a:defRPr kumimoji="0" sz="800" b="1" i="0" u="none" strike="noStrike" kern="0" cap="none" spc="0" normalizeH="0" baseline="0">
                <a:ln>
                  <a:noFill/>
                </a:ln>
                <a:solidFill>
                  <a:srgbClr val="998C85">
                    <a:lumMod val="50000"/>
                  </a:srgbClr>
                </a:solidFill>
                <a:effectLst/>
                <a:uLnTx/>
                <a:uFillTx/>
                <a:latin typeface="Arial"/>
              </a:defRPr>
            </a:lvl1pPr>
          </a:lstStyle>
          <a:p>
            <a:pPr marL="0" marR="0" lvl="0" indent="0" algn="l" defTabSz="914103"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998C85">
                    <a:lumMod val="50000"/>
                  </a:srgbClr>
                </a:solidFill>
                <a:effectLst/>
                <a:uLnTx/>
                <a:uFillTx/>
                <a:latin typeface="Arial"/>
                <a:ea typeface="+mn-ea"/>
                <a:cs typeface="+mn-cs"/>
              </a:rPr>
              <a:t>Support</a:t>
            </a:r>
          </a:p>
        </p:txBody>
      </p:sp>
      <p:sp>
        <p:nvSpPr>
          <p:cNvPr id="19" name="Rectangle: Rounded Corners 18"/>
          <p:cNvSpPr/>
          <p:nvPr/>
        </p:nvSpPr>
        <p:spPr>
          <a:xfrm>
            <a:off x="2003747" y="790988"/>
            <a:ext cx="1193475" cy="300795"/>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Month 1</a:t>
            </a:r>
          </a:p>
        </p:txBody>
      </p:sp>
      <p:sp>
        <p:nvSpPr>
          <p:cNvPr id="20" name="Rectangle: Rounded Corners 19"/>
          <p:cNvSpPr/>
          <p:nvPr/>
        </p:nvSpPr>
        <p:spPr>
          <a:xfrm>
            <a:off x="3433999" y="790988"/>
            <a:ext cx="1193475" cy="300795"/>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Month 2</a:t>
            </a:r>
          </a:p>
        </p:txBody>
      </p:sp>
      <p:sp>
        <p:nvSpPr>
          <p:cNvPr id="21" name="Rectangle: Rounded Corners 20"/>
          <p:cNvSpPr/>
          <p:nvPr/>
        </p:nvSpPr>
        <p:spPr>
          <a:xfrm>
            <a:off x="10573526" y="790988"/>
            <a:ext cx="1193475" cy="300795"/>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Month 7</a:t>
            </a:r>
          </a:p>
        </p:txBody>
      </p:sp>
      <p:sp>
        <p:nvSpPr>
          <p:cNvPr id="22" name="Rectangle: Rounded Corners 21"/>
          <p:cNvSpPr/>
          <p:nvPr/>
        </p:nvSpPr>
        <p:spPr>
          <a:xfrm>
            <a:off x="9160872" y="790988"/>
            <a:ext cx="1193475" cy="300795"/>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Month 6</a:t>
            </a:r>
          </a:p>
        </p:txBody>
      </p:sp>
      <p:sp>
        <p:nvSpPr>
          <p:cNvPr id="23" name="Rectangle: Rounded Corners 22"/>
          <p:cNvSpPr/>
          <p:nvPr/>
        </p:nvSpPr>
        <p:spPr>
          <a:xfrm>
            <a:off x="7718889" y="790988"/>
            <a:ext cx="1193475" cy="300795"/>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Month 5</a:t>
            </a:r>
          </a:p>
        </p:txBody>
      </p:sp>
      <p:sp>
        <p:nvSpPr>
          <p:cNvPr id="24" name="Rectangle: Rounded Corners 23"/>
          <p:cNvSpPr/>
          <p:nvPr/>
        </p:nvSpPr>
        <p:spPr>
          <a:xfrm>
            <a:off x="6294504" y="790988"/>
            <a:ext cx="1193475" cy="300795"/>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Month 4</a:t>
            </a:r>
          </a:p>
        </p:txBody>
      </p:sp>
      <p:sp>
        <p:nvSpPr>
          <p:cNvPr id="25" name="Rectangle: Rounded Corners 24"/>
          <p:cNvSpPr/>
          <p:nvPr/>
        </p:nvSpPr>
        <p:spPr>
          <a:xfrm>
            <a:off x="4858384" y="790988"/>
            <a:ext cx="1193475" cy="300795"/>
          </a:xfrm>
          <a:prstGeom prst="round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Month 3</a:t>
            </a:r>
          </a:p>
        </p:txBody>
      </p:sp>
      <p:sp>
        <p:nvSpPr>
          <p:cNvPr id="26" name="Pentagon 33"/>
          <p:cNvSpPr>
            <a:spLocks/>
          </p:cNvSpPr>
          <p:nvPr/>
        </p:nvSpPr>
        <p:spPr>
          <a:xfrm>
            <a:off x="2018074" y="1400128"/>
            <a:ext cx="1164819" cy="364790"/>
          </a:xfrm>
          <a:prstGeom prst="homePlate">
            <a:avLst>
              <a:gd name="adj" fmla="val 39080"/>
            </a:avLst>
          </a:prstGeom>
          <a:gradFill flip="none" rotWithShape="1">
            <a:gsLst>
              <a:gs pos="0">
                <a:schemeClr val="accent3">
                  <a:lumMod val="50000"/>
                  <a:lumOff val="50000"/>
                  <a:shade val="30000"/>
                  <a:satMod val="115000"/>
                </a:schemeClr>
              </a:gs>
              <a:gs pos="50000">
                <a:schemeClr val="accent3">
                  <a:lumMod val="50000"/>
                  <a:lumOff val="50000"/>
                  <a:shade val="67500"/>
                  <a:satMod val="115000"/>
                </a:schemeClr>
              </a:gs>
              <a:gs pos="100000">
                <a:schemeClr val="accent3">
                  <a:lumMod val="50000"/>
                  <a:lumOff val="50000"/>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rtlCol="0" anchor="ct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prstClr val="white"/>
                </a:solidFill>
                <a:effectLst/>
                <a:uLnTx/>
                <a:uFillTx/>
                <a:latin typeface="Verdana"/>
                <a:ea typeface="+mn-ea"/>
                <a:cs typeface="+mn-cs"/>
              </a:rPr>
              <a:t>Discover</a:t>
            </a:r>
          </a:p>
        </p:txBody>
      </p:sp>
      <p:sp>
        <p:nvSpPr>
          <p:cNvPr id="27" name="Pentagon 33"/>
          <p:cNvSpPr>
            <a:spLocks/>
          </p:cNvSpPr>
          <p:nvPr/>
        </p:nvSpPr>
        <p:spPr>
          <a:xfrm>
            <a:off x="2018074" y="1827611"/>
            <a:ext cx="1164819" cy="364790"/>
          </a:xfrm>
          <a:prstGeom prst="homePlate">
            <a:avLst>
              <a:gd name="adj" fmla="val 39080"/>
            </a:avLst>
          </a:prstGeom>
          <a:gradFill flip="none" rotWithShape="1">
            <a:gsLst>
              <a:gs pos="0">
                <a:schemeClr val="accent3">
                  <a:lumMod val="50000"/>
                  <a:lumOff val="50000"/>
                  <a:shade val="30000"/>
                  <a:satMod val="115000"/>
                </a:schemeClr>
              </a:gs>
              <a:gs pos="50000">
                <a:schemeClr val="accent3">
                  <a:lumMod val="50000"/>
                  <a:lumOff val="50000"/>
                  <a:shade val="67500"/>
                  <a:satMod val="115000"/>
                </a:schemeClr>
              </a:gs>
              <a:gs pos="100000">
                <a:schemeClr val="accent3">
                  <a:lumMod val="50000"/>
                  <a:lumOff val="50000"/>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rtlCol="0" anchor="ct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prstClr val="white"/>
                </a:solidFill>
                <a:effectLst/>
                <a:uLnTx/>
                <a:uFillTx/>
                <a:latin typeface="Verdana"/>
                <a:ea typeface="+mn-ea"/>
                <a:cs typeface="+mn-cs"/>
              </a:rPr>
              <a:t>Requirement Gathering</a:t>
            </a:r>
          </a:p>
        </p:txBody>
      </p:sp>
      <p:sp>
        <p:nvSpPr>
          <p:cNvPr id="28" name="Pentagon 33"/>
          <p:cNvSpPr>
            <a:spLocks/>
          </p:cNvSpPr>
          <p:nvPr/>
        </p:nvSpPr>
        <p:spPr>
          <a:xfrm>
            <a:off x="3448326" y="2411930"/>
            <a:ext cx="1164819" cy="364790"/>
          </a:xfrm>
          <a:prstGeom prst="homePlate">
            <a:avLst>
              <a:gd name="adj" fmla="val 39080"/>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rtlCol="0" anchor="ct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prstClr val="white"/>
                </a:solidFill>
                <a:effectLst/>
                <a:uLnTx/>
                <a:uFillTx/>
                <a:latin typeface="Verdana"/>
                <a:ea typeface="+mn-ea"/>
                <a:cs typeface="+mn-cs"/>
              </a:rPr>
              <a:t>Detailed Design </a:t>
            </a:r>
          </a:p>
        </p:txBody>
      </p:sp>
      <p:sp>
        <p:nvSpPr>
          <p:cNvPr id="29" name="Pentagon 33"/>
          <p:cNvSpPr>
            <a:spLocks/>
          </p:cNvSpPr>
          <p:nvPr/>
        </p:nvSpPr>
        <p:spPr>
          <a:xfrm>
            <a:off x="4030735" y="2861639"/>
            <a:ext cx="5719333" cy="364790"/>
          </a:xfrm>
          <a:prstGeom prst="homePlate">
            <a:avLst>
              <a:gd name="adj" fmla="val 39080"/>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rtlCol="0" anchor="ct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prstClr val="white"/>
                </a:solidFill>
                <a:effectLst/>
                <a:uLnTx/>
                <a:uFillTx/>
                <a:latin typeface="Verdana"/>
                <a:ea typeface="+mn-ea"/>
                <a:cs typeface="+mn-cs"/>
              </a:rPr>
              <a:t>UI and API development and Unit Testing</a:t>
            </a:r>
          </a:p>
        </p:txBody>
      </p:sp>
      <p:sp>
        <p:nvSpPr>
          <p:cNvPr id="30" name="Pentagon 33"/>
          <p:cNvSpPr>
            <a:spLocks/>
          </p:cNvSpPr>
          <p:nvPr/>
        </p:nvSpPr>
        <p:spPr>
          <a:xfrm>
            <a:off x="4030735" y="3311348"/>
            <a:ext cx="6317748" cy="364790"/>
          </a:xfrm>
          <a:prstGeom prst="homePlate">
            <a:avLst>
              <a:gd name="adj" fmla="val 39080"/>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rtlCol="0" anchor="ct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prstClr val="white"/>
                </a:solidFill>
                <a:effectLst/>
                <a:uLnTx/>
                <a:uFillTx/>
                <a:latin typeface="Verdana"/>
                <a:ea typeface="+mn-ea"/>
                <a:cs typeface="+mn-cs"/>
              </a:rPr>
              <a:t>Write QA test plan, test scripts and execute</a:t>
            </a:r>
          </a:p>
        </p:txBody>
      </p:sp>
      <p:sp>
        <p:nvSpPr>
          <p:cNvPr id="31" name="Pentagon 33"/>
          <p:cNvSpPr>
            <a:spLocks/>
          </p:cNvSpPr>
          <p:nvPr/>
        </p:nvSpPr>
        <p:spPr>
          <a:xfrm>
            <a:off x="4030736" y="3761057"/>
            <a:ext cx="3457244" cy="364790"/>
          </a:xfrm>
          <a:prstGeom prst="homePlate">
            <a:avLst>
              <a:gd name="adj" fmla="val 39080"/>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rtlCol="0" anchor="ct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prstClr val="white"/>
                </a:solidFill>
                <a:effectLst/>
                <a:uLnTx/>
                <a:uFillTx/>
                <a:latin typeface="Verdana"/>
                <a:ea typeface="+mn-ea"/>
                <a:cs typeface="+mn-cs"/>
              </a:rPr>
              <a:t>Build CICD Pipeline</a:t>
            </a:r>
          </a:p>
        </p:txBody>
      </p:sp>
      <p:sp>
        <p:nvSpPr>
          <p:cNvPr id="32" name="Pentagon 33"/>
          <p:cNvSpPr>
            <a:spLocks/>
          </p:cNvSpPr>
          <p:nvPr/>
        </p:nvSpPr>
        <p:spPr>
          <a:xfrm>
            <a:off x="4858383" y="4210766"/>
            <a:ext cx="4881627" cy="364790"/>
          </a:xfrm>
          <a:prstGeom prst="homePlate">
            <a:avLst>
              <a:gd name="adj" fmla="val 39080"/>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rtlCol="0" anchor="ct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prstClr val="white"/>
                </a:solidFill>
                <a:effectLst/>
                <a:uLnTx/>
                <a:uFillTx/>
                <a:latin typeface="Verdana"/>
                <a:ea typeface="+mn-ea"/>
                <a:cs typeface="+mn-cs"/>
              </a:rPr>
              <a:t>Write infrastructure automation scripts and build environments</a:t>
            </a:r>
          </a:p>
        </p:txBody>
      </p:sp>
      <p:sp>
        <p:nvSpPr>
          <p:cNvPr id="33" name="Pentagon 33"/>
          <p:cNvSpPr>
            <a:spLocks/>
          </p:cNvSpPr>
          <p:nvPr/>
        </p:nvSpPr>
        <p:spPr>
          <a:xfrm>
            <a:off x="7735165" y="5110185"/>
            <a:ext cx="2631271" cy="364790"/>
          </a:xfrm>
          <a:prstGeom prst="homePlate">
            <a:avLst>
              <a:gd name="adj" fmla="val 39080"/>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rtlCol="0" anchor="ct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prstClr val="white"/>
                </a:solidFill>
                <a:effectLst/>
                <a:uLnTx/>
                <a:uFillTx/>
                <a:latin typeface="Verdana"/>
                <a:ea typeface="+mn-ea"/>
                <a:cs typeface="+mn-cs"/>
              </a:rPr>
              <a:t>Build Disaster Recovery environment</a:t>
            </a:r>
          </a:p>
        </p:txBody>
      </p:sp>
      <p:sp>
        <p:nvSpPr>
          <p:cNvPr id="34" name="Pentagon 33"/>
          <p:cNvSpPr>
            <a:spLocks/>
          </p:cNvSpPr>
          <p:nvPr/>
        </p:nvSpPr>
        <p:spPr>
          <a:xfrm>
            <a:off x="5460989" y="4660475"/>
            <a:ext cx="4887494" cy="364790"/>
          </a:xfrm>
          <a:prstGeom prst="homePlate">
            <a:avLst>
              <a:gd name="adj" fmla="val 39080"/>
            </a:avLst>
          </a:prstGeom>
          <a:gradFill rotWithShape="1">
            <a:gsLst>
              <a:gs pos="0">
                <a:srgbClr val="0098C7">
                  <a:shade val="51000"/>
                  <a:satMod val="130000"/>
                </a:srgbClr>
              </a:gs>
              <a:gs pos="80000">
                <a:srgbClr val="0098C7">
                  <a:shade val="93000"/>
                  <a:satMod val="130000"/>
                </a:srgbClr>
              </a:gs>
              <a:gs pos="100000">
                <a:srgbClr val="0098C7">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rtlCol="0" anchor="ct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prstClr val="white"/>
                </a:solidFill>
                <a:effectLst/>
                <a:uLnTx/>
                <a:uFillTx/>
                <a:latin typeface="Verdana"/>
                <a:ea typeface="+mn-ea"/>
                <a:cs typeface="+mn-cs"/>
              </a:rPr>
              <a:t>Database Migration</a:t>
            </a:r>
          </a:p>
        </p:txBody>
      </p:sp>
      <p:sp>
        <p:nvSpPr>
          <p:cNvPr id="35" name="Pentagon 33"/>
          <p:cNvSpPr>
            <a:spLocks/>
          </p:cNvSpPr>
          <p:nvPr/>
        </p:nvSpPr>
        <p:spPr>
          <a:xfrm>
            <a:off x="11193732" y="6122486"/>
            <a:ext cx="596736" cy="364790"/>
          </a:xfrm>
          <a:prstGeom prst="homePlate">
            <a:avLst>
              <a:gd name="adj" fmla="val 39080"/>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rtlCol="0" anchor="ct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err="1">
                <a:ln>
                  <a:noFill/>
                </a:ln>
                <a:solidFill>
                  <a:prstClr val="white"/>
                </a:solidFill>
                <a:effectLst/>
                <a:uLnTx/>
                <a:uFillTx/>
                <a:latin typeface="Verdana"/>
                <a:ea typeface="+mn-ea"/>
                <a:cs typeface="+mn-cs"/>
              </a:rPr>
              <a:t>Warr</a:t>
            </a:r>
            <a:endParaRPr kumimoji="0" lang="en-GB" sz="800" b="1" i="0" u="none" strike="noStrike" kern="0" cap="none" spc="0" normalizeH="0" baseline="0" noProof="0" dirty="0">
              <a:ln>
                <a:noFill/>
              </a:ln>
              <a:solidFill>
                <a:prstClr val="white"/>
              </a:solidFill>
              <a:effectLst/>
              <a:uLnTx/>
              <a:uFillTx/>
              <a:latin typeface="Verdana"/>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err="1">
                <a:ln>
                  <a:noFill/>
                </a:ln>
                <a:solidFill>
                  <a:prstClr val="white"/>
                </a:solidFill>
                <a:effectLst/>
                <a:uLnTx/>
                <a:uFillTx/>
                <a:latin typeface="Verdana"/>
                <a:ea typeface="+mn-ea"/>
                <a:cs typeface="+mn-cs"/>
              </a:rPr>
              <a:t>anty</a:t>
            </a:r>
            <a:endParaRPr kumimoji="0" lang="en-GB" sz="800" b="1" i="0" u="none" strike="noStrike" kern="0" cap="none" spc="0" normalizeH="0" baseline="0" noProof="0" dirty="0">
              <a:ln>
                <a:noFill/>
              </a:ln>
              <a:solidFill>
                <a:prstClr val="white"/>
              </a:solidFill>
              <a:effectLst/>
              <a:uLnTx/>
              <a:uFillTx/>
              <a:latin typeface="Verdana"/>
              <a:ea typeface="+mn-ea"/>
              <a:cs typeface="+mn-cs"/>
            </a:endParaRPr>
          </a:p>
        </p:txBody>
      </p:sp>
      <p:sp>
        <p:nvSpPr>
          <p:cNvPr id="36" name="Pentagon 33"/>
          <p:cNvSpPr>
            <a:spLocks/>
          </p:cNvSpPr>
          <p:nvPr/>
        </p:nvSpPr>
        <p:spPr>
          <a:xfrm>
            <a:off x="10602182" y="5699981"/>
            <a:ext cx="1164819" cy="364790"/>
          </a:xfrm>
          <a:prstGeom prst="homePlate">
            <a:avLst>
              <a:gd name="adj" fmla="val 39080"/>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p:spPr>
        <p:txBody>
          <a:bodyPr rtlCol="0" anchor="ct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prstClr val="white"/>
                </a:solidFill>
                <a:effectLst/>
                <a:uLnTx/>
                <a:uFillTx/>
                <a:latin typeface="Verdana"/>
                <a:ea typeface="+mn-ea"/>
                <a:cs typeface="+mn-cs"/>
              </a:rPr>
              <a:t>Contingency</a:t>
            </a:r>
          </a:p>
        </p:txBody>
      </p:sp>
    </p:spTree>
    <p:extLst>
      <p:ext uri="{BB962C8B-B14F-4D97-AF65-F5344CB8AC3E}">
        <p14:creationId xmlns:p14="http://schemas.microsoft.com/office/powerpoint/2010/main" val="27977663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7987" y="0"/>
            <a:ext cx="11376026" cy="1104900"/>
          </a:xfrm>
        </p:spPr>
        <p:txBody>
          <a:bodyPr/>
          <a:lstStyle/>
          <a:p>
            <a:r>
              <a:rPr lang="en-US"/>
              <a:t>Sprint plan</a:t>
            </a:r>
            <a:endParaRPr lang="en-GB"/>
          </a:p>
        </p:txBody>
      </p:sp>
      <p:sp>
        <p:nvSpPr>
          <p:cNvPr id="80" name="TextBox 79">
            <a:extLst>
              <a:ext uri="{FF2B5EF4-FFF2-40B4-BE49-F238E27FC236}">
                <a16:creationId xmlns:a16="http://schemas.microsoft.com/office/drawing/2014/main" id="{5BD18047-09CA-46F4-BFD6-2279F45BD34A}"/>
              </a:ext>
            </a:extLst>
          </p:cNvPr>
          <p:cNvSpPr txBox="1"/>
          <p:nvPr/>
        </p:nvSpPr>
        <p:spPr>
          <a:xfrm>
            <a:off x="621348" y="6145411"/>
            <a:ext cx="11376025" cy="307777"/>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Verdana"/>
                <a:ea typeface="+mn-ea"/>
                <a:cs typeface="+mn-cs"/>
              </a:rPr>
              <a:t>Expert and management support members: </a:t>
            </a:r>
            <a:r>
              <a:rPr kumimoji="0" lang="en-US" sz="1400" b="0" i="0" u="none" strike="noStrike" kern="1200" cap="none" spc="0" normalizeH="0" baseline="0" noProof="0">
                <a:ln>
                  <a:noFill/>
                </a:ln>
                <a:solidFill>
                  <a:prstClr val="white"/>
                </a:solidFill>
                <a:effectLst/>
                <a:uLnTx/>
                <a:uFillTx/>
                <a:latin typeface="Verdana"/>
                <a:ea typeface="+mn-ea"/>
                <a:cs typeface="+mn-cs"/>
              </a:rPr>
              <a:t>UX | Technology | scrum master | DevOps  | … | … </a:t>
            </a:r>
            <a:endParaRPr kumimoji="0" lang="aa-ET" sz="1400" b="0" i="0" u="none" strike="noStrike" kern="1200" cap="none" spc="0" normalizeH="0" baseline="0" noProof="0">
              <a:ln>
                <a:noFill/>
              </a:ln>
              <a:solidFill>
                <a:prstClr val="white"/>
              </a:solidFill>
              <a:effectLst/>
              <a:uLnTx/>
              <a:uFillTx/>
              <a:latin typeface="Verdana"/>
              <a:ea typeface="+mn-ea"/>
              <a:cs typeface="+mn-cs"/>
            </a:endParaRPr>
          </a:p>
        </p:txBody>
      </p:sp>
      <p:sp>
        <p:nvSpPr>
          <p:cNvPr id="92" name="TextBox 91">
            <a:extLst>
              <a:ext uri="{FF2B5EF4-FFF2-40B4-BE49-F238E27FC236}">
                <a16:creationId xmlns:a16="http://schemas.microsoft.com/office/drawing/2014/main" id="{AB731627-9D64-4BB1-A258-1B17BCA658FB}"/>
              </a:ext>
            </a:extLst>
          </p:cNvPr>
          <p:cNvSpPr txBox="1"/>
          <p:nvPr/>
        </p:nvSpPr>
        <p:spPr>
          <a:xfrm>
            <a:off x="3150720" y="357292"/>
            <a:ext cx="2464136" cy="461665"/>
          </a:xfrm>
          <a:prstGeom prst="rect">
            <a:avLst/>
          </a:prstGeom>
          <a:noFill/>
        </p:spPr>
        <p:txBody>
          <a:bodyPr wrap="none" rtlCol="0">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AD"/>
                </a:solidFill>
                <a:effectLst/>
                <a:uLnTx/>
                <a:uFillTx/>
                <a:latin typeface="Verdana"/>
                <a:ea typeface="+mn-ea"/>
                <a:cs typeface="+mn-cs"/>
              </a:rPr>
              <a:t>Team size:</a:t>
            </a:r>
            <a:r>
              <a:rPr kumimoji="0" lang="en-US" sz="1200" b="1" i="0" u="none" strike="noStrike" kern="1200" cap="none" spc="0" normalizeH="0" baseline="0" noProof="0">
                <a:ln>
                  <a:noFill/>
                </a:ln>
                <a:solidFill>
                  <a:srgbClr val="000000"/>
                </a:solidFill>
                <a:effectLst/>
                <a:uLnTx/>
                <a:uFillTx/>
                <a:latin typeface="Verdana"/>
                <a:ea typeface="+mn-ea"/>
                <a:cs typeface="+mn-cs"/>
              </a:rPr>
              <a:t>	7 people</a:t>
            </a:r>
          </a:p>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AD"/>
                </a:solidFill>
                <a:effectLst/>
                <a:uLnTx/>
                <a:uFillTx/>
                <a:latin typeface="Verdana"/>
                <a:ea typeface="+mn-ea"/>
                <a:cs typeface="+mn-cs"/>
              </a:rPr>
              <a:t>Sprint length:</a:t>
            </a:r>
            <a:r>
              <a:rPr kumimoji="0" lang="en-US" sz="1200" b="1" i="0" u="none" strike="noStrike" kern="1200" cap="none" spc="0" normalizeH="0" baseline="0" noProof="0">
                <a:ln>
                  <a:noFill/>
                </a:ln>
                <a:solidFill>
                  <a:srgbClr val="000000"/>
                </a:solidFill>
                <a:effectLst/>
                <a:uLnTx/>
                <a:uFillTx/>
                <a:latin typeface="Verdana"/>
                <a:ea typeface="+mn-ea"/>
                <a:cs typeface="+mn-cs"/>
              </a:rPr>
              <a:t>	3 weeks</a:t>
            </a:r>
          </a:p>
        </p:txBody>
      </p:sp>
      <p:sp>
        <p:nvSpPr>
          <p:cNvPr id="68" name="Rectangle 67">
            <a:extLst>
              <a:ext uri="{FF2B5EF4-FFF2-40B4-BE49-F238E27FC236}">
                <a16:creationId xmlns:a16="http://schemas.microsoft.com/office/drawing/2014/main" id="{8FBA069B-F13C-4671-823C-F3865FA6AACE}"/>
              </a:ext>
            </a:extLst>
          </p:cNvPr>
          <p:cNvSpPr/>
          <p:nvPr/>
        </p:nvSpPr>
        <p:spPr>
          <a:xfrm>
            <a:off x="615577" y="4682607"/>
            <a:ext cx="4532123" cy="1168755"/>
          </a:xfrm>
          <a:prstGeom prst="rect">
            <a:avLst/>
          </a:prstGeom>
          <a:solidFill>
            <a:schemeClr val="bg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69" name="Rectangle 68">
            <a:extLst>
              <a:ext uri="{FF2B5EF4-FFF2-40B4-BE49-F238E27FC236}">
                <a16:creationId xmlns:a16="http://schemas.microsoft.com/office/drawing/2014/main" id="{D4590020-3CF9-4AC2-8269-32F90CAF5EC8}"/>
              </a:ext>
            </a:extLst>
          </p:cNvPr>
          <p:cNvSpPr/>
          <p:nvPr/>
        </p:nvSpPr>
        <p:spPr>
          <a:xfrm>
            <a:off x="5163369" y="3905373"/>
            <a:ext cx="2262124" cy="1945990"/>
          </a:xfrm>
          <a:prstGeom prst="rect">
            <a:avLst/>
          </a:prstGeom>
          <a:solidFill>
            <a:schemeClr val="bg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70" name="Rectangle 69">
            <a:extLst>
              <a:ext uri="{FF2B5EF4-FFF2-40B4-BE49-F238E27FC236}">
                <a16:creationId xmlns:a16="http://schemas.microsoft.com/office/drawing/2014/main" id="{9B4A89A7-67F5-46BB-AF0C-BCA58F84AC93}"/>
              </a:ext>
            </a:extLst>
          </p:cNvPr>
          <p:cNvSpPr/>
          <p:nvPr/>
        </p:nvSpPr>
        <p:spPr>
          <a:xfrm>
            <a:off x="7433311" y="2362200"/>
            <a:ext cx="4547858" cy="3489163"/>
          </a:xfrm>
          <a:prstGeom prst="rect">
            <a:avLst/>
          </a:prstGeom>
          <a:solidFill>
            <a:schemeClr val="bg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cxnSp>
        <p:nvCxnSpPr>
          <p:cNvPr id="3" name="Straight Arrow Connector 2">
            <a:extLst>
              <a:ext uri="{FF2B5EF4-FFF2-40B4-BE49-F238E27FC236}">
                <a16:creationId xmlns:a16="http://schemas.microsoft.com/office/drawing/2014/main" id="{2C0243F8-9252-4082-9B3A-6D8B7ED74735}"/>
              </a:ext>
            </a:extLst>
          </p:cNvPr>
          <p:cNvCxnSpPr/>
          <p:nvPr/>
        </p:nvCxnSpPr>
        <p:spPr>
          <a:xfrm>
            <a:off x="615577" y="5851362"/>
            <a:ext cx="11441117"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A3BC38-3E24-4F2E-B7E9-9EF3549BB171}"/>
              </a:ext>
            </a:extLst>
          </p:cNvPr>
          <p:cNvCxnSpPr>
            <a:cxnSpLocks/>
          </p:cNvCxnSpPr>
          <p:nvPr/>
        </p:nvCxnSpPr>
        <p:spPr>
          <a:xfrm>
            <a:off x="2885563" y="1818119"/>
            <a:ext cx="0" cy="4033243"/>
          </a:xfrm>
          <a:prstGeom prst="line">
            <a:avLst/>
          </a:prstGeom>
          <a:ln w="6350">
            <a:solidFill>
              <a:schemeClr val="bg1">
                <a:lumMod val="50000"/>
                <a:alpha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FBD611A-C574-4DDF-9F58-FB83E8A26AC9}"/>
              </a:ext>
            </a:extLst>
          </p:cNvPr>
          <p:cNvSpPr txBox="1"/>
          <p:nvPr/>
        </p:nvSpPr>
        <p:spPr>
          <a:xfrm>
            <a:off x="1372034" y="2039779"/>
            <a:ext cx="75693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Verdana"/>
                <a:ea typeface="+mn-ea"/>
                <a:cs typeface="+mn-cs"/>
              </a:rPr>
              <a:t>Sprint 1</a:t>
            </a:r>
          </a:p>
        </p:txBody>
      </p:sp>
      <p:cxnSp>
        <p:nvCxnSpPr>
          <p:cNvPr id="16" name="Straight Connector 15">
            <a:extLst>
              <a:ext uri="{FF2B5EF4-FFF2-40B4-BE49-F238E27FC236}">
                <a16:creationId xmlns:a16="http://schemas.microsoft.com/office/drawing/2014/main" id="{F79A471E-2543-4A53-9A69-66633297FDC9}"/>
              </a:ext>
            </a:extLst>
          </p:cNvPr>
          <p:cNvCxnSpPr>
            <a:cxnSpLocks/>
          </p:cNvCxnSpPr>
          <p:nvPr/>
        </p:nvCxnSpPr>
        <p:spPr>
          <a:xfrm>
            <a:off x="5155551" y="1818119"/>
            <a:ext cx="0" cy="4033243"/>
          </a:xfrm>
          <a:prstGeom prst="line">
            <a:avLst/>
          </a:prstGeom>
          <a:ln w="6350">
            <a:solidFill>
              <a:schemeClr val="bg1">
                <a:lumMod val="50000"/>
                <a:alpha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612E880-8F60-4537-8B69-4432F81D62DA}"/>
              </a:ext>
            </a:extLst>
          </p:cNvPr>
          <p:cNvSpPr txBox="1"/>
          <p:nvPr/>
        </p:nvSpPr>
        <p:spPr>
          <a:xfrm>
            <a:off x="3642020" y="2039779"/>
            <a:ext cx="75693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Verdana"/>
                <a:ea typeface="+mn-ea"/>
                <a:cs typeface="+mn-cs"/>
              </a:rPr>
              <a:t>Sprint 2</a:t>
            </a:r>
          </a:p>
        </p:txBody>
      </p:sp>
      <p:cxnSp>
        <p:nvCxnSpPr>
          <p:cNvPr id="17" name="Straight Connector 16">
            <a:extLst>
              <a:ext uri="{FF2B5EF4-FFF2-40B4-BE49-F238E27FC236}">
                <a16:creationId xmlns:a16="http://schemas.microsoft.com/office/drawing/2014/main" id="{835EDA93-744D-4A1E-AA5E-BF7C42B998BA}"/>
              </a:ext>
            </a:extLst>
          </p:cNvPr>
          <p:cNvCxnSpPr>
            <a:cxnSpLocks/>
          </p:cNvCxnSpPr>
          <p:nvPr/>
        </p:nvCxnSpPr>
        <p:spPr>
          <a:xfrm>
            <a:off x="7425542" y="1818119"/>
            <a:ext cx="0" cy="4033243"/>
          </a:xfrm>
          <a:prstGeom prst="line">
            <a:avLst/>
          </a:prstGeom>
          <a:ln w="6350">
            <a:solidFill>
              <a:schemeClr val="bg1">
                <a:lumMod val="50000"/>
                <a:alpha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1D75930F-6280-4A9C-8827-8781C1860787}"/>
              </a:ext>
            </a:extLst>
          </p:cNvPr>
          <p:cNvSpPr txBox="1"/>
          <p:nvPr/>
        </p:nvSpPr>
        <p:spPr>
          <a:xfrm>
            <a:off x="5912008" y="2039779"/>
            <a:ext cx="75693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Verdana"/>
                <a:ea typeface="+mn-ea"/>
                <a:cs typeface="+mn-cs"/>
              </a:rPr>
              <a:t>Sprint 3</a:t>
            </a:r>
          </a:p>
        </p:txBody>
      </p:sp>
      <p:cxnSp>
        <p:nvCxnSpPr>
          <p:cNvPr id="18" name="Straight Connector 17">
            <a:extLst>
              <a:ext uri="{FF2B5EF4-FFF2-40B4-BE49-F238E27FC236}">
                <a16:creationId xmlns:a16="http://schemas.microsoft.com/office/drawing/2014/main" id="{C5120D93-24F8-42BA-B8D9-14318FC8F769}"/>
              </a:ext>
            </a:extLst>
          </p:cNvPr>
          <p:cNvCxnSpPr>
            <a:cxnSpLocks/>
          </p:cNvCxnSpPr>
          <p:nvPr/>
        </p:nvCxnSpPr>
        <p:spPr>
          <a:xfrm>
            <a:off x="9695539" y="1818119"/>
            <a:ext cx="0" cy="4033243"/>
          </a:xfrm>
          <a:prstGeom prst="line">
            <a:avLst/>
          </a:prstGeom>
          <a:ln w="6350">
            <a:solidFill>
              <a:schemeClr val="bg1">
                <a:lumMod val="50000"/>
                <a:alpha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A9DA005-0A4A-425C-AC9B-DB7A68643EF4}"/>
              </a:ext>
            </a:extLst>
          </p:cNvPr>
          <p:cNvSpPr txBox="1"/>
          <p:nvPr/>
        </p:nvSpPr>
        <p:spPr>
          <a:xfrm>
            <a:off x="8181999" y="2039779"/>
            <a:ext cx="75693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Verdana"/>
                <a:ea typeface="+mn-ea"/>
                <a:cs typeface="+mn-cs"/>
              </a:rPr>
              <a:t>Sprint 4</a:t>
            </a:r>
          </a:p>
        </p:txBody>
      </p:sp>
      <p:cxnSp>
        <p:nvCxnSpPr>
          <p:cNvPr id="19" name="Straight Connector 18">
            <a:extLst>
              <a:ext uri="{FF2B5EF4-FFF2-40B4-BE49-F238E27FC236}">
                <a16:creationId xmlns:a16="http://schemas.microsoft.com/office/drawing/2014/main" id="{4D03B8CD-A4AB-4EFD-B10D-81A6FCA595A2}"/>
              </a:ext>
            </a:extLst>
          </p:cNvPr>
          <p:cNvCxnSpPr>
            <a:cxnSpLocks/>
          </p:cNvCxnSpPr>
          <p:nvPr/>
        </p:nvCxnSpPr>
        <p:spPr>
          <a:xfrm>
            <a:off x="11981214" y="1818119"/>
            <a:ext cx="0" cy="4033243"/>
          </a:xfrm>
          <a:prstGeom prst="line">
            <a:avLst/>
          </a:prstGeom>
          <a:ln w="6350">
            <a:solidFill>
              <a:schemeClr val="bg1">
                <a:lumMod val="50000"/>
                <a:alpha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651F200-62FF-4D62-B2B6-7E3B2A761796}"/>
              </a:ext>
            </a:extLst>
          </p:cNvPr>
          <p:cNvSpPr txBox="1"/>
          <p:nvPr/>
        </p:nvSpPr>
        <p:spPr>
          <a:xfrm>
            <a:off x="10295512" y="2039779"/>
            <a:ext cx="108715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Verdana"/>
                <a:ea typeface="+mn-ea"/>
                <a:cs typeface="+mn-cs"/>
              </a:rPr>
              <a:t>Sprint 5 - 12</a:t>
            </a:r>
          </a:p>
        </p:txBody>
      </p:sp>
      <p:sp>
        <p:nvSpPr>
          <p:cNvPr id="71" name="Arrow: Pentagon 70">
            <a:extLst>
              <a:ext uri="{FF2B5EF4-FFF2-40B4-BE49-F238E27FC236}">
                <a16:creationId xmlns:a16="http://schemas.microsoft.com/office/drawing/2014/main" id="{3A4E706F-6431-4787-96B5-419E81977FF4}"/>
              </a:ext>
            </a:extLst>
          </p:cNvPr>
          <p:cNvSpPr/>
          <p:nvPr/>
        </p:nvSpPr>
        <p:spPr>
          <a:xfrm>
            <a:off x="2896368" y="5207835"/>
            <a:ext cx="2251314" cy="29931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Frontend and UI foundation</a:t>
            </a:r>
          </a:p>
        </p:txBody>
      </p:sp>
      <p:sp>
        <p:nvSpPr>
          <p:cNvPr id="72" name="Arrow: Pentagon 71">
            <a:extLst>
              <a:ext uri="{FF2B5EF4-FFF2-40B4-BE49-F238E27FC236}">
                <a16:creationId xmlns:a16="http://schemas.microsoft.com/office/drawing/2014/main" id="{7EF8AE06-46DB-4811-A15B-E0FA8FD816DA}"/>
              </a:ext>
            </a:extLst>
          </p:cNvPr>
          <p:cNvSpPr/>
          <p:nvPr/>
        </p:nvSpPr>
        <p:spPr>
          <a:xfrm>
            <a:off x="2896368" y="4885115"/>
            <a:ext cx="1118772" cy="29931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Define services</a:t>
            </a:r>
          </a:p>
        </p:txBody>
      </p:sp>
      <p:sp>
        <p:nvSpPr>
          <p:cNvPr id="73" name="Arrow: Pentagon 72">
            <a:extLst>
              <a:ext uri="{FF2B5EF4-FFF2-40B4-BE49-F238E27FC236}">
                <a16:creationId xmlns:a16="http://schemas.microsoft.com/office/drawing/2014/main" id="{23CA02A1-47DF-4EA0-AC4F-12B48B8F55CF}"/>
              </a:ext>
            </a:extLst>
          </p:cNvPr>
          <p:cNvSpPr/>
          <p:nvPr/>
        </p:nvSpPr>
        <p:spPr>
          <a:xfrm>
            <a:off x="619771" y="5530556"/>
            <a:ext cx="2250147" cy="29931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Feature Deep Dive</a:t>
            </a:r>
          </a:p>
        </p:txBody>
      </p:sp>
      <p:sp>
        <p:nvSpPr>
          <p:cNvPr id="74" name="Arrow: Pentagon 73">
            <a:extLst>
              <a:ext uri="{FF2B5EF4-FFF2-40B4-BE49-F238E27FC236}">
                <a16:creationId xmlns:a16="http://schemas.microsoft.com/office/drawing/2014/main" id="{9630DF27-2656-4F7C-A290-81CEAD0BD3F8}"/>
              </a:ext>
            </a:extLst>
          </p:cNvPr>
          <p:cNvSpPr/>
          <p:nvPr/>
        </p:nvSpPr>
        <p:spPr>
          <a:xfrm>
            <a:off x="615528" y="5207835"/>
            <a:ext cx="2273543" cy="29931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UI &amp; UX Studies</a:t>
            </a:r>
          </a:p>
        </p:txBody>
      </p:sp>
      <p:sp>
        <p:nvSpPr>
          <p:cNvPr id="79" name="Arrow: Pentagon 78">
            <a:extLst>
              <a:ext uri="{FF2B5EF4-FFF2-40B4-BE49-F238E27FC236}">
                <a16:creationId xmlns:a16="http://schemas.microsoft.com/office/drawing/2014/main" id="{E6E7D565-C0DE-49C5-B558-02FD572FC94D}"/>
              </a:ext>
            </a:extLst>
          </p:cNvPr>
          <p:cNvSpPr/>
          <p:nvPr/>
        </p:nvSpPr>
        <p:spPr>
          <a:xfrm>
            <a:off x="4036762" y="4890397"/>
            <a:ext cx="1118772" cy="29931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Data design</a:t>
            </a:r>
          </a:p>
        </p:txBody>
      </p:sp>
      <p:sp>
        <p:nvSpPr>
          <p:cNvPr id="86" name="Arrow: Pentagon 85">
            <a:extLst>
              <a:ext uri="{FF2B5EF4-FFF2-40B4-BE49-F238E27FC236}">
                <a16:creationId xmlns:a16="http://schemas.microsoft.com/office/drawing/2014/main" id="{42FC0B27-ED92-4F89-8EC2-69B178C27092}"/>
              </a:ext>
            </a:extLst>
          </p:cNvPr>
          <p:cNvSpPr/>
          <p:nvPr/>
        </p:nvSpPr>
        <p:spPr>
          <a:xfrm>
            <a:off x="2896368" y="5530556"/>
            <a:ext cx="2251314" cy="29931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Backend Core</a:t>
            </a:r>
          </a:p>
        </p:txBody>
      </p:sp>
      <p:sp>
        <p:nvSpPr>
          <p:cNvPr id="88" name="Arrow: Pentagon 87">
            <a:extLst>
              <a:ext uri="{FF2B5EF4-FFF2-40B4-BE49-F238E27FC236}">
                <a16:creationId xmlns:a16="http://schemas.microsoft.com/office/drawing/2014/main" id="{1F07E601-A15A-4753-8361-C80AE413A40C}"/>
              </a:ext>
            </a:extLst>
          </p:cNvPr>
          <p:cNvSpPr/>
          <p:nvPr/>
        </p:nvSpPr>
        <p:spPr>
          <a:xfrm>
            <a:off x="615528" y="4885115"/>
            <a:ext cx="2273543" cy="29931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Identity &amp; Infosec</a:t>
            </a:r>
          </a:p>
        </p:txBody>
      </p:sp>
      <p:sp>
        <p:nvSpPr>
          <p:cNvPr id="89" name="Arrow: Pentagon 88">
            <a:extLst>
              <a:ext uri="{FF2B5EF4-FFF2-40B4-BE49-F238E27FC236}">
                <a16:creationId xmlns:a16="http://schemas.microsoft.com/office/drawing/2014/main" id="{24D8A477-46A4-4110-913E-1964031083BC}"/>
              </a:ext>
            </a:extLst>
          </p:cNvPr>
          <p:cNvSpPr/>
          <p:nvPr/>
        </p:nvSpPr>
        <p:spPr>
          <a:xfrm>
            <a:off x="7430249" y="5530556"/>
            <a:ext cx="2251314" cy="299312"/>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Module Team 1</a:t>
            </a:r>
          </a:p>
        </p:txBody>
      </p:sp>
      <p:sp>
        <p:nvSpPr>
          <p:cNvPr id="90" name="Arrow: Pentagon 89">
            <a:extLst>
              <a:ext uri="{FF2B5EF4-FFF2-40B4-BE49-F238E27FC236}">
                <a16:creationId xmlns:a16="http://schemas.microsoft.com/office/drawing/2014/main" id="{4AC28707-E762-453E-9DFE-45AE4CD09460}"/>
              </a:ext>
            </a:extLst>
          </p:cNvPr>
          <p:cNvSpPr/>
          <p:nvPr/>
        </p:nvSpPr>
        <p:spPr>
          <a:xfrm>
            <a:off x="7430249" y="5202967"/>
            <a:ext cx="2251314" cy="299312"/>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Module Team 2</a:t>
            </a:r>
          </a:p>
        </p:txBody>
      </p:sp>
      <p:sp>
        <p:nvSpPr>
          <p:cNvPr id="93" name="TextBox 92">
            <a:extLst>
              <a:ext uri="{FF2B5EF4-FFF2-40B4-BE49-F238E27FC236}">
                <a16:creationId xmlns:a16="http://schemas.microsoft.com/office/drawing/2014/main" id="{34C9462F-8C7A-4A88-95CF-609150CF9B12}"/>
              </a:ext>
            </a:extLst>
          </p:cNvPr>
          <p:cNvSpPr txBox="1"/>
          <p:nvPr/>
        </p:nvSpPr>
        <p:spPr>
          <a:xfrm>
            <a:off x="830634" y="1361194"/>
            <a:ext cx="6519424" cy="553998"/>
          </a:xfrm>
          <a:prstGeom prst="rect">
            <a:avLst/>
          </a:prstGeom>
          <a:noFill/>
          <a:ln>
            <a:noFill/>
          </a:ln>
        </p:spPr>
        <p:txBody>
          <a:bodyPr wrap="square" rtlCol="0">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65000"/>
                    <a:lumOff val="35000"/>
                  </a:srgbClr>
                </a:solidFill>
                <a:effectLst/>
                <a:uLnTx/>
                <a:uFillTx/>
                <a:latin typeface="Verdana"/>
                <a:ea typeface="+mn-ea"/>
                <a:cs typeface="+mn-cs"/>
              </a:rPr>
              <a:t>Sprint 1 to 3:</a:t>
            </a:r>
          </a:p>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65000"/>
                    <a:lumOff val="35000"/>
                  </a:srgbClr>
                </a:solidFill>
                <a:effectLst/>
                <a:uLnTx/>
                <a:uFillTx/>
                <a:latin typeface="Verdana"/>
                <a:ea typeface="+mn-ea"/>
                <a:cs typeface="+mn-cs"/>
              </a:rPr>
              <a:t>Preparation and assessment. Initially start with expert architects to set up project. Start building the core of the system, with first features.</a:t>
            </a:r>
          </a:p>
        </p:txBody>
      </p:sp>
      <p:sp>
        <p:nvSpPr>
          <p:cNvPr id="94" name="Arrow: Pentagon 93">
            <a:extLst>
              <a:ext uri="{FF2B5EF4-FFF2-40B4-BE49-F238E27FC236}">
                <a16:creationId xmlns:a16="http://schemas.microsoft.com/office/drawing/2014/main" id="{52435AFE-4D02-42FC-A320-7A6EE0613B9F}"/>
              </a:ext>
            </a:extLst>
          </p:cNvPr>
          <p:cNvSpPr/>
          <p:nvPr/>
        </p:nvSpPr>
        <p:spPr>
          <a:xfrm>
            <a:off x="7430249" y="4875379"/>
            <a:ext cx="2251314" cy="299312"/>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Module Team 3</a:t>
            </a:r>
          </a:p>
        </p:txBody>
      </p:sp>
      <p:sp>
        <p:nvSpPr>
          <p:cNvPr id="95" name="Arrow: Pentagon 94">
            <a:extLst>
              <a:ext uri="{FF2B5EF4-FFF2-40B4-BE49-F238E27FC236}">
                <a16:creationId xmlns:a16="http://schemas.microsoft.com/office/drawing/2014/main" id="{239809EA-0EE0-49F2-8D85-F65FAA6BED93}"/>
              </a:ext>
            </a:extLst>
          </p:cNvPr>
          <p:cNvSpPr/>
          <p:nvPr/>
        </p:nvSpPr>
        <p:spPr>
          <a:xfrm>
            <a:off x="5149226" y="5530556"/>
            <a:ext cx="2251314" cy="299312"/>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Expert Module Team</a:t>
            </a:r>
          </a:p>
        </p:txBody>
      </p:sp>
      <p:sp>
        <p:nvSpPr>
          <p:cNvPr id="96" name="Arrow: Pentagon 95">
            <a:extLst>
              <a:ext uri="{FF2B5EF4-FFF2-40B4-BE49-F238E27FC236}">
                <a16:creationId xmlns:a16="http://schemas.microsoft.com/office/drawing/2014/main" id="{EBCB6FA1-B045-4F66-9BEE-A60B69433DD4}"/>
              </a:ext>
            </a:extLst>
          </p:cNvPr>
          <p:cNvSpPr/>
          <p:nvPr/>
        </p:nvSpPr>
        <p:spPr>
          <a:xfrm>
            <a:off x="9697995" y="5530556"/>
            <a:ext cx="2251314" cy="299312"/>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Module Team 1</a:t>
            </a:r>
          </a:p>
        </p:txBody>
      </p:sp>
      <p:sp>
        <p:nvSpPr>
          <p:cNvPr id="97" name="Arrow: Pentagon 96">
            <a:extLst>
              <a:ext uri="{FF2B5EF4-FFF2-40B4-BE49-F238E27FC236}">
                <a16:creationId xmlns:a16="http://schemas.microsoft.com/office/drawing/2014/main" id="{3D855DCC-B5C7-4214-9CC5-3B7255302573}"/>
              </a:ext>
            </a:extLst>
          </p:cNvPr>
          <p:cNvSpPr/>
          <p:nvPr/>
        </p:nvSpPr>
        <p:spPr>
          <a:xfrm>
            <a:off x="9697995" y="5202967"/>
            <a:ext cx="2251314" cy="299312"/>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Module Team 2</a:t>
            </a:r>
          </a:p>
        </p:txBody>
      </p:sp>
      <p:sp>
        <p:nvSpPr>
          <p:cNvPr id="98" name="Arrow: Pentagon 97">
            <a:extLst>
              <a:ext uri="{FF2B5EF4-FFF2-40B4-BE49-F238E27FC236}">
                <a16:creationId xmlns:a16="http://schemas.microsoft.com/office/drawing/2014/main" id="{3BD554DB-10C4-4908-A069-58BD6E8CB18C}"/>
              </a:ext>
            </a:extLst>
          </p:cNvPr>
          <p:cNvSpPr/>
          <p:nvPr/>
        </p:nvSpPr>
        <p:spPr>
          <a:xfrm>
            <a:off x="9697995" y="4875379"/>
            <a:ext cx="2251314" cy="299312"/>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Module Team 3</a:t>
            </a:r>
          </a:p>
        </p:txBody>
      </p:sp>
      <p:sp>
        <p:nvSpPr>
          <p:cNvPr id="99" name="TextBox 98">
            <a:extLst>
              <a:ext uri="{FF2B5EF4-FFF2-40B4-BE49-F238E27FC236}">
                <a16:creationId xmlns:a16="http://schemas.microsoft.com/office/drawing/2014/main" id="{A8815C08-7356-4B35-B39B-6FDD0BDD0638}"/>
              </a:ext>
            </a:extLst>
          </p:cNvPr>
          <p:cNvSpPr txBox="1"/>
          <p:nvPr/>
        </p:nvSpPr>
        <p:spPr>
          <a:xfrm>
            <a:off x="7501027" y="1363169"/>
            <a:ext cx="4496345" cy="553998"/>
          </a:xfrm>
          <a:prstGeom prst="rect">
            <a:avLst/>
          </a:prstGeom>
          <a:noFill/>
          <a:ln>
            <a:noFill/>
          </a:ln>
        </p:spPr>
        <p:txBody>
          <a:bodyPr wrap="square" rtlCol="0">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65000"/>
                    <a:lumOff val="35000"/>
                  </a:srgbClr>
                </a:solidFill>
                <a:effectLst/>
                <a:uLnTx/>
                <a:uFillTx/>
                <a:latin typeface="Verdana"/>
                <a:ea typeface="+mn-ea"/>
                <a:cs typeface="+mn-cs"/>
              </a:rPr>
              <a:t>Sprint 4 and onwards:</a:t>
            </a:r>
          </a:p>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65000"/>
                    <a:lumOff val="35000"/>
                  </a:srgbClr>
                </a:solidFill>
                <a:effectLst/>
                <a:uLnTx/>
                <a:uFillTx/>
                <a:latin typeface="Verdana"/>
                <a:ea typeface="+mn-ea"/>
                <a:cs typeface="+mn-cs"/>
              </a:rPr>
              <a:t>Core team from sprint 3 will branch out and lead a team of developers, developing functionality to the TCM application.</a:t>
            </a:r>
          </a:p>
        </p:txBody>
      </p:sp>
      <p:sp>
        <p:nvSpPr>
          <p:cNvPr id="100" name="Arrow: Pentagon 99">
            <a:extLst>
              <a:ext uri="{FF2B5EF4-FFF2-40B4-BE49-F238E27FC236}">
                <a16:creationId xmlns:a16="http://schemas.microsoft.com/office/drawing/2014/main" id="{FEC1C36D-D8FC-448B-97EF-1B28235E9FE3}"/>
              </a:ext>
            </a:extLst>
          </p:cNvPr>
          <p:cNvSpPr/>
          <p:nvPr/>
        </p:nvSpPr>
        <p:spPr>
          <a:xfrm>
            <a:off x="7430249" y="4547790"/>
            <a:ext cx="2251314" cy="299312"/>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Landing Zone Team</a:t>
            </a:r>
          </a:p>
        </p:txBody>
      </p:sp>
      <p:sp>
        <p:nvSpPr>
          <p:cNvPr id="101" name="Arrow: Pentagon 100">
            <a:extLst>
              <a:ext uri="{FF2B5EF4-FFF2-40B4-BE49-F238E27FC236}">
                <a16:creationId xmlns:a16="http://schemas.microsoft.com/office/drawing/2014/main" id="{F92F325A-B688-4812-8925-CF5E5A76AAE2}"/>
              </a:ext>
            </a:extLst>
          </p:cNvPr>
          <p:cNvSpPr/>
          <p:nvPr/>
        </p:nvSpPr>
        <p:spPr>
          <a:xfrm>
            <a:off x="9703298" y="4547790"/>
            <a:ext cx="2251314" cy="299312"/>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Landing Zone Team</a:t>
            </a:r>
          </a:p>
        </p:txBody>
      </p:sp>
      <p:sp>
        <p:nvSpPr>
          <p:cNvPr id="102" name="Arrow: Pentagon 101">
            <a:extLst>
              <a:ext uri="{FF2B5EF4-FFF2-40B4-BE49-F238E27FC236}">
                <a16:creationId xmlns:a16="http://schemas.microsoft.com/office/drawing/2014/main" id="{715B4D4D-60CC-4833-BFAC-73B93FB7600E}"/>
              </a:ext>
            </a:extLst>
          </p:cNvPr>
          <p:cNvSpPr/>
          <p:nvPr/>
        </p:nvSpPr>
        <p:spPr>
          <a:xfrm>
            <a:off x="2896368" y="4562394"/>
            <a:ext cx="1118772" cy="29931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Landing Zone setup</a:t>
            </a:r>
          </a:p>
        </p:txBody>
      </p:sp>
      <p:sp>
        <p:nvSpPr>
          <p:cNvPr id="103" name="Arrow: Pentagon 102">
            <a:extLst>
              <a:ext uri="{FF2B5EF4-FFF2-40B4-BE49-F238E27FC236}">
                <a16:creationId xmlns:a16="http://schemas.microsoft.com/office/drawing/2014/main" id="{726AEC03-718C-4A75-98E0-A0C3F5F2FE6E}"/>
              </a:ext>
            </a:extLst>
          </p:cNvPr>
          <p:cNvSpPr/>
          <p:nvPr/>
        </p:nvSpPr>
        <p:spPr>
          <a:xfrm>
            <a:off x="4042206" y="4562394"/>
            <a:ext cx="1118772" cy="29931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CI/CD setup</a:t>
            </a:r>
          </a:p>
        </p:txBody>
      </p:sp>
      <p:sp>
        <p:nvSpPr>
          <p:cNvPr id="104" name="Arrow: Pentagon 103">
            <a:extLst>
              <a:ext uri="{FF2B5EF4-FFF2-40B4-BE49-F238E27FC236}">
                <a16:creationId xmlns:a16="http://schemas.microsoft.com/office/drawing/2014/main" id="{15E32D73-9369-40F0-AF43-7B1AE95ECA15}"/>
              </a:ext>
            </a:extLst>
          </p:cNvPr>
          <p:cNvSpPr/>
          <p:nvPr/>
        </p:nvSpPr>
        <p:spPr>
          <a:xfrm>
            <a:off x="5149226" y="5210104"/>
            <a:ext cx="2251314" cy="299312"/>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Landing Zone Team</a:t>
            </a:r>
          </a:p>
        </p:txBody>
      </p:sp>
      <p:cxnSp>
        <p:nvCxnSpPr>
          <p:cNvPr id="43" name="Straight Arrow Connector 42">
            <a:extLst>
              <a:ext uri="{FF2B5EF4-FFF2-40B4-BE49-F238E27FC236}">
                <a16:creationId xmlns:a16="http://schemas.microsoft.com/office/drawing/2014/main" id="{C1EA0BBC-0DB3-453D-A7F7-5CBED71AFF8C}"/>
              </a:ext>
            </a:extLst>
          </p:cNvPr>
          <p:cNvCxnSpPr>
            <a:cxnSpLocks/>
          </p:cNvCxnSpPr>
          <p:nvPr/>
        </p:nvCxnSpPr>
        <p:spPr>
          <a:xfrm flipV="1">
            <a:off x="615528" y="1759801"/>
            <a:ext cx="0" cy="4103941"/>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FD6EE99-864F-435A-B69E-E136DD1C9584}"/>
              </a:ext>
            </a:extLst>
          </p:cNvPr>
          <p:cNvSpPr txBox="1"/>
          <p:nvPr/>
        </p:nvSpPr>
        <p:spPr>
          <a:xfrm rot="16200000">
            <a:off x="156927" y="3835091"/>
            <a:ext cx="70243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Team size</a:t>
            </a:r>
          </a:p>
        </p:txBody>
      </p:sp>
      <p:sp>
        <p:nvSpPr>
          <p:cNvPr id="49" name="TextBox 48">
            <a:extLst>
              <a:ext uri="{FF2B5EF4-FFF2-40B4-BE49-F238E27FC236}">
                <a16:creationId xmlns:a16="http://schemas.microsoft.com/office/drawing/2014/main" id="{AA4D4C03-BF46-4929-8E2E-EAF383ADB2CB}"/>
              </a:ext>
            </a:extLst>
          </p:cNvPr>
          <p:cNvSpPr txBox="1"/>
          <p:nvPr/>
        </p:nvSpPr>
        <p:spPr>
          <a:xfrm rot="16200000">
            <a:off x="-584377" y="5349933"/>
            <a:ext cx="1762860" cy="553998"/>
          </a:xfrm>
          <a:prstGeom prst="rect">
            <a:avLst/>
          </a:prstGeom>
          <a:solidFill>
            <a:schemeClr val="bg1"/>
          </a:solidFill>
          <a:ln>
            <a:solidFill>
              <a:schemeClr val="bg1">
                <a:lumMod val="50000"/>
                <a:alpha val="42000"/>
              </a:schemeClr>
            </a:solidFill>
          </a:ln>
        </p:spPr>
        <p:txBody>
          <a:bodyPr wrap="square" rtlCol="0">
            <a:spAutoFit/>
          </a:bodyPr>
          <a:lstStyle/>
          <a:p>
            <a:pPr marL="0" marR="0" lvl="0" indent="0" algn="l" defTabSz="7620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Sprint </a:t>
            </a:r>
            <a:r>
              <a:rPr kumimoji="0" lang="en-SE" sz="1000" b="0" i="0" u="none" strike="noStrike" kern="1200" cap="none" spc="0" normalizeH="0" baseline="0" noProof="0">
                <a:ln>
                  <a:noFill/>
                </a:ln>
                <a:solidFill>
                  <a:srgbClr val="000000"/>
                </a:solidFill>
                <a:effectLst/>
                <a:uLnTx/>
                <a:uFillTx/>
                <a:latin typeface="Verdana"/>
                <a:ea typeface="+mn-ea"/>
                <a:cs typeface="+mn-cs"/>
              </a:rPr>
              <a:t>0</a:t>
            </a:r>
            <a:r>
              <a:rPr kumimoji="0" lang="en-US" sz="1000" b="0" i="0" u="none" strike="noStrike" kern="1200" cap="none" spc="0" normalizeH="0" baseline="0" noProof="0">
                <a:ln>
                  <a:noFill/>
                </a:ln>
                <a:solidFill>
                  <a:srgbClr val="000000"/>
                </a:solidFill>
                <a:effectLst/>
                <a:uLnTx/>
                <a:uFillTx/>
                <a:latin typeface="Verdana"/>
                <a:ea typeface="+mn-ea"/>
                <a:cs typeface="+mn-cs"/>
              </a:rPr>
              <a:t>:</a:t>
            </a:r>
          </a:p>
          <a:p>
            <a:pPr marL="0" marR="0" lvl="0" indent="0" algn="l" defTabSz="7620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noProof="0">
                <a:ln>
                  <a:noFill/>
                </a:ln>
                <a:solidFill>
                  <a:srgbClr val="000000"/>
                </a:solidFill>
                <a:effectLst/>
                <a:uLnTx/>
                <a:uFillTx/>
                <a:latin typeface="Verdana"/>
                <a:ea typeface="+mn-ea"/>
                <a:cs typeface="+mn-cs"/>
              </a:rPr>
              <a:t>S</a:t>
            </a:r>
            <a:r>
              <a:rPr kumimoji="0" lang="en-US" sz="1000" b="0" i="0" u="none" strike="noStrike" kern="1200" cap="none" spc="0" normalizeH="0" baseline="0" noProof="0">
                <a:ln>
                  <a:noFill/>
                </a:ln>
                <a:solidFill>
                  <a:srgbClr val="000000"/>
                </a:solidFill>
                <a:effectLst/>
                <a:uLnTx/>
                <a:uFillTx/>
                <a:latin typeface="Verdana"/>
                <a:ea typeface="+mn-ea"/>
                <a:cs typeface="+mn-cs"/>
              </a:rPr>
              <a:t>e</a:t>
            </a:r>
            <a:r>
              <a:rPr kumimoji="0" lang="en-SE" sz="1000" b="0" i="0" u="none" strike="noStrike" kern="1200" cap="none" spc="0" normalizeH="0" baseline="0" noProof="0">
                <a:ln>
                  <a:noFill/>
                </a:ln>
                <a:solidFill>
                  <a:srgbClr val="000000"/>
                </a:solidFill>
                <a:effectLst/>
                <a:uLnTx/>
                <a:uFillTx/>
                <a:latin typeface="Verdana"/>
                <a:ea typeface="+mn-ea"/>
                <a:cs typeface="+mn-cs"/>
              </a:rPr>
              <a:t>t</a:t>
            </a:r>
            <a:r>
              <a:rPr kumimoji="0" lang="en-US" sz="1000" b="0" i="0" u="none" strike="noStrike" kern="1200" cap="none" spc="0" normalizeH="0" baseline="0" noProof="0">
                <a:ln>
                  <a:noFill/>
                </a:ln>
                <a:solidFill>
                  <a:srgbClr val="000000"/>
                </a:solidFill>
                <a:effectLst/>
                <a:uLnTx/>
                <a:uFillTx/>
                <a:latin typeface="Verdana"/>
                <a:ea typeface="+mn-ea"/>
                <a:cs typeface="+mn-cs"/>
              </a:rPr>
              <a:t>u</a:t>
            </a:r>
            <a:r>
              <a:rPr kumimoji="0" lang="en-SE" sz="1000" b="0" i="0" u="none" strike="noStrike" kern="1200" cap="none" spc="0" normalizeH="0" baseline="0" noProof="0">
                <a:ln>
                  <a:noFill/>
                </a:ln>
                <a:solidFill>
                  <a:srgbClr val="000000"/>
                </a:solidFill>
                <a:effectLst/>
                <a:uLnTx/>
                <a:uFillTx/>
                <a:latin typeface="Verdana"/>
                <a:ea typeface="+mn-ea"/>
                <a:cs typeface="+mn-cs"/>
              </a:rPr>
              <a:t>p </a:t>
            </a:r>
            <a:r>
              <a:rPr kumimoji="0" lang="en-US" sz="1000" b="0" i="0" u="none" strike="noStrike" kern="1200" cap="none" spc="0" normalizeH="0" baseline="0" noProof="0">
                <a:ln>
                  <a:noFill/>
                </a:ln>
                <a:solidFill>
                  <a:srgbClr val="000000"/>
                </a:solidFill>
                <a:effectLst/>
                <a:uLnTx/>
                <a:uFillTx/>
                <a:latin typeface="Verdana"/>
                <a:ea typeface="+mn-ea"/>
                <a:cs typeface="+mn-cs"/>
              </a:rPr>
              <a:t>T</a:t>
            </a:r>
            <a:r>
              <a:rPr kumimoji="0" lang="en-SE" sz="1000" b="0" i="0" u="none" strike="noStrike" kern="1200" cap="none" spc="0" normalizeH="0" baseline="0" noProof="0">
                <a:ln>
                  <a:noFill/>
                </a:ln>
                <a:solidFill>
                  <a:srgbClr val="000000"/>
                </a:solidFill>
                <a:effectLst/>
                <a:uLnTx/>
                <a:uFillTx/>
                <a:latin typeface="Verdana"/>
                <a:ea typeface="+mn-ea"/>
                <a:cs typeface="+mn-cs"/>
              </a:rPr>
              <a:t>e</a:t>
            </a:r>
            <a:r>
              <a:rPr kumimoji="0" lang="en-US" sz="1000" b="0" i="0" u="none" strike="noStrike" kern="1200" cap="none" spc="0" normalizeH="0" baseline="0" noProof="0">
                <a:ln>
                  <a:noFill/>
                </a:ln>
                <a:solidFill>
                  <a:srgbClr val="000000"/>
                </a:solidFill>
                <a:effectLst/>
                <a:uLnTx/>
                <a:uFillTx/>
                <a:latin typeface="Verdana"/>
                <a:ea typeface="+mn-ea"/>
                <a:cs typeface="+mn-cs"/>
              </a:rPr>
              <a:t>a</a:t>
            </a:r>
            <a:r>
              <a:rPr kumimoji="0" lang="en-SE" sz="1000" b="0" i="0" u="none" strike="noStrike" kern="1200" cap="none" spc="0" normalizeH="0" baseline="0" noProof="0">
                <a:ln>
                  <a:noFill/>
                </a:ln>
                <a:solidFill>
                  <a:srgbClr val="000000"/>
                </a:solidFill>
                <a:effectLst/>
                <a:uLnTx/>
                <a:uFillTx/>
                <a:latin typeface="Verdana"/>
                <a:ea typeface="+mn-ea"/>
                <a:cs typeface="+mn-cs"/>
              </a:rPr>
              <a:t>m, </a:t>
            </a:r>
            <a:r>
              <a:rPr kumimoji="0" lang="en-US" sz="1000" b="0" i="0" u="none" strike="noStrike" kern="1200" cap="none" spc="0" normalizeH="0" baseline="0" noProof="0">
                <a:ln>
                  <a:noFill/>
                </a:ln>
                <a:solidFill>
                  <a:srgbClr val="000000"/>
                </a:solidFill>
                <a:effectLst/>
                <a:uLnTx/>
                <a:uFillTx/>
                <a:latin typeface="Verdana"/>
                <a:ea typeface="+mn-ea"/>
                <a:cs typeface="+mn-cs"/>
              </a:rPr>
              <a:t>a</a:t>
            </a:r>
            <a:r>
              <a:rPr kumimoji="0" lang="en-SE" sz="1000" b="0" i="0" u="none" strike="noStrike" kern="1200" cap="none" spc="0" normalizeH="0" baseline="0" noProof="0">
                <a:ln>
                  <a:noFill/>
                </a:ln>
                <a:solidFill>
                  <a:srgbClr val="000000"/>
                </a:solidFill>
                <a:effectLst/>
                <a:uLnTx/>
                <a:uFillTx/>
                <a:latin typeface="Verdana"/>
                <a:ea typeface="+mn-ea"/>
                <a:cs typeface="+mn-cs"/>
              </a:rPr>
              <a:t>c</a:t>
            </a:r>
            <a:r>
              <a:rPr kumimoji="0" lang="en-US" sz="1000" b="0" i="0" u="none" strike="noStrike" kern="1200" cap="none" spc="0" normalizeH="0" baseline="0" noProof="0">
                <a:ln>
                  <a:noFill/>
                </a:ln>
                <a:solidFill>
                  <a:srgbClr val="000000"/>
                </a:solidFill>
                <a:effectLst/>
                <a:uLnTx/>
                <a:uFillTx/>
                <a:latin typeface="Verdana"/>
                <a:ea typeface="+mn-ea"/>
                <a:cs typeface="+mn-cs"/>
              </a:rPr>
              <a:t>c</a:t>
            </a:r>
            <a:r>
              <a:rPr kumimoji="0" lang="en-SE" sz="1000" b="0" i="0" u="none" strike="noStrike" kern="1200" cap="none" spc="0" normalizeH="0" baseline="0" noProof="0">
                <a:ln>
                  <a:noFill/>
                </a:ln>
                <a:solidFill>
                  <a:srgbClr val="000000"/>
                </a:solidFill>
                <a:effectLst/>
                <a:uLnTx/>
                <a:uFillTx/>
                <a:latin typeface="Verdana"/>
                <a:ea typeface="+mn-ea"/>
                <a:cs typeface="+mn-cs"/>
              </a:rPr>
              <a:t>e</a:t>
            </a:r>
            <a:r>
              <a:rPr kumimoji="0" lang="en-US" sz="1000" b="0" i="0" u="none" strike="noStrike" kern="1200" cap="none" spc="0" normalizeH="0" baseline="0" noProof="0">
                <a:ln>
                  <a:noFill/>
                </a:ln>
                <a:solidFill>
                  <a:srgbClr val="000000"/>
                </a:solidFill>
                <a:effectLst/>
                <a:uLnTx/>
                <a:uFillTx/>
                <a:latin typeface="Verdana"/>
                <a:ea typeface="+mn-ea"/>
                <a:cs typeface="+mn-cs"/>
              </a:rPr>
              <a:t>s</a:t>
            </a:r>
            <a:r>
              <a:rPr kumimoji="0" lang="en-SE" sz="1000" b="0" i="0" u="none" strike="noStrike" kern="1200" cap="none" spc="0" normalizeH="0" baseline="0" noProof="0">
                <a:ln>
                  <a:noFill/>
                </a:ln>
                <a:solidFill>
                  <a:srgbClr val="000000"/>
                </a:solidFill>
                <a:effectLst/>
                <a:uLnTx/>
                <a:uFillTx/>
                <a:latin typeface="Verdana"/>
                <a:ea typeface="+mn-ea"/>
                <a:cs typeface="+mn-cs"/>
              </a:rPr>
              <a:t>s, </a:t>
            </a:r>
            <a:r>
              <a:rPr kumimoji="0" lang="en-US" sz="1000" b="0" i="0" u="none" strike="noStrike" kern="1200" cap="none" spc="0" normalizeH="0" baseline="0" noProof="0">
                <a:ln>
                  <a:noFill/>
                </a:ln>
                <a:solidFill>
                  <a:srgbClr val="000000"/>
                </a:solidFill>
                <a:effectLst/>
                <a:uLnTx/>
                <a:uFillTx/>
                <a:latin typeface="Verdana"/>
                <a:ea typeface="+mn-ea"/>
                <a:cs typeface="+mn-cs"/>
              </a:rPr>
              <a:t>r</a:t>
            </a:r>
            <a:r>
              <a:rPr kumimoji="0" lang="en-SE" sz="1000" b="0" i="0" u="none" strike="noStrike" kern="1200" cap="none" spc="0" normalizeH="0" baseline="0" noProof="0">
                <a:ln>
                  <a:noFill/>
                </a:ln>
                <a:solidFill>
                  <a:srgbClr val="000000"/>
                </a:solidFill>
                <a:effectLst/>
                <a:uLnTx/>
                <a:uFillTx/>
                <a:latin typeface="Verdana"/>
                <a:ea typeface="+mn-ea"/>
                <a:cs typeface="+mn-cs"/>
              </a:rPr>
              <a:t>o</a:t>
            </a:r>
            <a:r>
              <a:rPr kumimoji="0" lang="en-US" sz="1000" b="0" i="0" u="none" strike="noStrike" kern="1200" cap="none" spc="0" normalizeH="0" baseline="0" noProof="0">
                <a:ln>
                  <a:noFill/>
                </a:ln>
                <a:solidFill>
                  <a:srgbClr val="000000"/>
                </a:solidFill>
                <a:effectLst/>
                <a:uLnTx/>
                <a:uFillTx/>
                <a:latin typeface="Verdana"/>
                <a:ea typeface="+mn-ea"/>
                <a:cs typeface="+mn-cs"/>
              </a:rPr>
              <a:t>l</a:t>
            </a:r>
            <a:r>
              <a:rPr kumimoji="0" lang="en-SE" sz="1000" b="0" i="0" u="none" strike="noStrike" kern="1200" cap="none" spc="0" normalizeH="0" baseline="0" noProof="0">
                <a:ln>
                  <a:noFill/>
                </a:ln>
                <a:solidFill>
                  <a:srgbClr val="000000"/>
                </a:solidFill>
                <a:effectLst/>
                <a:uLnTx/>
                <a:uFillTx/>
                <a:latin typeface="Verdana"/>
                <a:ea typeface="+mn-ea"/>
                <a:cs typeface="+mn-cs"/>
              </a:rPr>
              <a:t>e</a:t>
            </a:r>
            <a:r>
              <a:rPr kumimoji="0" lang="en-US" sz="1000" b="0" i="0" u="none" strike="noStrike" kern="1200" cap="none" spc="0" normalizeH="0" baseline="0" noProof="0">
                <a:ln>
                  <a:noFill/>
                </a:ln>
                <a:solidFill>
                  <a:srgbClr val="000000"/>
                </a:solidFill>
                <a:effectLst/>
                <a:uLnTx/>
                <a:uFillTx/>
                <a:latin typeface="Verdana"/>
                <a:ea typeface="+mn-ea"/>
                <a:cs typeface="+mn-cs"/>
              </a:rPr>
              <a:t>s</a:t>
            </a:r>
            <a:r>
              <a:rPr kumimoji="0" lang="en-SE" sz="1000" b="0" i="0" u="none" strike="noStrike" kern="1200" cap="none" spc="0" normalizeH="0" baseline="0" noProof="0">
                <a:ln>
                  <a:noFill/>
                </a:ln>
                <a:solidFill>
                  <a:srgbClr val="000000"/>
                </a:solidFill>
                <a:effectLst/>
                <a:uLnTx/>
                <a:uFillTx/>
                <a:latin typeface="Verdana"/>
                <a:ea typeface="+mn-ea"/>
                <a:cs typeface="+mn-cs"/>
              </a:rPr>
              <a:t> &amp; </a:t>
            </a:r>
            <a:r>
              <a:rPr kumimoji="0" lang="en-US" sz="1000" b="0" i="0" u="none" strike="noStrike" kern="1200" cap="none" spc="0" normalizeH="0" baseline="0" noProof="0">
                <a:ln>
                  <a:noFill/>
                </a:ln>
                <a:solidFill>
                  <a:srgbClr val="000000"/>
                </a:solidFill>
                <a:effectLst/>
                <a:uLnTx/>
                <a:uFillTx/>
                <a:latin typeface="Verdana"/>
                <a:ea typeface="+mn-ea"/>
                <a:cs typeface="+mn-cs"/>
              </a:rPr>
              <a:t>E</a:t>
            </a:r>
            <a:r>
              <a:rPr kumimoji="0" lang="en-SE" sz="1000" b="0" i="0" u="none" strike="noStrike" kern="1200" cap="none" spc="0" normalizeH="0" baseline="0" noProof="0">
                <a:ln>
                  <a:noFill/>
                </a:ln>
                <a:solidFill>
                  <a:srgbClr val="000000"/>
                </a:solidFill>
                <a:effectLst/>
                <a:uLnTx/>
                <a:uFillTx/>
                <a:latin typeface="Verdana"/>
                <a:ea typeface="+mn-ea"/>
                <a:cs typeface="+mn-cs"/>
              </a:rPr>
              <a:t>n</a:t>
            </a:r>
            <a:r>
              <a:rPr kumimoji="0" lang="en-US" sz="1000" b="0" i="0" u="none" strike="noStrike" kern="1200" cap="none" spc="0" normalizeH="0" baseline="0" noProof="0">
                <a:ln>
                  <a:noFill/>
                </a:ln>
                <a:solidFill>
                  <a:srgbClr val="000000"/>
                </a:solidFill>
                <a:effectLst/>
                <a:uLnTx/>
                <a:uFillTx/>
                <a:latin typeface="Verdana"/>
                <a:ea typeface="+mn-ea"/>
                <a:cs typeface="+mn-cs"/>
              </a:rPr>
              <a:t>v</a:t>
            </a:r>
            <a:r>
              <a:rPr kumimoji="0" lang="en-SE" sz="1000" b="0" i="0" u="none" strike="noStrike" kern="1200" cap="none" spc="0" normalizeH="0" baseline="0" noProof="0">
                <a:ln>
                  <a:noFill/>
                </a:ln>
                <a:solidFill>
                  <a:srgbClr val="000000"/>
                </a:solidFill>
                <a:effectLst/>
                <a:uLnTx/>
                <a:uFillTx/>
                <a:latin typeface="Verdana"/>
                <a:ea typeface="+mn-ea"/>
                <a:cs typeface="+mn-cs"/>
              </a:rPr>
              <a:t> </a:t>
            </a:r>
            <a:r>
              <a:rPr kumimoji="0" lang="en-US" sz="1000" b="0" i="0" u="none" strike="noStrike" kern="1200" cap="none" spc="0" normalizeH="0" baseline="0" noProof="0">
                <a:ln>
                  <a:noFill/>
                </a:ln>
                <a:solidFill>
                  <a:srgbClr val="000000"/>
                </a:solidFill>
                <a:effectLst/>
                <a:uLnTx/>
                <a:uFillTx/>
                <a:latin typeface="Verdana"/>
                <a:ea typeface="+mn-ea"/>
                <a:cs typeface="+mn-cs"/>
              </a:rPr>
              <a:t>s</a:t>
            </a:r>
            <a:r>
              <a:rPr kumimoji="0" lang="en-SE" sz="1000" b="0" i="0" u="none" strike="noStrike" kern="1200" cap="none" spc="0" normalizeH="0" baseline="0" noProof="0">
                <a:ln>
                  <a:noFill/>
                </a:ln>
                <a:solidFill>
                  <a:srgbClr val="000000"/>
                </a:solidFill>
                <a:effectLst/>
                <a:uLnTx/>
                <a:uFillTx/>
                <a:latin typeface="Verdana"/>
                <a:ea typeface="+mn-ea"/>
                <a:cs typeface="+mn-cs"/>
              </a:rPr>
              <a:t>e</a:t>
            </a:r>
            <a:r>
              <a:rPr kumimoji="0" lang="en-US" sz="1000" b="0" i="0" u="none" strike="noStrike" kern="1200" cap="none" spc="0" normalizeH="0" baseline="0" noProof="0">
                <a:ln>
                  <a:noFill/>
                </a:ln>
                <a:solidFill>
                  <a:srgbClr val="000000"/>
                </a:solidFill>
                <a:effectLst/>
                <a:uLnTx/>
                <a:uFillTx/>
                <a:latin typeface="Verdana"/>
                <a:ea typeface="+mn-ea"/>
                <a:cs typeface="+mn-cs"/>
              </a:rPr>
              <a:t>t</a:t>
            </a:r>
            <a:r>
              <a:rPr kumimoji="0" lang="en-SE" sz="1000" b="0" i="0" u="none" strike="noStrike" kern="1200" cap="none" spc="0" normalizeH="0" baseline="0" noProof="0">
                <a:ln>
                  <a:noFill/>
                </a:ln>
                <a:solidFill>
                  <a:srgbClr val="000000"/>
                </a:solidFill>
                <a:effectLst/>
                <a:uLnTx/>
                <a:uFillTx/>
                <a:latin typeface="Verdana"/>
                <a:ea typeface="+mn-ea"/>
                <a:cs typeface="+mn-cs"/>
              </a:rPr>
              <a:t>u</a:t>
            </a:r>
            <a:r>
              <a:rPr kumimoji="0" lang="en-US" sz="1000" b="0" i="0" u="none" strike="noStrike" kern="1200" cap="none" spc="0" normalizeH="0" baseline="0" noProof="0">
                <a:ln>
                  <a:noFill/>
                </a:ln>
                <a:solidFill>
                  <a:srgbClr val="000000"/>
                </a:solidFill>
                <a:effectLst/>
                <a:uLnTx/>
                <a:uFillTx/>
                <a:latin typeface="Verdana"/>
                <a:ea typeface="+mn-ea"/>
                <a:cs typeface="+mn-cs"/>
              </a:rPr>
              <a:t>p</a:t>
            </a:r>
          </a:p>
        </p:txBody>
      </p:sp>
      <p:sp>
        <p:nvSpPr>
          <p:cNvPr id="10" name="TextBox 9">
            <a:extLst>
              <a:ext uri="{FF2B5EF4-FFF2-40B4-BE49-F238E27FC236}">
                <a16:creationId xmlns:a16="http://schemas.microsoft.com/office/drawing/2014/main" id="{8533E513-2B9E-4A74-8EFA-7AB446718F78}"/>
              </a:ext>
            </a:extLst>
          </p:cNvPr>
          <p:cNvSpPr txBox="1"/>
          <p:nvPr/>
        </p:nvSpPr>
        <p:spPr>
          <a:xfrm>
            <a:off x="672989" y="2858023"/>
            <a:ext cx="21968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Identity &amp; Security Expert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Architects / SMEs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UI &amp; UX team (On-site as well)</a:t>
            </a:r>
          </a:p>
        </p:txBody>
      </p:sp>
      <p:sp>
        <p:nvSpPr>
          <p:cNvPr id="55" name="TextBox 54">
            <a:extLst>
              <a:ext uri="{FF2B5EF4-FFF2-40B4-BE49-F238E27FC236}">
                <a16:creationId xmlns:a16="http://schemas.microsoft.com/office/drawing/2014/main" id="{978C0911-9356-406B-B283-7362F68D76B2}"/>
              </a:ext>
            </a:extLst>
          </p:cNvPr>
          <p:cNvSpPr txBox="1"/>
          <p:nvPr/>
        </p:nvSpPr>
        <p:spPr>
          <a:xfrm>
            <a:off x="653855" y="3632672"/>
            <a:ext cx="21968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Security Design, Threat Model, Validated identity technology and roles. Clarified use cases. Defined user experience.</a:t>
            </a:r>
          </a:p>
        </p:txBody>
      </p:sp>
      <p:sp>
        <p:nvSpPr>
          <p:cNvPr id="57" name="TextBox 56">
            <a:extLst>
              <a:ext uri="{FF2B5EF4-FFF2-40B4-BE49-F238E27FC236}">
                <a16:creationId xmlns:a16="http://schemas.microsoft.com/office/drawing/2014/main" id="{9E4A4842-C11A-41CD-9BEA-2B7078A5A45A}"/>
              </a:ext>
            </a:extLst>
          </p:cNvPr>
          <p:cNvSpPr txBox="1"/>
          <p:nvPr/>
        </p:nvSpPr>
        <p:spPr>
          <a:xfrm>
            <a:off x="2919599" y="2934967"/>
            <a:ext cx="219688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Architects / SMEs</a:t>
            </a:r>
            <a:br>
              <a:rPr kumimoji="0" lang="en-US" sz="1000" b="0" i="0" u="none" strike="noStrike" kern="1200" cap="none" spc="0" normalizeH="0" baseline="0" noProof="0">
                <a:ln>
                  <a:noFill/>
                </a:ln>
                <a:solidFill>
                  <a:srgbClr val="000000"/>
                </a:solidFill>
                <a:effectLst/>
                <a:uLnTx/>
                <a:uFillTx/>
                <a:latin typeface="Verdana"/>
                <a:ea typeface="+mn-ea"/>
                <a:cs typeface="+mn-cs"/>
              </a:rPr>
            </a:br>
            <a:r>
              <a:rPr kumimoji="0" lang="en-US" sz="1000" b="0" i="0" u="none" strike="noStrike" kern="1200" cap="none" spc="0" normalizeH="0" baseline="0" noProof="0">
                <a:ln>
                  <a:noFill/>
                </a:ln>
                <a:solidFill>
                  <a:srgbClr val="000000"/>
                </a:solidFill>
                <a:effectLst/>
                <a:uLnTx/>
                <a:uFillTx/>
                <a:latin typeface="Verdana"/>
                <a:ea typeface="+mn-ea"/>
                <a:cs typeface="+mn-cs"/>
              </a:rPr>
              <a:t>Frontend and backend </a:t>
            </a:r>
            <a:r>
              <a:rPr kumimoji="0" lang="en-US" sz="1000" b="0" i="0" u="none" strike="noStrike" kern="1200" cap="none" spc="0" normalizeH="0" baseline="0" noProof="0" err="1">
                <a:ln>
                  <a:noFill/>
                </a:ln>
                <a:solidFill>
                  <a:srgbClr val="000000"/>
                </a:solidFill>
                <a:effectLst/>
                <a:uLnTx/>
                <a:uFillTx/>
                <a:latin typeface="Verdana"/>
                <a:ea typeface="+mn-ea"/>
                <a:cs typeface="+mn-cs"/>
              </a:rPr>
              <a:t>devs</a:t>
            </a: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sp>
        <p:nvSpPr>
          <p:cNvPr id="58" name="TextBox 57">
            <a:extLst>
              <a:ext uri="{FF2B5EF4-FFF2-40B4-BE49-F238E27FC236}">
                <a16:creationId xmlns:a16="http://schemas.microsoft.com/office/drawing/2014/main" id="{42C44611-1975-4005-998D-75AE0A0684F7}"/>
              </a:ext>
            </a:extLst>
          </p:cNvPr>
          <p:cNvSpPr txBox="1"/>
          <p:nvPr/>
        </p:nvSpPr>
        <p:spPr>
          <a:xfrm>
            <a:off x="2900465" y="3590167"/>
            <a:ext cx="21968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Base of Landing Zone and DevOps toolchain. Backlog plan started. Detailed services architecture defined. First UI visuals accessible running on AKS.</a:t>
            </a:r>
          </a:p>
        </p:txBody>
      </p:sp>
      <p:sp>
        <p:nvSpPr>
          <p:cNvPr id="59" name="TextBox 58">
            <a:extLst>
              <a:ext uri="{FF2B5EF4-FFF2-40B4-BE49-F238E27FC236}">
                <a16:creationId xmlns:a16="http://schemas.microsoft.com/office/drawing/2014/main" id="{BBB2C3C9-6C52-47EA-AA91-98356A19C733}"/>
              </a:ext>
            </a:extLst>
          </p:cNvPr>
          <p:cNvSpPr txBox="1"/>
          <p:nvPr/>
        </p:nvSpPr>
        <p:spPr>
          <a:xfrm>
            <a:off x="5200384" y="2934967"/>
            <a:ext cx="219688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Architects &amp; Security SMEs</a:t>
            </a:r>
            <a:br>
              <a:rPr kumimoji="0" lang="en-US" sz="1000" b="0" i="0" u="none" strike="noStrike" kern="1200" cap="none" spc="0" normalizeH="0" baseline="0" noProof="0">
                <a:ln>
                  <a:noFill/>
                </a:ln>
                <a:solidFill>
                  <a:srgbClr val="000000"/>
                </a:solidFill>
                <a:effectLst/>
                <a:uLnTx/>
                <a:uFillTx/>
                <a:latin typeface="Verdana"/>
                <a:ea typeface="+mn-ea"/>
                <a:cs typeface="+mn-cs"/>
              </a:rPr>
            </a:br>
            <a:r>
              <a:rPr kumimoji="0" lang="en-US" sz="1000" b="0" i="0" u="none" strike="noStrike" kern="1200" cap="none" spc="0" normalizeH="0" baseline="0" noProof="0">
                <a:ln>
                  <a:noFill/>
                </a:ln>
                <a:solidFill>
                  <a:srgbClr val="000000"/>
                </a:solidFill>
                <a:effectLst/>
                <a:uLnTx/>
                <a:uFillTx/>
                <a:latin typeface="Verdana"/>
                <a:ea typeface="+mn-ea"/>
                <a:cs typeface="+mn-cs"/>
              </a:rPr>
              <a:t>Frontend and backend </a:t>
            </a:r>
            <a:r>
              <a:rPr kumimoji="0" lang="en-US" sz="1000" b="0" i="0" u="none" strike="noStrike" kern="1200" cap="none" spc="0" normalizeH="0" baseline="0" noProof="0" err="1">
                <a:ln>
                  <a:noFill/>
                </a:ln>
                <a:solidFill>
                  <a:srgbClr val="000000"/>
                </a:solidFill>
                <a:effectLst/>
                <a:uLnTx/>
                <a:uFillTx/>
                <a:latin typeface="Verdana"/>
                <a:ea typeface="+mn-ea"/>
                <a:cs typeface="+mn-cs"/>
              </a:rPr>
              <a:t>devs</a:t>
            </a:r>
            <a:br>
              <a:rPr kumimoji="0" lang="en-US" sz="1000" b="0" i="0" u="none" strike="noStrike" kern="1200" cap="none" spc="0" normalizeH="0" baseline="0" noProof="0">
                <a:ln>
                  <a:noFill/>
                </a:ln>
                <a:solidFill>
                  <a:srgbClr val="000000"/>
                </a:solidFill>
                <a:effectLst/>
                <a:uLnTx/>
                <a:uFillTx/>
                <a:latin typeface="Verdana"/>
                <a:ea typeface="+mn-ea"/>
                <a:cs typeface="+mn-cs"/>
              </a:rPr>
            </a:br>
            <a:r>
              <a:rPr kumimoji="0" lang="en-US" sz="1000" b="0" i="0" u="none" strike="noStrike" kern="1200" cap="none" spc="0" normalizeH="0" baseline="0" noProof="0">
                <a:ln>
                  <a:noFill/>
                </a:ln>
                <a:solidFill>
                  <a:srgbClr val="000000"/>
                </a:solidFill>
                <a:effectLst/>
                <a:uLnTx/>
                <a:uFillTx/>
                <a:latin typeface="Verdana"/>
                <a:ea typeface="+mn-ea"/>
                <a:cs typeface="+mn-cs"/>
              </a:rPr>
              <a:t>Quality Assurance roles</a:t>
            </a:r>
          </a:p>
        </p:txBody>
      </p:sp>
      <p:sp>
        <p:nvSpPr>
          <p:cNvPr id="60" name="TextBox 59">
            <a:extLst>
              <a:ext uri="{FF2B5EF4-FFF2-40B4-BE49-F238E27FC236}">
                <a16:creationId xmlns:a16="http://schemas.microsoft.com/office/drawing/2014/main" id="{7A523075-4C75-40F7-8D92-C1904358F913}"/>
              </a:ext>
            </a:extLst>
          </p:cNvPr>
          <p:cNvSpPr txBox="1"/>
          <p:nvPr/>
        </p:nvSpPr>
        <p:spPr>
          <a:xfrm>
            <a:off x="5181250" y="3571117"/>
            <a:ext cx="21968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Monitoring, networking, logging and auditing in place.</a:t>
            </a:r>
            <a:br>
              <a:rPr kumimoji="0" lang="en-US" sz="800" b="0" i="0" u="none" strike="noStrike" kern="1200" cap="none" spc="0" normalizeH="0" baseline="0" noProof="0">
                <a:ln>
                  <a:noFill/>
                </a:ln>
                <a:solidFill>
                  <a:srgbClr val="000000"/>
                </a:solidFill>
                <a:effectLst/>
                <a:uLnTx/>
                <a:uFillTx/>
                <a:latin typeface="Verdana"/>
                <a:ea typeface="+mn-ea"/>
                <a:cs typeface="+mn-cs"/>
              </a:rPr>
            </a:br>
            <a:endParaRPr kumimoji="0" lang="en-US" sz="8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First modules features realized and validated on frontend and backend.</a:t>
            </a:r>
          </a:p>
        </p:txBody>
      </p:sp>
      <p:sp>
        <p:nvSpPr>
          <p:cNvPr id="61" name="TextBox 60">
            <a:extLst>
              <a:ext uri="{FF2B5EF4-FFF2-40B4-BE49-F238E27FC236}">
                <a16:creationId xmlns:a16="http://schemas.microsoft.com/office/drawing/2014/main" id="{9B60C971-973B-4941-BA0F-49C5CBE35489}"/>
              </a:ext>
            </a:extLst>
          </p:cNvPr>
          <p:cNvSpPr txBox="1"/>
          <p:nvPr/>
        </p:nvSpPr>
        <p:spPr>
          <a:xfrm>
            <a:off x="7490833" y="2934967"/>
            <a:ext cx="430063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Architects &amp; Security SMEs</a:t>
            </a:r>
            <a:br>
              <a:rPr kumimoji="0" lang="en-US" sz="1000" b="0" i="0" u="none" strike="noStrike" kern="1200" cap="none" spc="0" normalizeH="0" baseline="0" noProof="0">
                <a:ln>
                  <a:noFill/>
                </a:ln>
                <a:solidFill>
                  <a:srgbClr val="000000"/>
                </a:solidFill>
                <a:effectLst/>
                <a:uLnTx/>
                <a:uFillTx/>
                <a:latin typeface="Verdana"/>
                <a:ea typeface="+mn-ea"/>
                <a:cs typeface="+mn-cs"/>
              </a:rPr>
            </a:br>
            <a:r>
              <a:rPr kumimoji="0" lang="en-US" sz="1000" b="0" i="0" u="none" strike="noStrike" kern="1200" cap="none" spc="0" normalizeH="0" baseline="0" noProof="0">
                <a:ln>
                  <a:noFill/>
                </a:ln>
                <a:solidFill>
                  <a:srgbClr val="000000"/>
                </a:solidFill>
                <a:effectLst/>
                <a:uLnTx/>
                <a:uFillTx/>
                <a:latin typeface="Verdana"/>
                <a:ea typeface="+mn-ea"/>
                <a:cs typeface="+mn-cs"/>
              </a:rPr>
              <a:t>Frontend and backend </a:t>
            </a:r>
            <a:r>
              <a:rPr kumimoji="0" lang="en-US" sz="1000" b="0" i="0" u="none" strike="noStrike" kern="1200" cap="none" spc="0" normalizeH="0" baseline="0" noProof="0" err="1">
                <a:ln>
                  <a:noFill/>
                </a:ln>
                <a:solidFill>
                  <a:srgbClr val="000000"/>
                </a:solidFill>
                <a:effectLst/>
                <a:uLnTx/>
                <a:uFillTx/>
                <a:latin typeface="Verdana"/>
                <a:ea typeface="+mn-ea"/>
                <a:cs typeface="+mn-cs"/>
              </a:rPr>
              <a:t>devs</a:t>
            </a:r>
            <a:br>
              <a:rPr kumimoji="0" lang="en-US" sz="1000" b="0" i="0" u="none" strike="noStrike" kern="1200" cap="none" spc="0" normalizeH="0" baseline="0" noProof="0">
                <a:ln>
                  <a:noFill/>
                </a:ln>
                <a:solidFill>
                  <a:srgbClr val="000000"/>
                </a:solidFill>
                <a:effectLst/>
                <a:uLnTx/>
                <a:uFillTx/>
                <a:latin typeface="Verdana"/>
                <a:ea typeface="+mn-ea"/>
                <a:cs typeface="+mn-cs"/>
              </a:rPr>
            </a:br>
            <a:r>
              <a:rPr kumimoji="0" lang="en-US" sz="1000" b="0" i="0" u="none" strike="noStrike" kern="1200" cap="none" spc="0" normalizeH="0" baseline="0" noProof="0">
                <a:ln>
                  <a:noFill/>
                </a:ln>
                <a:solidFill>
                  <a:srgbClr val="000000"/>
                </a:solidFill>
                <a:effectLst/>
                <a:uLnTx/>
                <a:uFillTx/>
                <a:latin typeface="Verdana"/>
                <a:ea typeface="+mn-ea"/>
                <a:cs typeface="+mn-cs"/>
              </a:rPr>
              <a:t>Quality Assurance roles</a:t>
            </a:r>
          </a:p>
        </p:txBody>
      </p:sp>
      <p:sp>
        <p:nvSpPr>
          <p:cNvPr id="62" name="TextBox 61">
            <a:extLst>
              <a:ext uri="{FF2B5EF4-FFF2-40B4-BE49-F238E27FC236}">
                <a16:creationId xmlns:a16="http://schemas.microsoft.com/office/drawing/2014/main" id="{E92464DB-5C1E-4A96-AA04-6F63FD1F29DF}"/>
              </a:ext>
            </a:extLst>
          </p:cNvPr>
          <p:cNvSpPr txBox="1"/>
          <p:nvPr/>
        </p:nvSpPr>
        <p:spPr>
          <a:xfrm>
            <a:off x="7471699" y="3571117"/>
            <a:ext cx="43841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a:ea typeface="+mn-ea"/>
                <a:cs typeface="+mn-cs"/>
              </a:rPr>
              <a:t>Features continuously added by </a:t>
            </a:r>
            <a:r>
              <a:rPr kumimoji="0" lang="en-US" sz="800" b="0" i="0" u="none" strike="noStrike" kern="1200" cap="none" spc="0" normalizeH="0" baseline="0" noProof="0" err="1">
                <a:ln>
                  <a:noFill/>
                </a:ln>
                <a:solidFill>
                  <a:srgbClr val="000000"/>
                </a:solidFill>
                <a:effectLst/>
                <a:uLnTx/>
                <a:uFillTx/>
                <a:latin typeface="Verdana"/>
                <a:ea typeface="+mn-ea"/>
                <a:cs typeface="+mn-cs"/>
              </a:rPr>
              <a:t>devops</a:t>
            </a:r>
            <a:r>
              <a:rPr kumimoji="0" lang="en-US" sz="800" b="0" i="0" u="none" strike="noStrike" kern="1200" cap="none" spc="0" normalizeH="0" baseline="0" noProof="0">
                <a:ln>
                  <a:noFill/>
                </a:ln>
                <a:solidFill>
                  <a:srgbClr val="000000"/>
                </a:solidFill>
                <a:effectLst/>
                <a:uLnTx/>
                <a:uFillTx/>
                <a:latin typeface="Verdana"/>
                <a:ea typeface="+mn-ea"/>
                <a:cs typeface="+mn-cs"/>
              </a:rPr>
              <a:t> team.</a:t>
            </a:r>
            <a:br>
              <a:rPr kumimoji="0" lang="en-US" sz="800" b="0" i="0" u="none" strike="noStrike" kern="1200" cap="none" spc="0" normalizeH="0" baseline="0" noProof="0">
                <a:ln>
                  <a:noFill/>
                </a:ln>
                <a:solidFill>
                  <a:srgbClr val="000000"/>
                </a:solidFill>
                <a:effectLst/>
                <a:uLnTx/>
                <a:uFillTx/>
                <a:latin typeface="Verdana"/>
                <a:ea typeface="+mn-ea"/>
                <a:cs typeface="+mn-cs"/>
              </a:rPr>
            </a:br>
            <a:br>
              <a:rPr kumimoji="0" lang="en-US" sz="800" b="0" i="0" u="none" strike="noStrike" kern="1200" cap="none" spc="0" normalizeH="0" baseline="0" noProof="0">
                <a:ln>
                  <a:noFill/>
                </a:ln>
                <a:solidFill>
                  <a:srgbClr val="000000"/>
                </a:solidFill>
                <a:effectLst/>
                <a:uLnTx/>
                <a:uFillTx/>
                <a:latin typeface="Verdana"/>
                <a:ea typeface="+mn-ea"/>
                <a:cs typeface="+mn-cs"/>
              </a:rPr>
            </a:br>
            <a:r>
              <a:rPr kumimoji="0" lang="en-US" sz="800" b="0" i="0" u="none" strike="noStrike" kern="1200" cap="none" spc="0" normalizeH="0" baseline="0" noProof="0">
                <a:ln>
                  <a:noFill/>
                </a:ln>
                <a:solidFill>
                  <a:srgbClr val="000000"/>
                </a:solidFill>
                <a:effectLst/>
                <a:uLnTx/>
                <a:uFillTx/>
                <a:latin typeface="Verdana"/>
                <a:ea typeface="+mn-ea"/>
                <a:cs typeface="+mn-cs"/>
              </a:rPr>
              <a:t>Continuous testing on compliance, security and performance. Optimizing landing zone.</a:t>
            </a:r>
          </a:p>
        </p:txBody>
      </p:sp>
    </p:spTree>
    <p:extLst>
      <p:ext uri="{BB962C8B-B14F-4D97-AF65-F5344CB8AC3E}">
        <p14:creationId xmlns:p14="http://schemas.microsoft.com/office/powerpoint/2010/main" val="28847040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a:t>Relevant Domain Experience</a:t>
            </a:r>
          </a:p>
        </p:txBody>
      </p:sp>
    </p:spTree>
    <p:extLst>
      <p:ext uri="{BB962C8B-B14F-4D97-AF65-F5344CB8AC3E}">
        <p14:creationId xmlns:p14="http://schemas.microsoft.com/office/powerpoint/2010/main" val="2981925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0" name="Picture 6" descr="Image result for EMC PeakFle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6375" y="-38719"/>
            <a:ext cx="2355625" cy="11778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Re-design Telematics Solution in Cloud for EMC</a:t>
            </a:r>
          </a:p>
        </p:txBody>
      </p:sp>
      <p:grpSp>
        <p:nvGrpSpPr>
          <p:cNvPr id="5" name="Group 4">
            <a:extLst>
              <a:ext uri="{FF2B5EF4-FFF2-40B4-BE49-F238E27FC236}">
                <a16:creationId xmlns:a16="http://schemas.microsoft.com/office/drawing/2014/main" id="{284F3A19-79A7-4951-98CA-9D7805B34558}"/>
              </a:ext>
            </a:extLst>
          </p:cNvPr>
          <p:cNvGrpSpPr/>
          <p:nvPr/>
        </p:nvGrpSpPr>
        <p:grpSpPr>
          <a:xfrm>
            <a:off x="381000" y="1488569"/>
            <a:ext cx="11430000" cy="4964618"/>
            <a:chOff x="381000" y="1488569"/>
            <a:chExt cx="11430000" cy="4964618"/>
          </a:xfrm>
        </p:grpSpPr>
        <p:sp>
          <p:nvSpPr>
            <p:cNvPr id="49" name="Rounded Rectangle 48"/>
            <p:cNvSpPr/>
            <p:nvPr/>
          </p:nvSpPr>
          <p:spPr>
            <a:xfrm>
              <a:off x="381000" y="1488569"/>
              <a:ext cx="11424840" cy="789906"/>
            </a:xfrm>
            <a:prstGeom prst="roundRect">
              <a:avLst>
                <a:gd name="adj" fmla="val 98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53619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Verdana"/>
                  <a:ea typeface="+mn-ea"/>
                  <a:cs typeface="+mn-cs"/>
                </a:rPr>
                <a:t>Top 50 US based commercial property and casualty commercial insurer leveraged </a:t>
              </a:r>
              <a:r>
                <a:rPr kumimoji="0" lang="en-US" sz="1200" b="0" i="0" u="none" strike="noStrike" kern="1200" cap="none" spc="0" normalizeH="0" baseline="0" noProof="0" err="1">
                  <a:ln>
                    <a:noFill/>
                  </a:ln>
                  <a:solidFill>
                    <a:prstClr val="white"/>
                  </a:solidFill>
                  <a:effectLst/>
                  <a:uLnTx/>
                  <a:uFillTx/>
                  <a:latin typeface="Verdana"/>
                  <a:ea typeface="+mn-ea"/>
                  <a:cs typeface="+mn-cs"/>
                </a:rPr>
                <a:t>Sogeti’s</a:t>
              </a:r>
              <a:r>
                <a:rPr kumimoji="0" lang="en-US" sz="1200" b="0" i="0" u="none" strike="noStrike" kern="1200" cap="none" spc="0" normalizeH="0" baseline="0" noProof="0">
                  <a:ln>
                    <a:noFill/>
                  </a:ln>
                  <a:solidFill>
                    <a:prstClr val="white"/>
                  </a:solidFill>
                  <a:effectLst/>
                  <a:uLnTx/>
                  <a:uFillTx/>
                  <a:latin typeface="Verdana"/>
                  <a:ea typeface="+mn-ea"/>
                  <a:cs typeface="+mn-cs"/>
                </a:rPr>
                <a:t> Global Delivery Model to remediate and enhance a portal inherited from a previous vendor. The purpose of the this portal is to provision, administer, and support a telematics solution for automotive fleet insurance on Azure.</a:t>
              </a:r>
            </a:p>
          </p:txBody>
        </p:sp>
        <p:sp>
          <p:nvSpPr>
            <p:cNvPr id="28" name="Rectangle 27">
              <a:extLst>
                <a:ext uri="{FF2B5EF4-FFF2-40B4-BE49-F238E27FC236}">
                  <a16:creationId xmlns:a16="http://schemas.microsoft.com/office/drawing/2014/main" id="{8D463C09-5E69-47F1-BF16-F7B08749D8E3}"/>
                </a:ext>
              </a:extLst>
            </p:cNvPr>
            <p:cNvSpPr/>
            <p:nvPr/>
          </p:nvSpPr>
          <p:spPr>
            <a:xfrm>
              <a:off x="478158" y="1557290"/>
              <a:ext cx="1279522" cy="652465"/>
            </a:xfrm>
            <a:prstGeom prst="rect">
              <a:avLst/>
            </a:prstGeom>
            <a:solidFill>
              <a:schemeClr val="accent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86400" rIns="864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t>Client </a:t>
              </a:r>
              <a:b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br>
              <a: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t>Overview</a:t>
              </a:r>
            </a:p>
          </p:txBody>
        </p:sp>
        <p:sp>
          <p:nvSpPr>
            <p:cNvPr id="27" name="Rectangle 26"/>
            <p:cNvSpPr>
              <a:spLocks/>
            </p:cNvSpPr>
            <p:nvPr/>
          </p:nvSpPr>
          <p:spPr bwMode="auto">
            <a:xfrm>
              <a:off x="381001" y="2861800"/>
              <a:ext cx="3661763" cy="3591387"/>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Client partnered with Sogeti to assess, remediate and enhance the partially developed portal created by another vendor.</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The </a:t>
              </a:r>
              <a:r>
                <a:rPr kumimoji="0" lang="en-US" sz="1050" b="1" i="0" u="none" strike="noStrike" kern="1200" cap="none" spc="0" normalizeH="0" baseline="0" noProof="0">
                  <a:ln>
                    <a:noFill/>
                  </a:ln>
                  <a:solidFill>
                    <a:srgbClr val="000000"/>
                  </a:solidFill>
                  <a:effectLst/>
                  <a:uLnTx/>
                  <a:uFillTx/>
                  <a:latin typeface="Verdana"/>
                  <a:ea typeface="+mn-ea"/>
                  <a:cs typeface="+mn-cs"/>
                </a:rPr>
                <a:t>portal had an inconsistent UI/UX</a:t>
              </a:r>
              <a:r>
                <a:rPr kumimoji="0" lang="en-US" sz="1050" b="0" i="0" u="none" strike="noStrike" kern="1200" cap="none" spc="0" normalizeH="0" baseline="0" noProof="0">
                  <a:ln>
                    <a:noFill/>
                  </a:ln>
                  <a:solidFill>
                    <a:srgbClr val="000000"/>
                  </a:solidFill>
                  <a:effectLst/>
                  <a:uLnTx/>
                  <a:uFillTx/>
                  <a:latin typeface="Verdana"/>
                  <a:ea typeface="+mn-ea"/>
                  <a:cs typeface="+mn-cs"/>
                </a:rPr>
                <a:t> experience and database design.</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1" i="0" u="none" strike="noStrike" kern="1200" cap="none" spc="0" normalizeH="0" baseline="0" noProof="0">
                  <a:ln>
                    <a:noFill/>
                  </a:ln>
                  <a:solidFill>
                    <a:srgbClr val="000000"/>
                  </a:solidFill>
                  <a:effectLst/>
                  <a:uLnTx/>
                  <a:uFillTx/>
                  <a:latin typeface="Verdana"/>
                  <a:ea typeface="+mn-ea"/>
                  <a:cs typeface="+mn-cs"/>
                </a:rPr>
                <a:t>Development standards were not being followed </a:t>
              </a:r>
              <a:r>
                <a:rPr kumimoji="0" lang="en-US" sz="1050" b="0" i="0" u="none" strike="noStrike" kern="1200" cap="none" spc="0" normalizeH="0" baseline="0" noProof="0">
                  <a:ln>
                    <a:noFill/>
                  </a:ln>
                  <a:solidFill>
                    <a:srgbClr val="000000"/>
                  </a:solidFill>
                  <a:effectLst/>
                  <a:uLnTx/>
                  <a:uFillTx/>
                  <a:latin typeface="Verdana"/>
                  <a:ea typeface="+mn-ea"/>
                  <a:cs typeface="+mn-cs"/>
                </a:rPr>
                <a:t>impacting code quality, consistency and maintainability.</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1" i="0" u="none" strike="noStrike" kern="1200" cap="none" spc="0" normalizeH="0" baseline="0" noProof="0">
                  <a:ln>
                    <a:noFill/>
                  </a:ln>
                  <a:solidFill>
                    <a:srgbClr val="000000"/>
                  </a:solidFill>
                  <a:effectLst/>
                  <a:uLnTx/>
                  <a:uFillTx/>
                  <a:latin typeface="Verdana"/>
                  <a:ea typeface="+mn-ea"/>
                  <a:cs typeface="+mn-cs"/>
                </a:rPr>
                <a:t>Inconsistent Data Modeling techniques </a:t>
              </a:r>
              <a:r>
                <a:rPr kumimoji="0" lang="en-US" sz="1050" b="0" i="0" u="none" strike="noStrike" kern="1200" cap="none" spc="0" normalizeH="0" baseline="0" noProof="0">
                  <a:ln>
                    <a:noFill/>
                  </a:ln>
                  <a:solidFill>
                    <a:srgbClr val="000000"/>
                  </a:solidFill>
                  <a:effectLst/>
                  <a:uLnTx/>
                  <a:uFillTx/>
                  <a:latin typeface="Verdana"/>
                  <a:ea typeface="+mn-ea"/>
                  <a:cs typeface="+mn-cs"/>
                </a:rPr>
                <a:t>reduced response for resolving various queries and database issues.</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1" i="0" u="none" strike="noStrike" kern="1200" cap="none" spc="0" normalizeH="0" baseline="0" noProof="0">
                  <a:ln>
                    <a:noFill/>
                  </a:ln>
                  <a:solidFill>
                    <a:srgbClr val="000000"/>
                  </a:solidFill>
                  <a:effectLst/>
                  <a:uLnTx/>
                  <a:uFillTx/>
                  <a:latin typeface="Verdana"/>
                  <a:ea typeface="+mn-ea"/>
                  <a:cs typeface="+mn-cs"/>
                </a:rPr>
                <a:t>Client depended on highly manual test </a:t>
              </a:r>
              <a:r>
                <a:rPr kumimoji="0" lang="en-US" sz="1050" b="0" i="0" u="none" strike="noStrike" kern="1200" cap="none" spc="0" normalizeH="0" baseline="0" noProof="0">
                  <a:ln>
                    <a:noFill/>
                  </a:ln>
                  <a:solidFill>
                    <a:srgbClr val="000000"/>
                  </a:solidFill>
                  <a:effectLst/>
                  <a:uLnTx/>
                  <a:uFillTx/>
                  <a:latin typeface="Verdana"/>
                  <a:ea typeface="+mn-ea"/>
                  <a:cs typeface="+mn-cs"/>
                </a:rPr>
                <a:t>process to ensure software efficiency and quality of software functions.</a:t>
              </a:r>
            </a:p>
          </p:txBody>
        </p:sp>
        <p:sp>
          <p:nvSpPr>
            <p:cNvPr id="29" name="Rectangle 28"/>
            <p:cNvSpPr/>
            <p:nvPr/>
          </p:nvSpPr>
          <p:spPr bwMode="auto">
            <a:xfrm>
              <a:off x="381001" y="2483913"/>
              <a:ext cx="3661763" cy="377886"/>
            </a:xfrm>
            <a:prstGeom prst="rect">
              <a:avLst/>
            </a:prstGeom>
            <a:solidFill>
              <a:schemeClr val="accent4"/>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Background</a:t>
              </a:r>
            </a:p>
          </p:txBody>
        </p:sp>
        <p:sp>
          <p:nvSpPr>
            <p:cNvPr id="34" name="Rectangle 33"/>
            <p:cNvSpPr>
              <a:spLocks/>
            </p:cNvSpPr>
            <p:nvPr/>
          </p:nvSpPr>
          <p:spPr bwMode="auto">
            <a:xfrm>
              <a:off x="4265118" y="2861800"/>
              <a:ext cx="3661763" cy="3591387"/>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Sogeti </a:t>
              </a:r>
              <a:r>
                <a:rPr kumimoji="0" lang="en-US" sz="1050" b="1" i="0" u="none" strike="noStrike" kern="1200" cap="none" spc="0" normalizeH="0" baseline="0" noProof="0">
                  <a:ln>
                    <a:noFill/>
                  </a:ln>
                  <a:solidFill>
                    <a:srgbClr val="000000"/>
                  </a:solidFill>
                  <a:effectLst/>
                  <a:uLnTx/>
                  <a:uFillTx/>
                  <a:latin typeface="Verdana"/>
                  <a:ea typeface="+mn-ea"/>
                  <a:cs typeface="+mn-cs"/>
                </a:rPr>
                <a:t>enabled a complete redesign of the UI/UX for</a:t>
              </a:r>
              <a:r>
                <a:rPr kumimoji="0" lang="en-US" sz="1050" b="0" i="0" u="none" strike="noStrike" kern="1200" cap="none" spc="0" normalizeH="0" baseline="0" noProof="0">
                  <a:ln>
                    <a:noFill/>
                  </a:ln>
                  <a:solidFill>
                    <a:srgbClr val="000000"/>
                  </a:solidFill>
                  <a:effectLst/>
                  <a:uLnTx/>
                  <a:uFillTx/>
                  <a:latin typeface="Verdana"/>
                  <a:ea typeface="+mn-ea"/>
                  <a:cs typeface="+mn-cs"/>
                </a:rPr>
                <a:t> the portal. CSS was used to create customized templates replacing Bootstrap to enhance design flexibility.</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Sogeti made </a:t>
              </a:r>
              <a:r>
                <a:rPr kumimoji="0" lang="en-US" sz="1050" b="1" i="0" u="none" strike="noStrike" kern="1200" cap="none" spc="0" normalizeH="0" baseline="0" noProof="0">
                  <a:ln>
                    <a:noFill/>
                  </a:ln>
                  <a:solidFill>
                    <a:srgbClr val="000000"/>
                  </a:solidFill>
                  <a:effectLst/>
                  <a:uLnTx/>
                  <a:uFillTx/>
                  <a:latin typeface="Verdana"/>
                  <a:ea typeface="+mn-ea"/>
                  <a:cs typeface="+mn-cs"/>
                </a:rPr>
                <a:t>use of Azure Functions to continuously check external API availability</a:t>
              </a:r>
              <a:r>
                <a:rPr kumimoji="0" lang="en-US" sz="1050" b="0" i="0" u="none" strike="noStrike" kern="1200" cap="none" spc="0" normalizeH="0" baseline="0" noProof="0">
                  <a:ln>
                    <a:noFill/>
                  </a:ln>
                  <a:solidFill>
                    <a:srgbClr val="000000"/>
                  </a:solidFill>
                  <a:effectLst/>
                  <a:uLnTx/>
                  <a:uFillTx/>
                  <a:latin typeface="Verdana"/>
                  <a:ea typeface="+mn-ea"/>
                  <a:cs typeface="+mn-cs"/>
                </a:rPr>
                <a:t>. This ensured smooth functioning of GUI components and use of </a:t>
              </a:r>
              <a:r>
                <a:rPr kumimoji="0" lang="en-US" sz="1050" b="0" i="0" u="none" strike="noStrike" kern="1200" cap="none" spc="0" normalizeH="0" baseline="0" noProof="0" err="1">
                  <a:ln>
                    <a:noFill/>
                  </a:ln>
                  <a:solidFill>
                    <a:srgbClr val="000000"/>
                  </a:solidFill>
                  <a:effectLst/>
                  <a:uLnTx/>
                  <a:uFillTx/>
                  <a:latin typeface="Verdana"/>
                  <a:ea typeface="+mn-ea"/>
                  <a:cs typeface="+mn-cs"/>
                </a:rPr>
                <a:t>ReSharper</a:t>
              </a:r>
              <a:r>
                <a:rPr kumimoji="0" lang="en-US" sz="1050" b="0" i="0" u="none" strike="noStrike" kern="1200" cap="none" spc="0" normalizeH="0" baseline="0" noProof="0">
                  <a:ln>
                    <a:noFill/>
                  </a:ln>
                  <a:solidFill>
                    <a:srgbClr val="000000"/>
                  </a:solidFill>
                  <a:effectLst/>
                  <a:uLnTx/>
                  <a:uFillTx/>
                  <a:latin typeface="Verdana"/>
                  <a:ea typeface="+mn-ea"/>
                  <a:cs typeface="+mn-cs"/>
                </a:rPr>
                <a:t> tool provided additional code analysis and refactoring features.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For </a:t>
              </a:r>
              <a:r>
                <a:rPr kumimoji="0" lang="en-US" sz="1050" b="1" i="0" u="none" strike="noStrike" kern="1200" cap="none" spc="0" normalizeH="0" baseline="0" noProof="0">
                  <a:ln>
                    <a:noFill/>
                  </a:ln>
                  <a:solidFill>
                    <a:srgbClr val="000000"/>
                  </a:solidFill>
                  <a:effectLst/>
                  <a:uLnTx/>
                  <a:uFillTx/>
                  <a:latin typeface="Verdana"/>
                  <a:ea typeface="+mn-ea"/>
                  <a:cs typeface="+mn-cs"/>
                </a:rPr>
                <a:t>automating data movement and data transformation, Sogeti used ‘Azure Data Factory’</a:t>
              </a:r>
              <a:r>
                <a:rPr kumimoji="0" lang="en-US" sz="1050" b="0" i="0" u="none" strike="noStrike" kern="1200" cap="none" spc="0" normalizeH="0" baseline="0" noProof="0">
                  <a:ln>
                    <a:noFill/>
                  </a:ln>
                  <a:solidFill>
                    <a:srgbClr val="000000"/>
                  </a:solidFill>
                  <a:effectLst/>
                  <a:uLnTx/>
                  <a:uFillTx/>
                  <a:latin typeface="Verdana"/>
                  <a:ea typeface="+mn-ea"/>
                  <a:cs typeface="+mn-cs"/>
                </a:rPr>
                <a:t> to create data-driven workflows in the Cloud.</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Sogeti </a:t>
              </a:r>
              <a:r>
                <a:rPr kumimoji="0" lang="en-US" sz="1050" b="1" i="0" u="none" strike="noStrike" kern="1200" cap="none" spc="0" normalizeH="0" baseline="0" noProof="0">
                  <a:ln>
                    <a:noFill/>
                  </a:ln>
                  <a:solidFill>
                    <a:srgbClr val="000000"/>
                  </a:solidFill>
                  <a:effectLst/>
                  <a:uLnTx/>
                  <a:uFillTx/>
                  <a:latin typeface="Verdana"/>
                  <a:ea typeface="+mn-ea"/>
                  <a:cs typeface="+mn-cs"/>
                </a:rPr>
                <a:t>developed automation test cases</a:t>
              </a:r>
              <a:r>
                <a:rPr kumimoji="0" lang="en-US" sz="1050" b="0" i="0" u="none" strike="noStrike" kern="1200" cap="none" spc="0" normalizeH="0" baseline="0" noProof="0">
                  <a:ln>
                    <a:noFill/>
                  </a:ln>
                  <a:solidFill>
                    <a:srgbClr val="000000"/>
                  </a:solidFill>
                  <a:effectLst/>
                  <a:uLnTx/>
                  <a:uFillTx/>
                  <a:latin typeface="Verdana"/>
                  <a:ea typeface="+mn-ea"/>
                  <a:cs typeface="+mn-cs"/>
                </a:rPr>
                <a:t> which enabled faster and more consistent testing of core functionality.</a:t>
              </a:r>
            </a:p>
          </p:txBody>
        </p:sp>
        <p:sp>
          <p:nvSpPr>
            <p:cNvPr id="35" name="Rectangle 34"/>
            <p:cNvSpPr/>
            <p:nvPr/>
          </p:nvSpPr>
          <p:spPr bwMode="auto">
            <a:xfrm>
              <a:off x="4265118" y="2483913"/>
              <a:ext cx="3661763" cy="377886"/>
            </a:xfrm>
            <a:prstGeom prst="rect">
              <a:avLst/>
            </a:prstGeom>
            <a:solidFill>
              <a:schemeClr val="accent2"/>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Solutions</a:t>
              </a:r>
            </a:p>
          </p:txBody>
        </p:sp>
        <p:sp>
          <p:nvSpPr>
            <p:cNvPr id="40" name="Rectangle 39"/>
            <p:cNvSpPr>
              <a:spLocks/>
            </p:cNvSpPr>
            <p:nvPr/>
          </p:nvSpPr>
          <p:spPr bwMode="auto">
            <a:xfrm>
              <a:off x="8149237" y="2861798"/>
              <a:ext cx="3661763" cy="3591387"/>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0" marR="0" lvl="0" indent="0" algn="l" defTabSz="914400" rtl="0" eaLnBrk="1" fontAlgn="auto" latinLnBrk="0" hangingPunct="1">
                <a:lnSpc>
                  <a:spcPct val="100000"/>
                </a:lnSpc>
                <a:spcBef>
                  <a:spcPts val="0"/>
                </a:spcBef>
                <a:spcAft>
                  <a:spcPts val="300"/>
                </a:spcAft>
                <a:buClr>
                  <a:srgbClr val="0070AD"/>
                </a:buClr>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The Results realized are:</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1" i="0" u="none" strike="noStrike" kern="1200" cap="none" spc="0" normalizeH="0" baseline="0" noProof="0">
                  <a:ln>
                    <a:noFill/>
                  </a:ln>
                  <a:solidFill>
                    <a:srgbClr val="000000"/>
                  </a:solidFill>
                  <a:effectLst/>
                  <a:uLnTx/>
                  <a:uFillTx/>
                  <a:latin typeface="Verdana"/>
                  <a:ea typeface="+mn-ea"/>
                  <a:cs typeface="+mn-cs"/>
                </a:rPr>
                <a:t>Improved UI/UX </a:t>
              </a:r>
              <a:r>
                <a:rPr kumimoji="0" lang="en-US" sz="1050" b="0" i="0" u="none" strike="noStrike" kern="1200" cap="none" spc="0" normalizeH="0" baseline="0" noProof="0">
                  <a:ln>
                    <a:noFill/>
                  </a:ln>
                  <a:solidFill>
                    <a:srgbClr val="000000"/>
                  </a:solidFill>
                  <a:effectLst/>
                  <a:uLnTx/>
                  <a:uFillTx/>
                  <a:latin typeface="Verdana"/>
                  <a:ea typeface="+mn-ea"/>
                  <a:cs typeface="+mn-cs"/>
                </a:rPr>
                <a:t>experience.</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1" i="0" u="none" strike="noStrike" kern="1200" cap="none" spc="0" normalizeH="0" baseline="0" noProof="0">
                  <a:ln>
                    <a:noFill/>
                  </a:ln>
                  <a:solidFill>
                    <a:srgbClr val="000000"/>
                  </a:solidFill>
                  <a:effectLst/>
                  <a:uLnTx/>
                  <a:uFillTx/>
                  <a:latin typeface="Verdana"/>
                  <a:ea typeface="+mn-ea"/>
                  <a:cs typeface="+mn-cs"/>
                </a:rPr>
                <a:t>Improved agility </a:t>
              </a:r>
              <a:r>
                <a:rPr kumimoji="0" lang="en-US" sz="1050" b="0" i="0" u="none" strike="noStrike" kern="1200" cap="none" spc="0" normalizeH="0" baseline="0" noProof="0">
                  <a:ln>
                    <a:noFill/>
                  </a:ln>
                  <a:solidFill>
                    <a:srgbClr val="000000"/>
                  </a:solidFill>
                  <a:effectLst/>
                  <a:uLnTx/>
                  <a:uFillTx/>
                  <a:latin typeface="Verdana"/>
                  <a:ea typeface="+mn-ea"/>
                  <a:cs typeface="+mn-cs"/>
                </a:rPr>
                <a:t>that would enable implementation of new features with ease and precision.</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Complete </a:t>
              </a:r>
              <a:r>
                <a:rPr kumimoji="0" lang="en-US" sz="1050" b="1" i="0" u="none" strike="noStrike" kern="1200" cap="none" spc="0" normalizeH="0" baseline="0" noProof="0">
                  <a:ln>
                    <a:noFill/>
                  </a:ln>
                  <a:solidFill>
                    <a:srgbClr val="000000"/>
                  </a:solidFill>
                  <a:effectLst/>
                  <a:uLnTx/>
                  <a:uFillTx/>
                  <a:latin typeface="Verdana"/>
                  <a:ea typeface="+mn-ea"/>
                  <a:cs typeface="+mn-cs"/>
                </a:rPr>
                <a:t>redesign of database to remove any inconsistency in modeling technique.</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1" i="0" u="none" strike="noStrike" kern="1200" cap="none" spc="0" normalizeH="0" baseline="0" noProof="0">
                  <a:ln>
                    <a:noFill/>
                  </a:ln>
                  <a:solidFill>
                    <a:srgbClr val="000000"/>
                  </a:solidFill>
                  <a:effectLst/>
                  <a:uLnTx/>
                  <a:uFillTx/>
                  <a:latin typeface="Verdana"/>
                  <a:ea typeface="+mn-ea"/>
                  <a:cs typeface="+mn-cs"/>
                </a:rPr>
                <a:t>Auto-build</a:t>
              </a:r>
              <a:r>
                <a:rPr kumimoji="0" lang="en-US" sz="1050" b="0" i="0" u="none" strike="noStrike" kern="1200" cap="none" spc="0" normalizeH="0" baseline="0" noProof="0">
                  <a:ln>
                    <a:noFill/>
                  </a:ln>
                  <a:solidFill>
                    <a:srgbClr val="000000"/>
                  </a:solidFill>
                  <a:effectLst/>
                  <a:uLnTx/>
                  <a:uFillTx/>
                  <a:latin typeface="Verdana"/>
                  <a:ea typeface="+mn-ea"/>
                  <a:cs typeface="+mn-cs"/>
                </a:rPr>
                <a:t> and </a:t>
              </a:r>
              <a:r>
                <a:rPr kumimoji="0" lang="en-US" sz="1050" b="1" i="0" u="none" strike="noStrike" kern="1200" cap="none" spc="0" normalizeH="0" baseline="0" noProof="0">
                  <a:ln>
                    <a:noFill/>
                  </a:ln>
                  <a:solidFill>
                    <a:srgbClr val="000000"/>
                  </a:solidFill>
                  <a:effectLst/>
                  <a:uLnTx/>
                  <a:uFillTx/>
                  <a:latin typeface="Verdana"/>
                  <a:ea typeface="+mn-ea"/>
                  <a:cs typeface="+mn-cs"/>
                </a:rPr>
                <a:t>auto-deployment by CI/CD pipeline.</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1" i="0" u="none" strike="noStrike" kern="1200" cap="none" spc="0" normalizeH="0" baseline="0" noProof="0">
                  <a:ln>
                    <a:noFill/>
                  </a:ln>
                  <a:solidFill>
                    <a:srgbClr val="000000"/>
                  </a:solidFill>
                  <a:effectLst/>
                  <a:uLnTx/>
                  <a:uFillTx/>
                  <a:latin typeface="Verdana"/>
                  <a:ea typeface="+mn-ea"/>
                  <a:cs typeface="+mn-cs"/>
                </a:rPr>
                <a:t>Increased security </a:t>
              </a:r>
              <a:r>
                <a:rPr kumimoji="0" lang="en-US" sz="1050" b="0" i="0" u="none" strike="noStrike" kern="1200" cap="none" spc="0" normalizeH="0" baseline="0" noProof="0">
                  <a:ln>
                    <a:noFill/>
                  </a:ln>
                  <a:solidFill>
                    <a:srgbClr val="000000"/>
                  </a:solidFill>
                  <a:effectLst/>
                  <a:uLnTx/>
                  <a:uFillTx/>
                  <a:latin typeface="Verdana"/>
                  <a:ea typeface="+mn-ea"/>
                  <a:cs typeface="+mn-cs"/>
                </a:rPr>
                <a:t>through better authentication authorization.</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Improvement in </a:t>
              </a:r>
              <a:r>
                <a:rPr kumimoji="0" lang="en-US" sz="1050" b="1" i="0" u="none" strike="noStrike" kern="1200" cap="none" spc="0" normalizeH="0" baseline="0" noProof="0">
                  <a:ln>
                    <a:noFill/>
                  </a:ln>
                  <a:solidFill>
                    <a:srgbClr val="000000"/>
                  </a:solidFill>
                  <a:effectLst/>
                  <a:uLnTx/>
                  <a:uFillTx/>
                  <a:latin typeface="Verdana"/>
                  <a:ea typeface="+mn-ea"/>
                  <a:cs typeface="+mn-cs"/>
                </a:rPr>
                <a:t>application scalability for large </a:t>
              </a:r>
              <a:r>
                <a:rPr kumimoji="0" lang="en-US" sz="1050" b="1" i="0" u="none" strike="noStrike" kern="1200" cap="none" spc="0" normalizeH="0" baseline="0" noProof="0" err="1">
                  <a:ln>
                    <a:noFill/>
                  </a:ln>
                  <a:solidFill>
                    <a:srgbClr val="000000"/>
                  </a:solidFill>
                  <a:effectLst/>
                  <a:uLnTx/>
                  <a:uFillTx/>
                  <a:latin typeface="Verdana"/>
                  <a:ea typeface="+mn-ea"/>
                  <a:cs typeface="+mn-cs"/>
                </a:rPr>
                <a:t>userbase</a:t>
              </a:r>
              <a:r>
                <a:rPr kumimoji="0" lang="en-US" sz="1050" b="1" i="0" u="none" strike="noStrike" kern="1200" cap="none" spc="0" normalizeH="0" baseline="0" noProof="0">
                  <a:ln>
                    <a:noFill/>
                  </a:ln>
                  <a:solidFill>
                    <a:srgbClr val="000000"/>
                  </a:solidFill>
                  <a:effectLst/>
                  <a:uLnTx/>
                  <a:uFillTx/>
                  <a:latin typeface="Verdana"/>
                  <a:ea typeface="+mn-ea"/>
                  <a:cs typeface="+mn-cs"/>
                </a:rPr>
                <a:t> and maintainability.</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1" i="0" u="none" strike="noStrike" kern="1200" cap="none" spc="0" normalizeH="0" baseline="0" noProof="0">
                  <a:ln>
                    <a:noFill/>
                  </a:ln>
                  <a:solidFill>
                    <a:srgbClr val="000000"/>
                  </a:solidFill>
                  <a:effectLst/>
                  <a:uLnTx/>
                  <a:uFillTx/>
                  <a:latin typeface="Verdana"/>
                  <a:ea typeface="+mn-ea"/>
                  <a:cs typeface="+mn-cs"/>
                </a:rPr>
                <a:t>Technologies:</a:t>
              </a:r>
              <a:r>
                <a:rPr kumimoji="0" lang="en-US" sz="1050" b="0" i="0" u="none" strike="noStrike" kern="1200" cap="none" spc="0" normalizeH="0" baseline="0" noProof="0">
                  <a:ln>
                    <a:noFill/>
                  </a:ln>
                  <a:solidFill>
                    <a:srgbClr val="000000"/>
                  </a:solidFill>
                  <a:effectLst/>
                  <a:uLnTx/>
                  <a:uFillTx/>
                  <a:latin typeface="Verdana"/>
                  <a:ea typeface="+mn-ea"/>
                  <a:cs typeface="+mn-cs"/>
                </a:rPr>
                <a:t> .NET MVC, Azure, SQL Server</a:t>
              </a:r>
            </a:p>
          </p:txBody>
        </p:sp>
        <p:sp>
          <p:nvSpPr>
            <p:cNvPr id="41" name="Rectangle 40"/>
            <p:cNvSpPr/>
            <p:nvPr/>
          </p:nvSpPr>
          <p:spPr bwMode="auto">
            <a:xfrm>
              <a:off x="8149237" y="2483913"/>
              <a:ext cx="3661763" cy="377886"/>
            </a:xfrm>
            <a:prstGeom prst="rect">
              <a:avLst/>
            </a:prstGeom>
            <a:solidFill>
              <a:schemeClr val="accent5"/>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Benefits / Results</a:t>
              </a:r>
            </a:p>
          </p:txBody>
        </p:sp>
        <p:sp>
          <p:nvSpPr>
            <p:cNvPr id="53" name="Oval 20">
              <a:extLst>
                <a:ext uri="{FF2B5EF4-FFF2-40B4-BE49-F238E27FC236}">
                  <a16:creationId xmlns:a16="http://schemas.microsoft.com/office/drawing/2014/main" id="{4ACDE280-0888-4805-A0C4-995206F5AC37}"/>
                </a:ext>
              </a:extLst>
            </p:cNvPr>
            <p:cNvSpPr/>
            <p:nvPr/>
          </p:nvSpPr>
          <p:spPr>
            <a:xfrm>
              <a:off x="8267919"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54" name="Oval 20">
              <a:extLst>
                <a:ext uri="{FF2B5EF4-FFF2-40B4-BE49-F238E27FC236}">
                  <a16:creationId xmlns:a16="http://schemas.microsoft.com/office/drawing/2014/main" id="{DD2078A7-DCC1-45CD-840D-B363978513A6}"/>
                </a:ext>
              </a:extLst>
            </p:cNvPr>
            <p:cNvSpPr/>
            <p:nvPr/>
          </p:nvSpPr>
          <p:spPr>
            <a:xfrm>
              <a:off x="4337678"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55" name="Oval 20">
              <a:extLst>
                <a:ext uri="{FF2B5EF4-FFF2-40B4-BE49-F238E27FC236}">
                  <a16:creationId xmlns:a16="http://schemas.microsoft.com/office/drawing/2014/main" id="{AFEA203E-728B-496D-AECD-4F9F21F2F1DF}"/>
                </a:ext>
              </a:extLst>
            </p:cNvPr>
            <p:cNvSpPr/>
            <p:nvPr/>
          </p:nvSpPr>
          <p:spPr>
            <a:xfrm>
              <a:off x="453559"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pic>
          <p:nvPicPr>
            <p:cNvPr id="56" name="Picture 55">
              <a:extLst>
                <a:ext uri="{FF2B5EF4-FFF2-40B4-BE49-F238E27FC236}">
                  <a16:creationId xmlns:a16="http://schemas.microsoft.com/office/drawing/2014/main" id="{C1AF14DA-9597-427C-8F51-250A7859D7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93" t="23085" r="5251" b="11306"/>
            <a:stretch/>
          </p:blipFill>
          <p:spPr>
            <a:xfrm>
              <a:off x="4378781" y="2404138"/>
              <a:ext cx="419639" cy="310168"/>
            </a:xfrm>
            <a:prstGeom prst="rect">
              <a:avLst/>
            </a:prstGeom>
          </p:spPr>
        </p:pic>
        <p:pic>
          <p:nvPicPr>
            <p:cNvPr id="57" name="Picture 56">
              <a:extLst>
                <a:ext uri="{FF2B5EF4-FFF2-40B4-BE49-F238E27FC236}">
                  <a16:creationId xmlns:a16="http://schemas.microsoft.com/office/drawing/2014/main" id="{7BAB26CF-71D7-4CC2-8C5C-D57F4ED784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0701" y="2347956"/>
              <a:ext cx="484176" cy="449728"/>
            </a:xfrm>
            <a:prstGeom prst="rect">
              <a:avLst/>
            </a:prstGeom>
          </p:spPr>
        </p:pic>
        <p:pic>
          <p:nvPicPr>
            <p:cNvPr id="58" name="Picture 57">
              <a:extLst>
                <a:ext uri="{FF2B5EF4-FFF2-40B4-BE49-F238E27FC236}">
                  <a16:creationId xmlns:a16="http://schemas.microsoft.com/office/drawing/2014/main" id="{54F64626-A8EA-4024-BD0B-831D1CF8FB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27" t="28393" r="15757" b="9925"/>
            <a:stretch/>
          </p:blipFill>
          <p:spPr>
            <a:xfrm>
              <a:off x="497363" y="2473138"/>
              <a:ext cx="419270" cy="264028"/>
            </a:xfrm>
            <a:prstGeom prst="rect">
              <a:avLst/>
            </a:prstGeom>
          </p:spPr>
        </p:pic>
        <p:pic>
          <p:nvPicPr>
            <p:cNvPr id="59" name="Picture 58">
              <a:extLst>
                <a:ext uri="{FF2B5EF4-FFF2-40B4-BE49-F238E27FC236}">
                  <a16:creationId xmlns:a16="http://schemas.microsoft.com/office/drawing/2014/main" id="{4DCC9ED5-E35A-4E48-8A8E-4EF6C92A74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803" t="12803" r="12803" b="12803"/>
            <a:stretch/>
          </p:blipFill>
          <p:spPr>
            <a:xfrm flipH="1">
              <a:off x="535152" y="1606118"/>
              <a:ext cx="402583" cy="336027"/>
            </a:xfrm>
            <a:prstGeom prst="rect">
              <a:avLst/>
            </a:prstGeom>
          </p:spPr>
        </p:pic>
      </p:grpSp>
    </p:spTree>
    <p:extLst>
      <p:ext uri="{BB962C8B-B14F-4D97-AF65-F5344CB8AC3E}">
        <p14:creationId xmlns:p14="http://schemas.microsoft.com/office/powerpoint/2010/main" val="1871094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AD3FAA8-650A-4E1B-B561-D86BE9AFB0F0}"/>
              </a:ext>
            </a:extLst>
          </p:cNvPr>
          <p:cNvSpPr>
            <a:spLocks noGrp="1"/>
          </p:cNvSpPr>
          <p:nvPr>
            <p:ph type="title"/>
          </p:nvPr>
        </p:nvSpPr>
        <p:spPr/>
        <p:txBody>
          <a:bodyPr/>
          <a:lstStyle/>
          <a:p>
            <a:r>
              <a:rPr lang="en-US"/>
              <a:t>Development of a harmonized web application for </a:t>
            </a:r>
            <a:br>
              <a:rPr lang="en-US"/>
            </a:br>
            <a:r>
              <a:rPr lang="en-US" err="1"/>
              <a:t>Westdeutscher</a:t>
            </a:r>
            <a:r>
              <a:rPr lang="en-US"/>
              <a:t> Rundfunk  </a:t>
            </a:r>
            <a:endParaRPr lang="pt-PT"/>
          </a:p>
        </p:txBody>
      </p:sp>
      <p:grpSp>
        <p:nvGrpSpPr>
          <p:cNvPr id="3" name="Group 2">
            <a:extLst>
              <a:ext uri="{FF2B5EF4-FFF2-40B4-BE49-F238E27FC236}">
                <a16:creationId xmlns:a16="http://schemas.microsoft.com/office/drawing/2014/main" id="{DBC904C9-357D-42BE-A789-2DBBDF6BD670}"/>
              </a:ext>
            </a:extLst>
          </p:cNvPr>
          <p:cNvGrpSpPr/>
          <p:nvPr/>
        </p:nvGrpSpPr>
        <p:grpSpPr>
          <a:xfrm>
            <a:off x="381000" y="1488569"/>
            <a:ext cx="11430000" cy="4964620"/>
            <a:chOff x="381000" y="1405704"/>
            <a:chExt cx="11430000" cy="4964620"/>
          </a:xfrm>
        </p:grpSpPr>
        <p:sp>
          <p:nvSpPr>
            <p:cNvPr id="29" name="Rounded Rectangle 48">
              <a:extLst>
                <a:ext uri="{FF2B5EF4-FFF2-40B4-BE49-F238E27FC236}">
                  <a16:creationId xmlns:a16="http://schemas.microsoft.com/office/drawing/2014/main" id="{B10F4890-5BCA-4166-B44D-5A894E88EDC5}"/>
                </a:ext>
              </a:extLst>
            </p:cNvPr>
            <p:cNvSpPr/>
            <p:nvPr/>
          </p:nvSpPr>
          <p:spPr>
            <a:xfrm>
              <a:off x="381000" y="1405704"/>
              <a:ext cx="11424840" cy="789906"/>
            </a:xfrm>
            <a:prstGeom prst="roundRect">
              <a:avLst>
                <a:gd name="adj" fmla="val 98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53619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white"/>
                  </a:solidFill>
                  <a:effectLst/>
                  <a:uLnTx/>
                  <a:uFillTx/>
                  <a:latin typeface="Verdana"/>
                  <a:ea typeface="+mn-ea"/>
                  <a:cs typeface="+mn-cs"/>
                </a:rPr>
                <a:t>Westdeutscher</a:t>
              </a:r>
              <a:r>
                <a:rPr kumimoji="0" lang="en-US" sz="1200" b="0" i="0" u="none" strike="noStrike" kern="1200" cap="none" spc="0" normalizeH="0" baseline="0" noProof="0">
                  <a:ln>
                    <a:noFill/>
                  </a:ln>
                  <a:solidFill>
                    <a:prstClr val="white"/>
                  </a:solidFill>
                  <a:effectLst/>
                  <a:uLnTx/>
                  <a:uFillTx/>
                  <a:latin typeface="Verdana"/>
                  <a:ea typeface="+mn-ea"/>
                  <a:cs typeface="+mn-cs"/>
                </a:rPr>
                <a:t> Rundfunk Köln (WDR, West German Broadcasting Cologne) is a German public-broadcasting institution based in the Federal State of North Rhine-Westphalia with its main office in Cologne.</a:t>
              </a:r>
            </a:p>
          </p:txBody>
        </p:sp>
        <p:sp>
          <p:nvSpPr>
            <p:cNvPr id="30" name="Rectangle 29">
              <a:extLst>
                <a:ext uri="{FF2B5EF4-FFF2-40B4-BE49-F238E27FC236}">
                  <a16:creationId xmlns:a16="http://schemas.microsoft.com/office/drawing/2014/main" id="{30F5022A-539A-4F11-B0AE-63A71ECD4083}"/>
                </a:ext>
              </a:extLst>
            </p:cNvPr>
            <p:cNvSpPr/>
            <p:nvPr/>
          </p:nvSpPr>
          <p:spPr>
            <a:xfrm>
              <a:off x="478158" y="1474425"/>
              <a:ext cx="1279522" cy="652465"/>
            </a:xfrm>
            <a:prstGeom prst="rect">
              <a:avLst/>
            </a:prstGeom>
            <a:solidFill>
              <a:schemeClr val="accent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86400" rIns="864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t>Client </a:t>
              </a:r>
              <a:b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br>
              <a: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t>Overview</a:t>
              </a:r>
            </a:p>
          </p:txBody>
        </p:sp>
        <p:sp>
          <p:nvSpPr>
            <p:cNvPr id="31" name="Rectangle 30">
              <a:extLst>
                <a:ext uri="{FF2B5EF4-FFF2-40B4-BE49-F238E27FC236}">
                  <a16:creationId xmlns:a16="http://schemas.microsoft.com/office/drawing/2014/main" id="{78A63FF4-E4EA-4EB7-86F0-EB963F66E64C}"/>
                </a:ext>
              </a:extLst>
            </p:cNvPr>
            <p:cNvSpPr>
              <a:spLocks/>
            </p:cNvSpPr>
            <p:nvPr/>
          </p:nvSpPr>
          <p:spPr bwMode="auto">
            <a:xfrm>
              <a:off x="381001" y="2778935"/>
              <a:ext cx="3661763"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The departments for production and technology were working with different processes and tools for resource planning</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Allocation of resources across departments is not governed by standard procedures and has no appropriate support by an integrated IT solution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Entering of actual time efforts is performed via an SAP solution, which especially is not very convenient for employees with lots of travel activities</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The heterogeneous process and system landscape leads to an inconsistent data base for the calculation of KPIs (e.g. key productivity indicators). </a:t>
              </a:r>
            </a:p>
          </p:txBody>
        </p:sp>
        <p:sp>
          <p:nvSpPr>
            <p:cNvPr id="32" name="Rectangle 31">
              <a:extLst>
                <a:ext uri="{FF2B5EF4-FFF2-40B4-BE49-F238E27FC236}">
                  <a16:creationId xmlns:a16="http://schemas.microsoft.com/office/drawing/2014/main" id="{F0129AA5-4A06-4F2D-A185-D1F22335CD35}"/>
                </a:ext>
              </a:extLst>
            </p:cNvPr>
            <p:cNvSpPr/>
            <p:nvPr/>
          </p:nvSpPr>
          <p:spPr bwMode="auto">
            <a:xfrm>
              <a:off x="381001" y="2401048"/>
              <a:ext cx="3661763" cy="377886"/>
            </a:xfrm>
            <a:prstGeom prst="rect">
              <a:avLst/>
            </a:prstGeom>
            <a:solidFill>
              <a:schemeClr val="accent4"/>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Background</a:t>
              </a:r>
            </a:p>
          </p:txBody>
        </p:sp>
        <p:sp>
          <p:nvSpPr>
            <p:cNvPr id="33" name="Rectangle 32">
              <a:extLst>
                <a:ext uri="{FF2B5EF4-FFF2-40B4-BE49-F238E27FC236}">
                  <a16:creationId xmlns:a16="http://schemas.microsoft.com/office/drawing/2014/main" id="{08B45C7A-909C-4450-AB25-CB275E86CA61}"/>
                </a:ext>
              </a:extLst>
            </p:cNvPr>
            <p:cNvSpPr>
              <a:spLocks/>
            </p:cNvSpPr>
            <p:nvPr/>
          </p:nvSpPr>
          <p:spPr bwMode="auto">
            <a:xfrm>
              <a:off x="4265118" y="2778935"/>
              <a:ext cx="3661763"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Capgemini ran an ASE workshop with representatives of the departments to define the to-be processes together.</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The processes were made to be harmonized and an established, industry-specific application was implemented as the standard tool and integrated to the existing SAP solution for tracking of actual time efforts.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The web application was launched for the employees that shows the most up-to-date version of own assignments and selected resource plans.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Time tracking is also performed via the mobile web application including pre-filled data from resource planning to increase data quality.</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Various change management measures are applied to embed the transformation in the organization. </a:t>
              </a:r>
            </a:p>
          </p:txBody>
        </p:sp>
        <p:sp>
          <p:nvSpPr>
            <p:cNvPr id="34" name="Rectangle 33">
              <a:extLst>
                <a:ext uri="{FF2B5EF4-FFF2-40B4-BE49-F238E27FC236}">
                  <a16:creationId xmlns:a16="http://schemas.microsoft.com/office/drawing/2014/main" id="{C2B53052-F68E-48E2-9E87-888E9F0D0AD3}"/>
                </a:ext>
              </a:extLst>
            </p:cNvPr>
            <p:cNvSpPr/>
            <p:nvPr/>
          </p:nvSpPr>
          <p:spPr bwMode="auto">
            <a:xfrm>
              <a:off x="4265118" y="2401048"/>
              <a:ext cx="3661763" cy="377886"/>
            </a:xfrm>
            <a:prstGeom prst="rect">
              <a:avLst/>
            </a:prstGeom>
            <a:solidFill>
              <a:schemeClr val="accent2"/>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Solutions</a:t>
              </a:r>
            </a:p>
          </p:txBody>
        </p:sp>
        <p:sp>
          <p:nvSpPr>
            <p:cNvPr id="35" name="Rectangle 34">
              <a:extLst>
                <a:ext uri="{FF2B5EF4-FFF2-40B4-BE49-F238E27FC236}">
                  <a16:creationId xmlns:a16="http://schemas.microsoft.com/office/drawing/2014/main" id="{F120AE4E-5B5D-4596-B8D4-12D31268C56E}"/>
                </a:ext>
              </a:extLst>
            </p:cNvPr>
            <p:cNvSpPr>
              <a:spLocks/>
            </p:cNvSpPr>
            <p:nvPr/>
          </p:nvSpPr>
          <p:spPr bwMode="auto">
            <a:xfrm>
              <a:off x="8149237" y="2778933"/>
              <a:ext cx="3661763"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Harmonized processes and a standard tool facilitates the allocation of resources across different departments.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In future, the publishing process for resource plans can be performed via a digital i.e. paperless workflow.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Production staff benefit from a handy mobile solution for getting an overview on assignments and for actual time tracking.</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Process standardization leads to a harmonized data base and an increase in business performance transparency.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The harmonization within the division acts as the basis for future projects with regards to workflow optimization and system integration.</a:t>
              </a:r>
            </a:p>
          </p:txBody>
        </p:sp>
        <p:sp>
          <p:nvSpPr>
            <p:cNvPr id="36" name="Rectangle 35">
              <a:extLst>
                <a:ext uri="{FF2B5EF4-FFF2-40B4-BE49-F238E27FC236}">
                  <a16:creationId xmlns:a16="http://schemas.microsoft.com/office/drawing/2014/main" id="{72345186-2E64-418C-9F11-876C7684F841}"/>
                </a:ext>
              </a:extLst>
            </p:cNvPr>
            <p:cNvSpPr/>
            <p:nvPr/>
          </p:nvSpPr>
          <p:spPr bwMode="auto">
            <a:xfrm>
              <a:off x="8149237" y="2401048"/>
              <a:ext cx="3661763" cy="377886"/>
            </a:xfrm>
            <a:prstGeom prst="rect">
              <a:avLst/>
            </a:prstGeom>
            <a:solidFill>
              <a:schemeClr val="accent5"/>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Benefits / Results</a:t>
              </a:r>
            </a:p>
          </p:txBody>
        </p:sp>
        <p:sp>
          <p:nvSpPr>
            <p:cNvPr id="37" name="Oval 20">
              <a:extLst>
                <a:ext uri="{FF2B5EF4-FFF2-40B4-BE49-F238E27FC236}">
                  <a16:creationId xmlns:a16="http://schemas.microsoft.com/office/drawing/2014/main" id="{37A3D2D7-0A87-4674-87B3-2F8950BC7171}"/>
                </a:ext>
              </a:extLst>
            </p:cNvPr>
            <p:cNvSpPr/>
            <p:nvPr/>
          </p:nvSpPr>
          <p:spPr>
            <a:xfrm>
              <a:off x="8267919" y="2290589"/>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38" name="Oval 20">
              <a:extLst>
                <a:ext uri="{FF2B5EF4-FFF2-40B4-BE49-F238E27FC236}">
                  <a16:creationId xmlns:a16="http://schemas.microsoft.com/office/drawing/2014/main" id="{EF0C2B08-628A-4CFB-8D2C-6E7145A101C7}"/>
                </a:ext>
              </a:extLst>
            </p:cNvPr>
            <p:cNvSpPr/>
            <p:nvPr/>
          </p:nvSpPr>
          <p:spPr>
            <a:xfrm>
              <a:off x="4337678" y="2290589"/>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39" name="Oval 20">
              <a:extLst>
                <a:ext uri="{FF2B5EF4-FFF2-40B4-BE49-F238E27FC236}">
                  <a16:creationId xmlns:a16="http://schemas.microsoft.com/office/drawing/2014/main" id="{11295264-18C9-4115-BD33-0B69B576B04C}"/>
                </a:ext>
              </a:extLst>
            </p:cNvPr>
            <p:cNvSpPr/>
            <p:nvPr/>
          </p:nvSpPr>
          <p:spPr>
            <a:xfrm>
              <a:off x="453559" y="2290589"/>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pic>
          <p:nvPicPr>
            <p:cNvPr id="40" name="Picture 39">
              <a:extLst>
                <a:ext uri="{FF2B5EF4-FFF2-40B4-BE49-F238E27FC236}">
                  <a16:creationId xmlns:a16="http://schemas.microsoft.com/office/drawing/2014/main" id="{F7CE93C8-2A6E-40BD-93C6-6BE67A61B1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93" t="23085" r="5251" b="11306"/>
            <a:stretch/>
          </p:blipFill>
          <p:spPr>
            <a:xfrm>
              <a:off x="4378781" y="2321273"/>
              <a:ext cx="419639" cy="310168"/>
            </a:xfrm>
            <a:prstGeom prst="rect">
              <a:avLst/>
            </a:prstGeom>
          </p:spPr>
        </p:pic>
        <p:pic>
          <p:nvPicPr>
            <p:cNvPr id="41" name="Picture 40">
              <a:extLst>
                <a:ext uri="{FF2B5EF4-FFF2-40B4-BE49-F238E27FC236}">
                  <a16:creationId xmlns:a16="http://schemas.microsoft.com/office/drawing/2014/main" id="{B933073E-3759-4345-9C43-D5EC2B27A5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0701" y="2265091"/>
              <a:ext cx="484176" cy="449728"/>
            </a:xfrm>
            <a:prstGeom prst="rect">
              <a:avLst/>
            </a:prstGeom>
          </p:spPr>
        </p:pic>
        <p:pic>
          <p:nvPicPr>
            <p:cNvPr id="42" name="Picture 41">
              <a:extLst>
                <a:ext uri="{FF2B5EF4-FFF2-40B4-BE49-F238E27FC236}">
                  <a16:creationId xmlns:a16="http://schemas.microsoft.com/office/drawing/2014/main" id="{26CBA211-4DDC-4AEB-B879-12C0B31503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27" t="28393" r="15757" b="9925"/>
            <a:stretch/>
          </p:blipFill>
          <p:spPr>
            <a:xfrm>
              <a:off x="497363" y="2390273"/>
              <a:ext cx="419270" cy="264028"/>
            </a:xfrm>
            <a:prstGeom prst="rect">
              <a:avLst/>
            </a:prstGeom>
          </p:spPr>
        </p:pic>
        <p:pic>
          <p:nvPicPr>
            <p:cNvPr id="43" name="Picture 42">
              <a:extLst>
                <a:ext uri="{FF2B5EF4-FFF2-40B4-BE49-F238E27FC236}">
                  <a16:creationId xmlns:a16="http://schemas.microsoft.com/office/drawing/2014/main" id="{4B5D2FA2-7852-4137-A109-B51EF89784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803" t="12803" r="12803" b="12803"/>
            <a:stretch/>
          </p:blipFill>
          <p:spPr>
            <a:xfrm flipH="1">
              <a:off x="535152" y="1523253"/>
              <a:ext cx="402583" cy="336027"/>
            </a:xfrm>
            <a:prstGeom prst="rect">
              <a:avLst/>
            </a:prstGeom>
          </p:spPr>
        </p:pic>
      </p:grpSp>
    </p:spTree>
    <p:extLst>
      <p:ext uri="{BB962C8B-B14F-4D97-AF65-F5344CB8AC3E}">
        <p14:creationId xmlns:p14="http://schemas.microsoft.com/office/powerpoint/2010/main" val="1098467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8F20-7E5D-4C4E-923C-1FDD237CD31F}"/>
              </a:ext>
            </a:extLst>
          </p:cNvPr>
          <p:cNvSpPr>
            <a:spLocks noGrp="1"/>
          </p:cNvSpPr>
          <p:nvPr>
            <p:ph type="title"/>
          </p:nvPr>
        </p:nvSpPr>
        <p:spPr/>
        <p:txBody>
          <a:bodyPr>
            <a:normAutofit/>
          </a:bodyPr>
          <a:lstStyle/>
          <a:p>
            <a:pPr algn="ctr"/>
            <a:r>
              <a:rPr lang="en-US" sz="5400" dirty="0">
                <a:latin typeface="Ubuntu" panose="020B0504030602030204" pitchFamily="34" charset="0"/>
              </a:rPr>
              <a:t>CloudBoost Library</a:t>
            </a:r>
            <a:endParaRPr lang="en-GB" sz="5400" dirty="0">
              <a:latin typeface="Ubuntu" panose="020B0504030602030204" pitchFamily="34" charset="0"/>
            </a:endParaRPr>
          </a:p>
        </p:txBody>
      </p:sp>
      <p:sp>
        <p:nvSpPr>
          <p:cNvPr id="3" name="Rectangle 2">
            <a:extLst>
              <a:ext uri="{FF2B5EF4-FFF2-40B4-BE49-F238E27FC236}">
                <a16:creationId xmlns:a16="http://schemas.microsoft.com/office/drawing/2014/main" id="{208A2063-761D-4A24-BB8D-54DABB159AB5}"/>
              </a:ext>
            </a:extLst>
          </p:cNvPr>
          <p:cNvSpPr/>
          <p:nvPr/>
        </p:nvSpPr>
        <p:spPr>
          <a:xfrm>
            <a:off x="2982655" y="2919002"/>
            <a:ext cx="1525638" cy="3943099"/>
          </a:xfrm>
          <a:prstGeom prst="rect">
            <a:avLst/>
          </a:prstGeom>
          <a:solidFill>
            <a:srgbClr val="F2F2F2">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Rectangle 3">
            <a:extLst>
              <a:ext uri="{FF2B5EF4-FFF2-40B4-BE49-F238E27FC236}">
                <a16:creationId xmlns:a16="http://schemas.microsoft.com/office/drawing/2014/main" id="{B4407A94-8F8C-4CD6-9FC8-7C20452E9E0B}"/>
              </a:ext>
            </a:extLst>
          </p:cNvPr>
          <p:cNvSpPr/>
          <p:nvPr/>
        </p:nvSpPr>
        <p:spPr>
          <a:xfrm>
            <a:off x="4772751" y="2914899"/>
            <a:ext cx="1525638" cy="3943099"/>
          </a:xfrm>
          <a:prstGeom prst="rect">
            <a:avLst/>
          </a:prstGeom>
          <a:solidFill>
            <a:srgbClr val="F2F2F2">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A53313EE-ADA2-4F89-9B42-D9EA897D28D1}"/>
              </a:ext>
            </a:extLst>
          </p:cNvPr>
          <p:cNvSpPr/>
          <p:nvPr/>
        </p:nvSpPr>
        <p:spPr>
          <a:xfrm>
            <a:off x="7132274" y="2914901"/>
            <a:ext cx="1525638" cy="3943099"/>
          </a:xfrm>
          <a:prstGeom prst="rect">
            <a:avLst/>
          </a:prstGeom>
          <a:solidFill>
            <a:srgbClr val="F2F2F2">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6" name="Rectangle 5">
            <a:extLst>
              <a:ext uri="{FF2B5EF4-FFF2-40B4-BE49-F238E27FC236}">
                <a16:creationId xmlns:a16="http://schemas.microsoft.com/office/drawing/2014/main" id="{3F2546E3-7B35-42AB-9833-CA32D26B29D8}"/>
              </a:ext>
            </a:extLst>
          </p:cNvPr>
          <p:cNvSpPr/>
          <p:nvPr/>
        </p:nvSpPr>
        <p:spPr>
          <a:xfrm>
            <a:off x="8972760" y="2914901"/>
            <a:ext cx="1525638" cy="3943099"/>
          </a:xfrm>
          <a:prstGeom prst="rect">
            <a:avLst/>
          </a:prstGeom>
          <a:solidFill>
            <a:srgbClr val="F2F2F2">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7" name="Rectangle 6">
            <a:extLst>
              <a:ext uri="{FF2B5EF4-FFF2-40B4-BE49-F238E27FC236}">
                <a16:creationId xmlns:a16="http://schemas.microsoft.com/office/drawing/2014/main" id="{7290456A-12FD-4D27-AE25-EEE7F788CBC3}"/>
              </a:ext>
            </a:extLst>
          </p:cNvPr>
          <p:cNvSpPr/>
          <p:nvPr/>
        </p:nvSpPr>
        <p:spPr>
          <a:xfrm>
            <a:off x="1319804" y="2940468"/>
            <a:ext cx="1525638" cy="3943099"/>
          </a:xfrm>
          <a:prstGeom prst="rect">
            <a:avLst/>
          </a:prstGeom>
          <a:solidFill>
            <a:srgbClr val="F2F2F2">
              <a:alpha val="7411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Rectangle 7">
            <a:extLst>
              <a:ext uri="{FF2B5EF4-FFF2-40B4-BE49-F238E27FC236}">
                <a16:creationId xmlns:a16="http://schemas.microsoft.com/office/drawing/2014/main" id="{9C032171-A3FD-425A-9737-FD228890FDBA}"/>
              </a:ext>
            </a:extLst>
          </p:cNvPr>
          <p:cNvSpPr/>
          <p:nvPr/>
        </p:nvSpPr>
        <p:spPr>
          <a:xfrm>
            <a:off x="1577648" y="1833353"/>
            <a:ext cx="435830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Migrate and modernize to the Cloud</a:t>
            </a:r>
            <a:endParaRPr kumimoji="0" lang="en-US" sz="1800" b="0" i="0" u="none" strike="noStrike" kern="1200" cap="none" spc="0" normalizeH="0" baseline="0" noProof="0" dirty="0">
              <a:ln>
                <a:noFill/>
              </a:ln>
              <a:solidFill>
                <a:srgbClr val="000000"/>
              </a:solidFill>
              <a:effectLst/>
              <a:uLnTx/>
              <a:uFillTx/>
              <a:latin typeface="Verdana"/>
              <a:ea typeface="+mn-ea"/>
              <a:cs typeface="Calibri Light" panose="020F0302020204030204" pitchFamily="34" charset="0"/>
            </a:endParaRPr>
          </a:p>
        </p:txBody>
      </p:sp>
      <p:sp>
        <p:nvSpPr>
          <p:cNvPr id="9" name="Rectangle 8">
            <a:extLst>
              <a:ext uri="{FF2B5EF4-FFF2-40B4-BE49-F238E27FC236}">
                <a16:creationId xmlns:a16="http://schemas.microsoft.com/office/drawing/2014/main" id="{39035669-C160-4E0D-AE98-D1A40FE75509}"/>
              </a:ext>
            </a:extLst>
          </p:cNvPr>
          <p:cNvSpPr/>
          <p:nvPr/>
        </p:nvSpPr>
        <p:spPr>
          <a:xfrm>
            <a:off x="6733929" y="1833353"/>
            <a:ext cx="403533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New and innovate with the Cloud</a:t>
            </a:r>
            <a:endParaRPr kumimoji="0" lang="en-US" sz="1800" b="0" i="0" u="none" strike="noStrike" kern="1200" cap="none" spc="0" normalizeH="0" baseline="0" noProof="0" dirty="0">
              <a:ln>
                <a:noFill/>
              </a:ln>
              <a:solidFill>
                <a:srgbClr val="000000"/>
              </a:solidFill>
              <a:effectLst/>
              <a:uLnTx/>
              <a:uFillTx/>
              <a:latin typeface="Verdana"/>
              <a:ea typeface="+mn-ea"/>
              <a:cs typeface="Calibri Light" panose="020F0302020204030204" pitchFamily="34" charset="0"/>
            </a:endParaRPr>
          </a:p>
        </p:txBody>
      </p:sp>
      <p:sp>
        <p:nvSpPr>
          <p:cNvPr id="10" name="Rectangle 9">
            <a:extLst>
              <a:ext uri="{FF2B5EF4-FFF2-40B4-BE49-F238E27FC236}">
                <a16:creationId xmlns:a16="http://schemas.microsoft.com/office/drawing/2014/main" id="{7BFBE069-6688-4EA8-A465-DA64A44DD828}"/>
              </a:ext>
            </a:extLst>
          </p:cNvPr>
          <p:cNvSpPr/>
          <p:nvPr/>
        </p:nvSpPr>
        <p:spPr>
          <a:xfrm>
            <a:off x="1506557" y="2914902"/>
            <a:ext cx="111088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err="1">
                <a:ln>
                  <a:noFill/>
                </a:ln>
                <a:solidFill>
                  <a:srgbClr val="000000"/>
                </a:solidFill>
                <a:effectLst/>
                <a:uLnTx/>
                <a:uFillTx/>
                <a:latin typeface="Verdana"/>
                <a:ea typeface="+mn-ea"/>
                <a:cs typeface="+mn-cs"/>
              </a:rPr>
              <a:t>Rehost</a:t>
            </a:r>
            <a:endParaRPr kumimoji="0" lang="nl-NL" sz="18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Verdana"/>
                <a:ea typeface="+mn-ea"/>
                <a:cs typeface="+mn-cs"/>
              </a:rPr>
              <a:t>(lift- shift)</a:t>
            </a:r>
          </a:p>
        </p:txBody>
      </p:sp>
      <p:sp>
        <p:nvSpPr>
          <p:cNvPr id="11" name="Rectangle 10">
            <a:extLst>
              <a:ext uri="{FF2B5EF4-FFF2-40B4-BE49-F238E27FC236}">
                <a16:creationId xmlns:a16="http://schemas.microsoft.com/office/drawing/2014/main" id="{C04D88E8-222C-47DA-AEDA-095D48FB770A}"/>
              </a:ext>
            </a:extLst>
          </p:cNvPr>
          <p:cNvSpPr/>
          <p:nvPr/>
        </p:nvSpPr>
        <p:spPr>
          <a:xfrm>
            <a:off x="3178784" y="2914902"/>
            <a:ext cx="115127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err="1">
                <a:ln>
                  <a:noFill/>
                </a:ln>
                <a:solidFill>
                  <a:srgbClr val="000000"/>
                </a:solidFill>
                <a:effectLst/>
                <a:uLnTx/>
                <a:uFillTx/>
                <a:latin typeface="Verdana"/>
                <a:ea typeface="+mn-ea"/>
                <a:cs typeface="+mn-cs"/>
              </a:rPr>
              <a:t>Refactor</a:t>
            </a:r>
            <a:endParaRPr kumimoji="0" lang="nl-NL" sz="18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Verdana"/>
                <a:ea typeface="+mn-ea"/>
                <a:cs typeface="+mn-cs"/>
              </a:rPr>
              <a:t>(</a:t>
            </a:r>
            <a:r>
              <a:rPr kumimoji="0" lang="nl-NL" sz="1400" b="0" i="0" u="none" strike="noStrike" kern="1200" cap="none" spc="0" normalizeH="0" baseline="0" noProof="0" err="1">
                <a:ln>
                  <a:noFill/>
                </a:ln>
                <a:solidFill>
                  <a:srgbClr val="000000"/>
                </a:solidFill>
                <a:effectLst/>
                <a:uLnTx/>
                <a:uFillTx/>
                <a:latin typeface="Verdana"/>
                <a:ea typeface="+mn-ea"/>
                <a:cs typeface="+mn-cs"/>
              </a:rPr>
              <a:t>redeploy</a:t>
            </a:r>
            <a:r>
              <a:rPr kumimoji="0" lang="nl-NL" sz="1400" b="0" i="0" u="none" strike="noStrike" kern="1200" cap="none" spc="0" normalizeH="0" baseline="0" noProof="0">
                <a:ln>
                  <a:noFill/>
                </a:ln>
                <a:solidFill>
                  <a:srgbClr val="000000"/>
                </a:solidFill>
                <a:effectLst/>
                <a:uLnTx/>
                <a:uFillTx/>
                <a:latin typeface="Verdana"/>
                <a:ea typeface="+mn-ea"/>
                <a:cs typeface="+mn-cs"/>
              </a:rPr>
              <a:t>)</a:t>
            </a:r>
          </a:p>
        </p:txBody>
      </p:sp>
      <p:sp>
        <p:nvSpPr>
          <p:cNvPr id="12" name="Rectangle 11">
            <a:extLst>
              <a:ext uri="{FF2B5EF4-FFF2-40B4-BE49-F238E27FC236}">
                <a16:creationId xmlns:a16="http://schemas.microsoft.com/office/drawing/2014/main" id="{2BFACFC9-D160-491C-A445-1A667CC029AD}"/>
              </a:ext>
            </a:extLst>
          </p:cNvPr>
          <p:cNvSpPr/>
          <p:nvPr/>
        </p:nvSpPr>
        <p:spPr>
          <a:xfrm>
            <a:off x="4940696" y="2914902"/>
            <a:ext cx="98616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Verdana"/>
                <a:ea typeface="+mn-ea"/>
                <a:cs typeface="+mn-cs"/>
              </a:rPr>
              <a:t>Revise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a:ea typeface="+mn-ea"/>
                <a:cs typeface="+mn-cs"/>
              </a:rPr>
              <a:t>(</a:t>
            </a:r>
            <a:r>
              <a:rPr kumimoji="0" lang="en-US" sz="1400" b="0" i="0" u="none" strike="noStrike" kern="1200" cap="none" spc="0" normalizeH="0" baseline="0" noProof="0" err="1">
                <a:ln>
                  <a:noFill/>
                </a:ln>
                <a:solidFill>
                  <a:srgbClr val="000000"/>
                </a:solidFill>
                <a:effectLst/>
                <a:uLnTx/>
                <a:uFillTx/>
                <a:latin typeface="Verdana"/>
                <a:ea typeface="+mn-ea"/>
                <a:cs typeface="+mn-cs"/>
              </a:rPr>
              <a:t>devops</a:t>
            </a:r>
            <a:r>
              <a:rPr kumimoji="0" lang="en-US" sz="1400" b="0" i="0" u="none" strike="noStrike" kern="1200" cap="none" spc="0" normalizeH="0" baseline="0" noProof="0">
                <a:ln>
                  <a:noFill/>
                </a:ln>
                <a:solidFill>
                  <a:srgbClr val="000000"/>
                </a:solidFill>
                <a:effectLst/>
                <a:uLnTx/>
                <a:uFillTx/>
                <a:latin typeface="Verdana"/>
                <a:ea typeface="+mn-ea"/>
                <a:cs typeface="+mn-cs"/>
              </a:rPr>
              <a:t>)</a:t>
            </a:r>
            <a:endParaRPr kumimoji="0" lang="en-NL" sz="1400" b="0" i="0" u="none" strike="noStrike" kern="1200" cap="none" spc="0" normalizeH="0" baseline="0" noProof="0">
              <a:ln>
                <a:noFill/>
              </a:ln>
              <a:solidFill>
                <a:srgbClr val="000000"/>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EF7827EC-C119-4ACD-956F-965FF1522980}"/>
              </a:ext>
            </a:extLst>
          </p:cNvPr>
          <p:cNvSpPr/>
          <p:nvPr/>
        </p:nvSpPr>
        <p:spPr>
          <a:xfrm>
            <a:off x="7375176" y="2914902"/>
            <a:ext cx="10398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err="1">
                <a:ln>
                  <a:noFill/>
                </a:ln>
                <a:solidFill>
                  <a:srgbClr val="000000"/>
                </a:solidFill>
                <a:effectLst/>
                <a:uLnTx/>
                <a:uFillTx/>
                <a:latin typeface="Verdana"/>
                <a:ea typeface="+mn-ea"/>
                <a:cs typeface="+mn-cs"/>
              </a:rPr>
              <a:t>Rebuild</a:t>
            </a:r>
            <a:endParaRPr kumimoji="0" lang="nl-NL" sz="1800" b="0" i="0" u="none" strike="noStrike" kern="1200" cap="none" spc="0" normalizeH="0" baseline="0" noProof="0">
              <a:ln>
                <a:noFill/>
              </a:ln>
              <a:solidFill>
                <a:srgbClr val="000000"/>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Verdana"/>
                <a:ea typeface="+mn-ea"/>
                <a:cs typeface="+mn-cs"/>
              </a:rPr>
              <a:t>(</a:t>
            </a:r>
            <a:r>
              <a:rPr kumimoji="0" lang="nl-NL" sz="1400" b="0" i="0" u="none" strike="noStrike" kern="1200" cap="none" spc="0" normalizeH="0" baseline="0" noProof="0" err="1">
                <a:ln>
                  <a:noFill/>
                </a:ln>
                <a:solidFill>
                  <a:srgbClr val="000000"/>
                </a:solidFill>
                <a:effectLst/>
                <a:uLnTx/>
                <a:uFillTx/>
                <a:latin typeface="Verdana"/>
                <a:ea typeface="+mn-ea"/>
                <a:cs typeface="+mn-cs"/>
              </a:rPr>
              <a:t>devops</a:t>
            </a:r>
            <a:r>
              <a:rPr kumimoji="0" lang="nl-NL" sz="1400" b="0" i="0" u="none" strike="noStrike" kern="1200" cap="none" spc="0" normalizeH="0" baseline="0" noProof="0">
                <a:ln>
                  <a:noFill/>
                </a:ln>
                <a:solidFill>
                  <a:srgbClr val="000000"/>
                </a:solidFill>
                <a:effectLst/>
                <a:uLnTx/>
                <a:uFillTx/>
                <a:latin typeface="Verdana"/>
                <a:ea typeface="+mn-ea"/>
                <a:cs typeface="+mn-cs"/>
              </a:rPr>
              <a:t>)</a:t>
            </a:r>
            <a:endParaRPr kumimoji="0" lang="en-NL" sz="1400" b="0" i="0" u="none" strike="noStrike" kern="1200" cap="none" spc="0" normalizeH="0" baseline="0" noProof="0">
              <a:ln>
                <a:noFill/>
              </a:ln>
              <a:solidFill>
                <a:srgbClr val="000000"/>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DFEF0727-5D07-4E3C-BC08-637874E97C08}"/>
              </a:ext>
            </a:extLst>
          </p:cNvPr>
          <p:cNvSpPr/>
          <p:nvPr/>
        </p:nvSpPr>
        <p:spPr>
          <a:xfrm>
            <a:off x="9242495" y="2914902"/>
            <a:ext cx="98616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Verdana"/>
                <a:ea typeface="+mn-ea"/>
                <a:cs typeface="+mn-cs"/>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000000"/>
                </a:solidFill>
                <a:effectLst/>
                <a:uLnTx/>
                <a:uFillTx/>
                <a:latin typeface="Verdana"/>
                <a:ea typeface="+mn-ea"/>
                <a:cs typeface="+mn-cs"/>
              </a:rPr>
              <a:t>(</a:t>
            </a:r>
            <a:r>
              <a:rPr kumimoji="0" lang="nl-NL" sz="1400" b="0" i="0" u="none" strike="noStrike" kern="1200" cap="none" spc="0" normalizeH="0" baseline="0" noProof="0" err="1">
                <a:ln>
                  <a:noFill/>
                </a:ln>
                <a:solidFill>
                  <a:srgbClr val="000000"/>
                </a:solidFill>
                <a:effectLst/>
                <a:uLnTx/>
                <a:uFillTx/>
                <a:latin typeface="Verdana"/>
                <a:ea typeface="+mn-ea"/>
                <a:cs typeface="+mn-cs"/>
              </a:rPr>
              <a:t>devops</a:t>
            </a:r>
            <a:r>
              <a:rPr kumimoji="0" lang="nl-NL" sz="1400" b="0" i="0" u="none" strike="noStrike" kern="1200" cap="none" spc="0" normalizeH="0" baseline="0" noProof="0">
                <a:ln>
                  <a:noFill/>
                </a:ln>
                <a:solidFill>
                  <a:srgbClr val="000000"/>
                </a:solidFill>
                <a:effectLst/>
                <a:uLnTx/>
                <a:uFillTx/>
                <a:latin typeface="Verdana"/>
                <a:ea typeface="+mn-ea"/>
                <a:cs typeface="+mn-cs"/>
              </a:rPr>
              <a:t>)</a:t>
            </a:r>
            <a:endParaRPr kumimoji="0" lang="en-NL" sz="1400" b="0" i="0" u="none" strike="noStrike" kern="1200" cap="none" spc="0" normalizeH="0" baseline="0" noProof="0">
              <a:ln>
                <a:noFill/>
              </a:ln>
              <a:solidFill>
                <a:srgbClr val="000000"/>
              </a:solidFill>
              <a:effectLst/>
              <a:uLnTx/>
              <a:uFillTx/>
              <a:latin typeface="Verdana"/>
              <a:ea typeface="+mn-ea"/>
              <a:cs typeface="+mn-cs"/>
            </a:endParaRPr>
          </a:p>
        </p:txBody>
      </p:sp>
      <p:cxnSp>
        <p:nvCxnSpPr>
          <p:cNvPr id="15" name="Connector: Elbow 14">
            <a:extLst>
              <a:ext uri="{FF2B5EF4-FFF2-40B4-BE49-F238E27FC236}">
                <a16:creationId xmlns:a16="http://schemas.microsoft.com/office/drawing/2014/main" id="{76B9D4FC-953E-4EAF-B2D0-BA9F969CE716}"/>
              </a:ext>
            </a:extLst>
          </p:cNvPr>
          <p:cNvCxnSpPr>
            <a:stCxn id="8" idx="2"/>
            <a:endCxn id="10" idx="0"/>
          </p:cNvCxnSpPr>
          <p:nvPr/>
        </p:nvCxnSpPr>
        <p:spPr>
          <a:xfrm rot="5400000">
            <a:off x="2553293" y="1711391"/>
            <a:ext cx="712217" cy="1694805"/>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408012EB-5A39-46A4-8851-94BA03784220}"/>
              </a:ext>
            </a:extLst>
          </p:cNvPr>
          <p:cNvCxnSpPr>
            <a:stCxn id="8" idx="2"/>
            <a:endCxn id="11" idx="0"/>
          </p:cNvCxnSpPr>
          <p:nvPr/>
        </p:nvCxnSpPr>
        <p:spPr>
          <a:xfrm rot="5400000">
            <a:off x="3399505" y="2557603"/>
            <a:ext cx="712217" cy="2381"/>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13F89F01-3ED1-48FA-9F22-98428CC944E3}"/>
              </a:ext>
            </a:extLst>
          </p:cNvPr>
          <p:cNvCxnSpPr>
            <a:stCxn id="8" idx="2"/>
            <a:endCxn id="12" idx="0"/>
          </p:cNvCxnSpPr>
          <p:nvPr/>
        </p:nvCxnSpPr>
        <p:spPr>
          <a:xfrm rot="16200000" flipH="1">
            <a:off x="4239183" y="1720304"/>
            <a:ext cx="712217" cy="1676977"/>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3DB31C77-1945-4A1F-8EAC-2A3005814DA6}"/>
              </a:ext>
            </a:extLst>
          </p:cNvPr>
          <p:cNvCxnSpPr>
            <a:cxnSpLocks/>
            <a:stCxn id="9" idx="2"/>
            <a:endCxn id="13" idx="0"/>
          </p:cNvCxnSpPr>
          <p:nvPr/>
        </p:nvCxnSpPr>
        <p:spPr>
          <a:xfrm rot="5400000">
            <a:off x="7967238" y="2130542"/>
            <a:ext cx="712217" cy="856503"/>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B5BEAA78-BDB0-4AC1-9712-BFB685C214C7}"/>
              </a:ext>
            </a:extLst>
          </p:cNvPr>
          <p:cNvCxnSpPr>
            <a:cxnSpLocks/>
            <a:stCxn id="9" idx="2"/>
            <a:endCxn id="14" idx="0"/>
          </p:cNvCxnSpPr>
          <p:nvPr/>
        </p:nvCxnSpPr>
        <p:spPr>
          <a:xfrm rot="16200000" flipH="1">
            <a:off x="8887480" y="2066802"/>
            <a:ext cx="712217" cy="983982"/>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937A968-4D9E-4B71-A3E5-24200CE001A3}"/>
              </a:ext>
            </a:extLst>
          </p:cNvPr>
          <p:cNvGrpSpPr/>
          <p:nvPr/>
        </p:nvGrpSpPr>
        <p:grpSpPr>
          <a:xfrm>
            <a:off x="1332272" y="6543519"/>
            <a:ext cx="1511018" cy="340049"/>
            <a:chOff x="1332272" y="6543519"/>
            <a:chExt cx="1511018" cy="340049"/>
          </a:xfrm>
          <a:solidFill>
            <a:schemeClr val="accent1"/>
          </a:solidFill>
        </p:grpSpPr>
        <p:sp>
          <p:nvSpPr>
            <p:cNvPr id="21" name="Rectangle 20">
              <a:extLst>
                <a:ext uri="{FF2B5EF4-FFF2-40B4-BE49-F238E27FC236}">
                  <a16:creationId xmlns:a16="http://schemas.microsoft.com/office/drawing/2014/main" id="{43C556A5-0356-4754-BD5E-ED580DA52FCF}"/>
                </a:ext>
              </a:extLst>
            </p:cNvPr>
            <p:cNvSpPr/>
            <p:nvPr/>
          </p:nvSpPr>
          <p:spPr>
            <a:xfrm>
              <a:off x="1332272" y="6543520"/>
              <a:ext cx="1511018" cy="340048"/>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22" name="TextBox 21">
              <a:extLst>
                <a:ext uri="{FF2B5EF4-FFF2-40B4-BE49-F238E27FC236}">
                  <a16:creationId xmlns:a16="http://schemas.microsoft.com/office/drawing/2014/main" id="{47E6DD1B-09A4-4FDE-B587-9014E2D8FDF7}"/>
                </a:ext>
              </a:extLst>
            </p:cNvPr>
            <p:cNvSpPr txBox="1"/>
            <p:nvPr/>
          </p:nvSpPr>
          <p:spPr>
            <a:xfrm>
              <a:off x="1459671" y="6543519"/>
              <a:ext cx="914400" cy="205422"/>
            </a:xfrm>
            <a:prstGeom prst="rect">
              <a:avLst/>
            </a:prstGeom>
            <a:grpFill/>
          </p:spPr>
          <p:txBody>
            <a:bodyPr wrap="none" lIns="36000" tIns="36000" rIns="36000" bIns="36000" rtlCol="0">
              <a:no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Cloud benefits</a:t>
              </a:r>
              <a:endParaRPr kumimoji="0" lang="en-GB" sz="1200" b="0" i="0" u="none" strike="noStrike" kern="1200" cap="none" spc="0" normalizeH="0" baseline="0" noProof="0" err="1">
                <a:ln>
                  <a:noFill/>
                </a:ln>
                <a:solidFill>
                  <a:srgbClr val="FFFFFF"/>
                </a:solidFill>
                <a:effectLst/>
                <a:uLnTx/>
                <a:uFillTx/>
                <a:latin typeface="Verdana"/>
                <a:ea typeface="+mn-ea"/>
                <a:cs typeface="+mn-cs"/>
              </a:endParaRPr>
            </a:p>
          </p:txBody>
        </p:sp>
      </p:grpSp>
      <p:grpSp>
        <p:nvGrpSpPr>
          <p:cNvPr id="23" name="Group 22">
            <a:extLst>
              <a:ext uri="{FF2B5EF4-FFF2-40B4-BE49-F238E27FC236}">
                <a16:creationId xmlns:a16="http://schemas.microsoft.com/office/drawing/2014/main" id="{BF9B6AB1-B8F7-40E6-A6AD-063C091F556B}"/>
              </a:ext>
            </a:extLst>
          </p:cNvPr>
          <p:cNvGrpSpPr/>
          <p:nvPr/>
        </p:nvGrpSpPr>
        <p:grpSpPr>
          <a:xfrm>
            <a:off x="2998913" y="5610974"/>
            <a:ext cx="1511018" cy="1247027"/>
            <a:chOff x="2998913" y="5610974"/>
            <a:chExt cx="1511018" cy="1247027"/>
          </a:xfrm>
        </p:grpSpPr>
        <p:sp>
          <p:nvSpPr>
            <p:cNvPr id="24" name="Rectangle 23">
              <a:extLst>
                <a:ext uri="{FF2B5EF4-FFF2-40B4-BE49-F238E27FC236}">
                  <a16:creationId xmlns:a16="http://schemas.microsoft.com/office/drawing/2014/main" id="{0DFD5F40-BBAE-48C1-ABB8-890756773679}"/>
                </a:ext>
              </a:extLst>
            </p:cNvPr>
            <p:cNvSpPr/>
            <p:nvPr/>
          </p:nvSpPr>
          <p:spPr>
            <a:xfrm>
              <a:off x="2998913" y="5610974"/>
              <a:ext cx="1511018" cy="1247027"/>
            </a:xfrm>
            <a:prstGeom prst="rect">
              <a:avLst/>
            </a:prstGeom>
            <a:solidFill>
              <a:srgbClr val="88D5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25" name="TextBox 24">
              <a:extLst>
                <a:ext uri="{FF2B5EF4-FFF2-40B4-BE49-F238E27FC236}">
                  <a16:creationId xmlns:a16="http://schemas.microsoft.com/office/drawing/2014/main" id="{C6D041D9-9BD7-44E7-94F4-635334C1F35D}"/>
                </a:ext>
              </a:extLst>
            </p:cNvPr>
            <p:cNvSpPr txBox="1"/>
            <p:nvPr/>
          </p:nvSpPr>
          <p:spPr>
            <a:xfrm>
              <a:off x="3126945" y="5943603"/>
              <a:ext cx="914400" cy="205422"/>
            </a:xfrm>
            <a:prstGeom prst="rect">
              <a:avLst/>
            </a:prstGeom>
            <a:noFill/>
          </p:spPr>
          <p:txBody>
            <a:bodyPr wrap="none" lIns="36000" tIns="36000" rIns="36000" bIns="36000" rtlCol="0">
              <a:no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Cloud benefits</a:t>
              </a:r>
              <a:endParaRPr kumimoji="0" lang="en-GB" sz="1200" b="0" i="0" u="none" strike="noStrike" kern="1200" cap="none" spc="0" normalizeH="0" baseline="0" noProof="0" err="1">
                <a:ln>
                  <a:noFill/>
                </a:ln>
                <a:solidFill>
                  <a:srgbClr val="FFFFFF"/>
                </a:solidFill>
                <a:effectLst/>
                <a:uLnTx/>
                <a:uFillTx/>
                <a:latin typeface="Verdana"/>
                <a:ea typeface="+mn-ea"/>
                <a:cs typeface="+mn-cs"/>
              </a:endParaRPr>
            </a:p>
          </p:txBody>
        </p:sp>
      </p:grpSp>
      <p:grpSp>
        <p:nvGrpSpPr>
          <p:cNvPr id="26" name="Group 25">
            <a:extLst>
              <a:ext uri="{FF2B5EF4-FFF2-40B4-BE49-F238E27FC236}">
                <a16:creationId xmlns:a16="http://schemas.microsoft.com/office/drawing/2014/main" id="{988B6CFA-E5F4-4F83-8EE2-57ED033A2423}"/>
              </a:ext>
            </a:extLst>
          </p:cNvPr>
          <p:cNvGrpSpPr/>
          <p:nvPr/>
        </p:nvGrpSpPr>
        <p:grpSpPr>
          <a:xfrm>
            <a:off x="4780061" y="4792475"/>
            <a:ext cx="1511018" cy="2069627"/>
            <a:chOff x="4780061" y="5237155"/>
            <a:chExt cx="1511018" cy="1624946"/>
          </a:xfrm>
        </p:grpSpPr>
        <p:sp>
          <p:nvSpPr>
            <p:cNvPr id="27" name="Rectangle 26">
              <a:extLst>
                <a:ext uri="{FF2B5EF4-FFF2-40B4-BE49-F238E27FC236}">
                  <a16:creationId xmlns:a16="http://schemas.microsoft.com/office/drawing/2014/main" id="{69B3BC4E-9118-4489-ACA0-33084BC01FE8}"/>
                </a:ext>
              </a:extLst>
            </p:cNvPr>
            <p:cNvSpPr/>
            <p:nvPr/>
          </p:nvSpPr>
          <p:spPr>
            <a:xfrm>
              <a:off x="4780061" y="5237155"/>
              <a:ext cx="1511018" cy="1624946"/>
            </a:xfrm>
            <a:prstGeom prst="rect">
              <a:avLst/>
            </a:prstGeom>
            <a:solidFill>
              <a:srgbClr val="88D5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28" name="TextBox 27">
              <a:extLst>
                <a:ext uri="{FF2B5EF4-FFF2-40B4-BE49-F238E27FC236}">
                  <a16:creationId xmlns:a16="http://schemas.microsoft.com/office/drawing/2014/main" id="{B9BF1A05-1899-4981-B2AE-857ECDC6D3F0}"/>
                </a:ext>
              </a:extLst>
            </p:cNvPr>
            <p:cNvSpPr txBox="1"/>
            <p:nvPr/>
          </p:nvSpPr>
          <p:spPr>
            <a:xfrm>
              <a:off x="4940696" y="5323729"/>
              <a:ext cx="914400" cy="205422"/>
            </a:xfrm>
            <a:prstGeom prst="rect">
              <a:avLst/>
            </a:prstGeom>
            <a:noFill/>
          </p:spPr>
          <p:txBody>
            <a:bodyPr wrap="none" lIns="36000" tIns="36000" rIns="36000" bIns="36000" rtlCol="0">
              <a:no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Cloud benefits</a:t>
              </a:r>
              <a:endParaRPr kumimoji="0" lang="en-GB" sz="1200" b="0" i="0" u="none" strike="noStrike" kern="1200" cap="none" spc="0" normalizeH="0" baseline="0" noProof="0" err="1">
                <a:ln>
                  <a:noFill/>
                </a:ln>
                <a:solidFill>
                  <a:srgbClr val="FFFFFF"/>
                </a:solidFill>
                <a:effectLst/>
                <a:uLnTx/>
                <a:uFillTx/>
                <a:latin typeface="Verdana"/>
                <a:ea typeface="+mn-ea"/>
                <a:cs typeface="+mn-cs"/>
              </a:endParaRPr>
            </a:p>
          </p:txBody>
        </p:sp>
      </p:grpSp>
      <p:grpSp>
        <p:nvGrpSpPr>
          <p:cNvPr id="29" name="Group 28">
            <a:extLst>
              <a:ext uri="{FF2B5EF4-FFF2-40B4-BE49-F238E27FC236}">
                <a16:creationId xmlns:a16="http://schemas.microsoft.com/office/drawing/2014/main" id="{312FF5A2-4A2F-4204-97DF-9743A8A8940C}"/>
              </a:ext>
            </a:extLst>
          </p:cNvPr>
          <p:cNvGrpSpPr/>
          <p:nvPr/>
        </p:nvGrpSpPr>
        <p:grpSpPr>
          <a:xfrm>
            <a:off x="7139584" y="3849792"/>
            <a:ext cx="3351503" cy="3033775"/>
            <a:chOff x="7139584" y="3849792"/>
            <a:chExt cx="3351503" cy="3033775"/>
          </a:xfrm>
        </p:grpSpPr>
        <p:sp>
          <p:nvSpPr>
            <p:cNvPr id="30" name="Rectangle 29">
              <a:extLst>
                <a:ext uri="{FF2B5EF4-FFF2-40B4-BE49-F238E27FC236}">
                  <a16:creationId xmlns:a16="http://schemas.microsoft.com/office/drawing/2014/main" id="{A2749EB1-F9A8-49ED-9B5C-1B2908774E3F}"/>
                </a:ext>
              </a:extLst>
            </p:cNvPr>
            <p:cNvSpPr/>
            <p:nvPr/>
          </p:nvSpPr>
          <p:spPr>
            <a:xfrm>
              <a:off x="7139584" y="3970758"/>
              <a:ext cx="1511018" cy="2912809"/>
            </a:xfrm>
            <a:prstGeom prst="rect">
              <a:avLst/>
            </a:prstGeom>
            <a:solidFill>
              <a:srgbClr val="88D5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31" name="Rectangle 30">
              <a:extLst>
                <a:ext uri="{FF2B5EF4-FFF2-40B4-BE49-F238E27FC236}">
                  <a16:creationId xmlns:a16="http://schemas.microsoft.com/office/drawing/2014/main" id="{9357B49D-FB9A-4CBC-BBEE-AE947FB86ECA}"/>
                </a:ext>
              </a:extLst>
            </p:cNvPr>
            <p:cNvSpPr/>
            <p:nvPr/>
          </p:nvSpPr>
          <p:spPr>
            <a:xfrm>
              <a:off x="8980069" y="3952503"/>
              <a:ext cx="1511018" cy="2912809"/>
            </a:xfrm>
            <a:prstGeom prst="rect">
              <a:avLst/>
            </a:prstGeom>
            <a:solidFill>
              <a:srgbClr val="88D5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32" name="TextBox 31">
              <a:extLst>
                <a:ext uri="{FF2B5EF4-FFF2-40B4-BE49-F238E27FC236}">
                  <a16:creationId xmlns:a16="http://schemas.microsoft.com/office/drawing/2014/main" id="{B73899D8-5B3A-43F1-9514-46F021DA883C}"/>
                </a:ext>
              </a:extLst>
            </p:cNvPr>
            <p:cNvSpPr txBox="1"/>
            <p:nvPr/>
          </p:nvSpPr>
          <p:spPr>
            <a:xfrm>
              <a:off x="7289967" y="3868047"/>
              <a:ext cx="914400" cy="205422"/>
            </a:xfrm>
            <a:prstGeom prst="rect">
              <a:avLst/>
            </a:prstGeom>
            <a:noFill/>
          </p:spPr>
          <p:txBody>
            <a:bodyPr wrap="none" lIns="36000" tIns="36000" rIns="36000" bIns="36000" rtlCol="0">
              <a:no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Cloud benefits</a:t>
              </a:r>
              <a:endParaRPr kumimoji="0" lang="en-GB" sz="1200" b="0" i="0" u="none" strike="noStrike" kern="1200" cap="none" spc="0" normalizeH="0" baseline="0" noProof="0" err="1">
                <a:ln>
                  <a:noFill/>
                </a:ln>
                <a:solidFill>
                  <a:srgbClr val="FFFFFF"/>
                </a:solidFill>
                <a:effectLst/>
                <a:uLnTx/>
                <a:uFillTx/>
                <a:latin typeface="Verdana"/>
                <a:ea typeface="+mn-ea"/>
                <a:cs typeface="+mn-cs"/>
              </a:endParaRPr>
            </a:p>
          </p:txBody>
        </p:sp>
        <p:sp>
          <p:nvSpPr>
            <p:cNvPr id="33" name="TextBox 32">
              <a:extLst>
                <a:ext uri="{FF2B5EF4-FFF2-40B4-BE49-F238E27FC236}">
                  <a16:creationId xmlns:a16="http://schemas.microsoft.com/office/drawing/2014/main" id="{60817FB9-1BE4-43BE-814B-930EE9F7E867}"/>
                </a:ext>
              </a:extLst>
            </p:cNvPr>
            <p:cNvSpPr txBox="1"/>
            <p:nvPr/>
          </p:nvSpPr>
          <p:spPr>
            <a:xfrm>
              <a:off x="9152512" y="3849792"/>
              <a:ext cx="914400" cy="205422"/>
            </a:xfrm>
            <a:prstGeom prst="rect">
              <a:avLst/>
            </a:prstGeom>
            <a:noFill/>
          </p:spPr>
          <p:txBody>
            <a:bodyPr wrap="none" lIns="36000" tIns="36000" rIns="36000" bIns="36000" rtlCol="0">
              <a:no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Cloud benefits</a:t>
              </a:r>
              <a:endParaRPr kumimoji="0" lang="en-GB" sz="1200" b="0" i="0" u="none" strike="noStrike" kern="1200" cap="none" spc="0" normalizeH="0" baseline="0" noProof="0" err="1">
                <a:ln>
                  <a:noFill/>
                </a:ln>
                <a:solidFill>
                  <a:srgbClr val="FFFFFF"/>
                </a:solidFill>
                <a:effectLst/>
                <a:uLnTx/>
                <a:uFillTx/>
                <a:latin typeface="Verdana"/>
                <a:ea typeface="+mn-ea"/>
                <a:cs typeface="+mn-cs"/>
              </a:endParaRPr>
            </a:p>
          </p:txBody>
        </p:sp>
      </p:grpSp>
      <p:sp>
        <p:nvSpPr>
          <p:cNvPr id="34" name="TextBox 33">
            <a:extLst>
              <a:ext uri="{FF2B5EF4-FFF2-40B4-BE49-F238E27FC236}">
                <a16:creationId xmlns:a16="http://schemas.microsoft.com/office/drawing/2014/main" id="{343F4252-D031-4DD8-9721-1931E1520F6D}"/>
              </a:ext>
            </a:extLst>
          </p:cNvPr>
          <p:cNvSpPr txBox="1"/>
          <p:nvPr/>
        </p:nvSpPr>
        <p:spPr>
          <a:xfrm rot="20574118">
            <a:off x="6337034" y="4257174"/>
            <a:ext cx="1184522" cy="369332"/>
          </a:xfrm>
          <a:prstGeom prst="rect">
            <a:avLst/>
          </a:prstGeom>
          <a:noFill/>
        </p:spPr>
        <p:txBody>
          <a:bodyPr wrap="none" lIns="36000" tIns="36000" rIns="36000" bIns="36000" rtlCol="0">
            <a:no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Verdana"/>
                <a:ea typeface="+mn-ea"/>
                <a:cs typeface="+mn-cs"/>
              </a:rPr>
              <a:t>Time</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endParaRPr kumimoji="0" lang="en-GB" sz="1800"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35" name="Straight Connector 34">
            <a:extLst>
              <a:ext uri="{FF2B5EF4-FFF2-40B4-BE49-F238E27FC236}">
                <a16:creationId xmlns:a16="http://schemas.microsoft.com/office/drawing/2014/main" id="{C8C7471C-EAE2-48E6-B5F8-3C3791FB4884}"/>
              </a:ext>
            </a:extLst>
          </p:cNvPr>
          <p:cNvCxnSpPr>
            <a:cxnSpLocks/>
          </p:cNvCxnSpPr>
          <p:nvPr/>
        </p:nvCxnSpPr>
        <p:spPr>
          <a:xfrm flipV="1">
            <a:off x="1332272" y="3429000"/>
            <a:ext cx="9166126" cy="291280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5BBB1D02-97B4-4EC6-A480-ED856265AE05}"/>
              </a:ext>
            </a:extLst>
          </p:cNvPr>
          <p:cNvGrpSpPr/>
          <p:nvPr/>
        </p:nvGrpSpPr>
        <p:grpSpPr>
          <a:xfrm>
            <a:off x="1332272" y="4021070"/>
            <a:ext cx="9166126" cy="2522449"/>
            <a:chOff x="1332272" y="4021070"/>
            <a:chExt cx="9166126" cy="2522449"/>
          </a:xfrm>
        </p:grpSpPr>
        <p:grpSp>
          <p:nvGrpSpPr>
            <p:cNvPr id="38" name="Group 37">
              <a:extLst>
                <a:ext uri="{FF2B5EF4-FFF2-40B4-BE49-F238E27FC236}">
                  <a16:creationId xmlns:a16="http://schemas.microsoft.com/office/drawing/2014/main" id="{024DE9F2-A2BC-4AC2-AB9C-FF47F1B535FB}"/>
                </a:ext>
              </a:extLst>
            </p:cNvPr>
            <p:cNvGrpSpPr/>
            <p:nvPr/>
          </p:nvGrpSpPr>
          <p:grpSpPr>
            <a:xfrm>
              <a:off x="1332272" y="4021070"/>
              <a:ext cx="9166126" cy="2522449"/>
              <a:chOff x="1332272" y="4021070"/>
              <a:chExt cx="9166126" cy="2522449"/>
            </a:xfrm>
          </p:grpSpPr>
          <p:cxnSp>
            <p:nvCxnSpPr>
              <p:cNvPr id="41" name="Straight Connector 40">
                <a:extLst>
                  <a:ext uri="{FF2B5EF4-FFF2-40B4-BE49-F238E27FC236}">
                    <a16:creationId xmlns:a16="http://schemas.microsoft.com/office/drawing/2014/main" id="{AA913A6F-4834-4C3C-AE95-E15FC8B2DD7A}"/>
                  </a:ext>
                </a:extLst>
              </p:cNvPr>
              <p:cNvCxnSpPr>
                <a:cxnSpLocks/>
              </p:cNvCxnSpPr>
              <p:nvPr/>
            </p:nvCxnSpPr>
            <p:spPr>
              <a:xfrm flipV="1">
                <a:off x="1332272" y="5540297"/>
                <a:ext cx="9166126" cy="1003222"/>
              </a:xfrm>
              <a:prstGeom prst="line">
                <a:avLst/>
              </a:prstGeom>
              <a:ln w="38100">
                <a:solidFill>
                  <a:srgbClr val="2B0A3D"/>
                </a:solidFill>
              </a:ln>
            </p:spPr>
            <p:style>
              <a:lnRef idx="1">
                <a:schemeClr val="accent1"/>
              </a:lnRef>
              <a:fillRef idx="0">
                <a:schemeClr val="accent1"/>
              </a:fillRef>
              <a:effectRef idx="0">
                <a:schemeClr val="accent1"/>
              </a:effectRef>
              <a:fontRef idx="minor">
                <a:schemeClr val="tx1"/>
              </a:fontRef>
            </p:style>
          </p:cxnSp>
          <p:sp>
            <p:nvSpPr>
              <p:cNvPr id="42" name="Arrow: Down 41">
                <a:extLst>
                  <a:ext uri="{FF2B5EF4-FFF2-40B4-BE49-F238E27FC236}">
                    <a16:creationId xmlns:a16="http://schemas.microsoft.com/office/drawing/2014/main" id="{D1913FE8-D20A-41F7-A561-86AFE941CB76}"/>
                  </a:ext>
                </a:extLst>
              </p:cNvPr>
              <p:cNvSpPr/>
              <p:nvPr/>
            </p:nvSpPr>
            <p:spPr>
              <a:xfrm rot="20461736">
                <a:off x="8340460" y="4021070"/>
                <a:ext cx="877405" cy="1701433"/>
              </a:xfrm>
              <a:prstGeom prst="downArrow">
                <a:avLst/>
              </a:prstGeom>
              <a:solidFill>
                <a:srgbClr val="2B0A3D"/>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a:ea typeface="+mn-ea"/>
                    <a:cs typeface="+mn-cs"/>
                  </a:rPr>
                  <a:t>Less time</a:t>
                </a:r>
                <a:endParaRPr kumimoji="0" lang="en-GB" sz="1800" b="0"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39" name="TextBox 38">
              <a:extLst>
                <a:ext uri="{FF2B5EF4-FFF2-40B4-BE49-F238E27FC236}">
                  <a16:creationId xmlns:a16="http://schemas.microsoft.com/office/drawing/2014/main" id="{74A1672F-A0AE-4F86-A41D-50B0DFE87D16}"/>
                </a:ext>
              </a:extLst>
            </p:cNvPr>
            <p:cNvSpPr txBox="1"/>
            <p:nvPr/>
          </p:nvSpPr>
          <p:spPr>
            <a:xfrm rot="21179285">
              <a:off x="5423824" y="5600955"/>
              <a:ext cx="2247764" cy="433993"/>
            </a:xfrm>
            <a:prstGeom prst="rect">
              <a:avLst/>
            </a:prstGeom>
            <a:noFill/>
          </p:spPr>
          <p:txBody>
            <a:bodyPr wrap="none" lIns="36000" tIns="36000" rIns="36000" bIns="36000" rtlCol="0">
              <a:no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0A3D"/>
                  </a:solidFill>
                  <a:effectLst/>
                  <a:uLnTx/>
                  <a:uFillTx/>
                  <a:latin typeface="Verdana"/>
                  <a:ea typeface="+mn-ea"/>
                  <a:cs typeface="+mn-cs"/>
                </a:rPr>
                <a:t>Sogeti </a:t>
              </a:r>
              <a:r>
                <a:rPr kumimoji="0" lang="en-US" sz="1800" b="0" i="0" u="none" strike="noStrike" kern="1200" cap="none" spc="0" normalizeH="0" baseline="0" noProof="0" dirty="0" err="1">
                  <a:ln>
                    <a:noFill/>
                  </a:ln>
                  <a:solidFill>
                    <a:srgbClr val="2B0A3D"/>
                  </a:solidFill>
                  <a:effectLst/>
                  <a:uLnTx/>
                  <a:uFillTx/>
                  <a:latin typeface="Verdana"/>
                  <a:ea typeface="+mn-ea"/>
                  <a:cs typeface="+mn-cs"/>
                </a:rPr>
                <a:t>CloudBoost</a:t>
              </a:r>
              <a:r>
                <a:rPr kumimoji="0" lang="en-US" sz="1800" b="0" i="0" u="none" strike="noStrike" kern="1200" cap="none" spc="0" normalizeH="0" baseline="0" noProof="0" dirty="0">
                  <a:ln>
                    <a:noFill/>
                  </a:ln>
                  <a:solidFill>
                    <a:srgbClr val="2B0A3D"/>
                  </a:solidFill>
                  <a:effectLst/>
                  <a:uLnTx/>
                  <a:uFillTx/>
                  <a:latin typeface="Verdana"/>
                  <a:ea typeface="+mn-ea"/>
                  <a:cs typeface="+mn-cs"/>
                </a:rPr>
                <a:t> Library</a:t>
              </a:r>
              <a:endParaRPr kumimoji="0" lang="en-GB" sz="1800" b="0" i="0" u="none" strike="noStrike" kern="1200" cap="none" spc="0" normalizeH="0" baseline="0" noProof="0" dirty="0">
                <a:ln>
                  <a:noFill/>
                </a:ln>
                <a:solidFill>
                  <a:srgbClr val="2B0A3D"/>
                </a:solidFill>
                <a:effectLst/>
                <a:uLnTx/>
                <a:uFillTx/>
                <a:latin typeface="Verdana"/>
                <a:ea typeface="+mn-ea"/>
                <a:cs typeface="+mn-cs"/>
              </a:endParaRPr>
            </a:p>
          </p:txBody>
        </p:sp>
      </p:grpSp>
      <p:sp>
        <p:nvSpPr>
          <p:cNvPr id="44" name="Arrow: Down 43">
            <a:extLst>
              <a:ext uri="{FF2B5EF4-FFF2-40B4-BE49-F238E27FC236}">
                <a16:creationId xmlns:a16="http://schemas.microsoft.com/office/drawing/2014/main" id="{D9B3668E-D85D-488A-9610-E43947451B99}"/>
              </a:ext>
            </a:extLst>
          </p:cNvPr>
          <p:cNvSpPr/>
          <p:nvPr/>
        </p:nvSpPr>
        <p:spPr>
          <a:xfrm rot="10800000">
            <a:off x="255485" y="3717032"/>
            <a:ext cx="1594800" cy="3151142"/>
          </a:xfrm>
          <a:prstGeom prst="downArrow">
            <a:avLst/>
          </a:prstGeom>
          <a:solidFill>
            <a:srgbClr val="2B0A3D"/>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a:ea typeface="+mn-ea"/>
                <a:cs typeface="+mn-cs"/>
              </a:rPr>
              <a:t>Enterprise readiness</a:t>
            </a:r>
            <a:endParaRPr kumimoji="0" lang="en-GB" sz="18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17026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AD3FAA8-650A-4E1B-B561-D86BE9AFB0F0}"/>
              </a:ext>
            </a:extLst>
          </p:cNvPr>
          <p:cNvSpPr>
            <a:spLocks noGrp="1"/>
          </p:cNvSpPr>
          <p:nvPr>
            <p:ph type="title"/>
          </p:nvPr>
        </p:nvSpPr>
        <p:spPr/>
        <p:txBody>
          <a:bodyPr/>
          <a:lstStyle/>
          <a:p>
            <a:r>
              <a:rPr lang="en-US"/>
              <a:t>Moving to a new cloud based solution to support new devices for future growth using Big Data, microservices based architecture </a:t>
            </a:r>
            <a:endParaRPr lang="pt-PT"/>
          </a:p>
        </p:txBody>
      </p:sp>
      <p:sp>
        <p:nvSpPr>
          <p:cNvPr id="30" name="Rounded Rectangle 48">
            <a:extLst>
              <a:ext uri="{FF2B5EF4-FFF2-40B4-BE49-F238E27FC236}">
                <a16:creationId xmlns:a16="http://schemas.microsoft.com/office/drawing/2014/main" id="{9E39DF11-3196-4B1A-A65B-0A59060B3577}"/>
              </a:ext>
            </a:extLst>
          </p:cNvPr>
          <p:cNvSpPr/>
          <p:nvPr/>
        </p:nvSpPr>
        <p:spPr>
          <a:xfrm>
            <a:off x="381000" y="1488569"/>
            <a:ext cx="11424840" cy="789906"/>
          </a:xfrm>
          <a:prstGeom prst="roundRect">
            <a:avLst>
              <a:gd name="adj" fmla="val 98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53619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Verdana"/>
                <a:ea typeface="+mn-ea"/>
                <a:cs typeface="+mn-cs"/>
              </a:rPr>
              <a:t>Client is an American health care company with headquarters in Lake Bluff, Illinois, United States. The company was founded by Chicago physician Wallace Calvin Abbott in 1888 to formulate known drugs; it eventually grew to also sell research-based drugs, medical devices, diagnostics, and nutritional products.</a:t>
            </a:r>
          </a:p>
        </p:txBody>
      </p:sp>
      <p:sp>
        <p:nvSpPr>
          <p:cNvPr id="31" name="Rectangle 30">
            <a:extLst>
              <a:ext uri="{FF2B5EF4-FFF2-40B4-BE49-F238E27FC236}">
                <a16:creationId xmlns:a16="http://schemas.microsoft.com/office/drawing/2014/main" id="{9F8F0BEF-0622-442D-B1B5-7AF157348837}"/>
              </a:ext>
            </a:extLst>
          </p:cNvPr>
          <p:cNvSpPr/>
          <p:nvPr/>
        </p:nvSpPr>
        <p:spPr>
          <a:xfrm>
            <a:off x="478158" y="1557290"/>
            <a:ext cx="1279522" cy="652465"/>
          </a:xfrm>
          <a:prstGeom prst="rect">
            <a:avLst/>
          </a:prstGeom>
          <a:solidFill>
            <a:schemeClr val="accent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86400" rIns="864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t>Client </a:t>
            </a:r>
            <a:b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br>
            <a: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t>Overview</a:t>
            </a:r>
          </a:p>
        </p:txBody>
      </p:sp>
      <p:sp>
        <p:nvSpPr>
          <p:cNvPr id="32" name="Rectangle 31">
            <a:extLst>
              <a:ext uri="{FF2B5EF4-FFF2-40B4-BE49-F238E27FC236}">
                <a16:creationId xmlns:a16="http://schemas.microsoft.com/office/drawing/2014/main" id="{41206472-9967-43C6-9D52-07DD3B5F1135}"/>
              </a:ext>
            </a:extLst>
          </p:cNvPr>
          <p:cNvSpPr>
            <a:spLocks/>
          </p:cNvSpPr>
          <p:nvPr/>
        </p:nvSpPr>
        <p:spPr bwMode="auto">
          <a:xfrm>
            <a:off x="381001" y="2861800"/>
            <a:ext cx="3661763"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Client monitoring network allows doctors to  review patient bio-metrics captured from a range of implanted and wearable devices.</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New monitoring devices (Reveal LINQ) have created a hockey stick growth in data volumes and the velocity.</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This has caused strain on the monitoring network and Client’s ability to support the monitoring network.</a:t>
            </a:r>
          </a:p>
        </p:txBody>
      </p:sp>
      <p:sp>
        <p:nvSpPr>
          <p:cNvPr id="33" name="Rectangle 32">
            <a:extLst>
              <a:ext uri="{FF2B5EF4-FFF2-40B4-BE49-F238E27FC236}">
                <a16:creationId xmlns:a16="http://schemas.microsoft.com/office/drawing/2014/main" id="{1A989601-7133-474F-84DA-37A447421D5A}"/>
              </a:ext>
            </a:extLst>
          </p:cNvPr>
          <p:cNvSpPr/>
          <p:nvPr/>
        </p:nvSpPr>
        <p:spPr bwMode="auto">
          <a:xfrm>
            <a:off x="381001" y="2483913"/>
            <a:ext cx="3661763" cy="377886"/>
          </a:xfrm>
          <a:prstGeom prst="rect">
            <a:avLst/>
          </a:prstGeom>
          <a:solidFill>
            <a:schemeClr val="accent4"/>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Background</a:t>
            </a:r>
          </a:p>
        </p:txBody>
      </p:sp>
      <p:sp>
        <p:nvSpPr>
          <p:cNvPr id="34" name="Rectangle 33">
            <a:extLst>
              <a:ext uri="{FF2B5EF4-FFF2-40B4-BE49-F238E27FC236}">
                <a16:creationId xmlns:a16="http://schemas.microsoft.com/office/drawing/2014/main" id="{63E3615D-74FC-4517-A007-2F52E484FD3D}"/>
              </a:ext>
            </a:extLst>
          </p:cNvPr>
          <p:cNvSpPr>
            <a:spLocks/>
          </p:cNvSpPr>
          <p:nvPr/>
        </p:nvSpPr>
        <p:spPr bwMode="auto">
          <a:xfrm>
            <a:off x="4265118" y="2861800"/>
            <a:ext cx="3661763"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Client was investing in the Altair program to extend the life of monitoring network by offloading the Reveal LINQ device data to a new modern cloud-based platform built on Big Data, microservices based architecture and ADFS.</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Data Ingestion, processing and framework development in Big Data.</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Develop a new UI framework using the latest UI technologies like Angular JS 5 and Redux.</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OneDeploy solution to automate the CI/CD flow</a:t>
            </a:r>
          </a:p>
        </p:txBody>
      </p:sp>
      <p:sp>
        <p:nvSpPr>
          <p:cNvPr id="35" name="Rectangle 34">
            <a:extLst>
              <a:ext uri="{FF2B5EF4-FFF2-40B4-BE49-F238E27FC236}">
                <a16:creationId xmlns:a16="http://schemas.microsoft.com/office/drawing/2014/main" id="{10E88085-CAB6-4B47-9482-F0EAF8624967}"/>
              </a:ext>
            </a:extLst>
          </p:cNvPr>
          <p:cNvSpPr/>
          <p:nvPr/>
        </p:nvSpPr>
        <p:spPr bwMode="auto">
          <a:xfrm>
            <a:off x="4265118" y="2483913"/>
            <a:ext cx="3661763" cy="377886"/>
          </a:xfrm>
          <a:prstGeom prst="rect">
            <a:avLst/>
          </a:prstGeom>
          <a:solidFill>
            <a:schemeClr val="accent2"/>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Solutions</a:t>
            </a:r>
          </a:p>
        </p:txBody>
      </p:sp>
      <p:sp>
        <p:nvSpPr>
          <p:cNvPr id="36" name="Rectangle 35">
            <a:extLst>
              <a:ext uri="{FF2B5EF4-FFF2-40B4-BE49-F238E27FC236}">
                <a16:creationId xmlns:a16="http://schemas.microsoft.com/office/drawing/2014/main" id="{4CFA4A5B-3F7C-47CB-9E3F-192C24B8702B}"/>
              </a:ext>
            </a:extLst>
          </p:cNvPr>
          <p:cNvSpPr>
            <a:spLocks/>
          </p:cNvSpPr>
          <p:nvPr/>
        </p:nvSpPr>
        <p:spPr bwMode="auto">
          <a:xfrm>
            <a:off x="8149237" y="2861798"/>
            <a:ext cx="3661763"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Transformation to a new cloud based solution which supported new devices for future growth.</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Moved to a Responsive UI and newer UI technologies which improved UI performance and supported newer mobile devices.</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Centralized ADFS authentication replacing the authentication done via multiple system based authentication methods.</a:t>
            </a:r>
          </a:p>
        </p:txBody>
      </p:sp>
      <p:sp>
        <p:nvSpPr>
          <p:cNvPr id="37" name="Rectangle 36">
            <a:extLst>
              <a:ext uri="{FF2B5EF4-FFF2-40B4-BE49-F238E27FC236}">
                <a16:creationId xmlns:a16="http://schemas.microsoft.com/office/drawing/2014/main" id="{C089E213-6EC1-452B-ACFC-50EEF84AE953}"/>
              </a:ext>
            </a:extLst>
          </p:cNvPr>
          <p:cNvSpPr/>
          <p:nvPr/>
        </p:nvSpPr>
        <p:spPr bwMode="auto">
          <a:xfrm>
            <a:off x="8149237" y="2483913"/>
            <a:ext cx="3661763" cy="377886"/>
          </a:xfrm>
          <a:prstGeom prst="rect">
            <a:avLst/>
          </a:prstGeom>
          <a:solidFill>
            <a:schemeClr val="accent5"/>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Benefits / Results</a:t>
            </a:r>
          </a:p>
        </p:txBody>
      </p:sp>
      <p:sp>
        <p:nvSpPr>
          <p:cNvPr id="38" name="Oval 20">
            <a:extLst>
              <a:ext uri="{FF2B5EF4-FFF2-40B4-BE49-F238E27FC236}">
                <a16:creationId xmlns:a16="http://schemas.microsoft.com/office/drawing/2014/main" id="{89DBB9C5-500C-454F-9F41-8D03E569163E}"/>
              </a:ext>
            </a:extLst>
          </p:cNvPr>
          <p:cNvSpPr/>
          <p:nvPr/>
        </p:nvSpPr>
        <p:spPr>
          <a:xfrm>
            <a:off x="8267919"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39" name="Oval 20">
            <a:extLst>
              <a:ext uri="{FF2B5EF4-FFF2-40B4-BE49-F238E27FC236}">
                <a16:creationId xmlns:a16="http://schemas.microsoft.com/office/drawing/2014/main" id="{3E784FCF-6346-4226-A09C-25E158EE2F2D}"/>
              </a:ext>
            </a:extLst>
          </p:cNvPr>
          <p:cNvSpPr/>
          <p:nvPr/>
        </p:nvSpPr>
        <p:spPr>
          <a:xfrm>
            <a:off x="4337678"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40" name="Oval 20">
            <a:extLst>
              <a:ext uri="{FF2B5EF4-FFF2-40B4-BE49-F238E27FC236}">
                <a16:creationId xmlns:a16="http://schemas.microsoft.com/office/drawing/2014/main" id="{F1257EB8-683E-4588-A630-DA848BF28A87}"/>
              </a:ext>
            </a:extLst>
          </p:cNvPr>
          <p:cNvSpPr/>
          <p:nvPr/>
        </p:nvSpPr>
        <p:spPr>
          <a:xfrm>
            <a:off x="453559"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pic>
        <p:nvPicPr>
          <p:cNvPr id="41" name="Picture 40">
            <a:extLst>
              <a:ext uri="{FF2B5EF4-FFF2-40B4-BE49-F238E27FC236}">
                <a16:creationId xmlns:a16="http://schemas.microsoft.com/office/drawing/2014/main" id="{665FF849-C948-44DF-A53F-6B5696B126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93" t="23085" r="5251" b="11306"/>
          <a:stretch/>
        </p:blipFill>
        <p:spPr>
          <a:xfrm>
            <a:off x="4378781" y="2404138"/>
            <a:ext cx="419639" cy="310168"/>
          </a:xfrm>
          <a:prstGeom prst="rect">
            <a:avLst/>
          </a:prstGeom>
        </p:spPr>
      </p:pic>
      <p:pic>
        <p:nvPicPr>
          <p:cNvPr id="42" name="Picture 41">
            <a:extLst>
              <a:ext uri="{FF2B5EF4-FFF2-40B4-BE49-F238E27FC236}">
                <a16:creationId xmlns:a16="http://schemas.microsoft.com/office/drawing/2014/main" id="{D7B726F9-53F2-4423-89B2-8C731AAE9B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0701" y="2347956"/>
            <a:ext cx="484176" cy="449728"/>
          </a:xfrm>
          <a:prstGeom prst="rect">
            <a:avLst/>
          </a:prstGeom>
        </p:spPr>
      </p:pic>
      <p:pic>
        <p:nvPicPr>
          <p:cNvPr id="43" name="Picture 42">
            <a:extLst>
              <a:ext uri="{FF2B5EF4-FFF2-40B4-BE49-F238E27FC236}">
                <a16:creationId xmlns:a16="http://schemas.microsoft.com/office/drawing/2014/main" id="{394B7B4B-D72E-41AA-B5EC-A3B984677B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27" t="28393" r="15757" b="9925"/>
          <a:stretch/>
        </p:blipFill>
        <p:spPr>
          <a:xfrm>
            <a:off x="497363" y="2473138"/>
            <a:ext cx="419270" cy="264028"/>
          </a:xfrm>
          <a:prstGeom prst="rect">
            <a:avLst/>
          </a:prstGeom>
        </p:spPr>
      </p:pic>
      <p:pic>
        <p:nvPicPr>
          <p:cNvPr id="44" name="Picture 43">
            <a:extLst>
              <a:ext uri="{FF2B5EF4-FFF2-40B4-BE49-F238E27FC236}">
                <a16:creationId xmlns:a16="http://schemas.microsoft.com/office/drawing/2014/main" id="{27F85BB9-5E4B-4D76-B675-28E990905D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803" t="12803" r="12803" b="12803"/>
          <a:stretch/>
        </p:blipFill>
        <p:spPr>
          <a:xfrm flipH="1">
            <a:off x="535152" y="1606118"/>
            <a:ext cx="402583" cy="336027"/>
          </a:xfrm>
          <a:prstGeom prst="rect">
            <a:avLst/>
          </a:prstGeom>
        </p:spPr>
      </p:pic>
    </p:spTree>
    <p:extLst>
      <p:ext uri="{BB962C8B-B14F-4D97-AF65-F5344CB8AC3E}">
        <p14:creationId xmlns:p14="http://schemas.microsoft.com/office/powerpoint/2010/main" val="5899366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AD3FAA8-650A-4E1B-B561-D86BE9AFB0F0}"/>
              </a:ext>
            </a:extLst>
          </p:cNvPr>
          <p:cNvSpPr>
            <a:spLocks noGrp="1"/>
          </p:cNvSpPr>
          <p:nvPr>
            <p:ph type="title"/>
          </p:nvPr>
        </p:nvSpPr>
        <p:spPr/>
        <p:txBody>
          <a:bodyPr/>
          <a:lstStyle/>
          <a:p>
            <a:r>
              <a:rPr lang="en-US"/>
              <a:t>Innovation roadmap using micro services architecture with distributed server less computing with </a:t>
            </a:r>
            <a:r>
              <a:rPr lang="en-US" err="1"/>
              <a:t>PaaS</a:t>
            </a:r>
            <a:r>
              <a:rPr lang="en-US"/>
              <a:t> and SaaS </a:t>
            </a:r>
            <a:endParaRPr lang="pt-PT"/>
          </a:p>
        </p:txBody>
      </p:sp>
      <p:sp>
        <p:nvSpPr>
          <p:cNvPr id="29" name="Rounded Rectangle 48">
            <a:extLst>
              <a:ext uri="{FF2B5EF4-FFF2-40B4-BE49-F238E27FC236}">
                <a16:creationId xmlns:a16="http://schemas.microsoft.com/office/drawing/2014/main" id="{E853F351-C62F-4F08-AB61-A07DAA0D62CB}"/>
              </a:ext>
            </a:extLst>
          </p:cNvPr>
          <p:cNvSpPr/>
          <p:nvPr/>
        </p:nvSpPr>
        <p:spPr>
          <a:xfrm>
            <a:off x="381000" y="1488569"/>
            <a:ext cx="11424840" cy="789906"/>
          </a:xfrm>
          <a:prstGeom prst="roundRect">
            <a:avLst>
              <a:gd name="adj" fmla="val 98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53619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Verdana"/>
                <a:ea typeface="+mn-ea"/>
                <a:cs typeface="+mn-cs"/>
              </a:rPr>
              <a:t>Client is a non-profit health system in the United States, based in Phoenix, Arizona. It operates 28 hospitals and several specialized facilities across 6 states</a:t>
            </a:r>
          </a:p>
        </p:txBody>
      </p:sp>
      <p:sp>
        <p:nvSpPr>
          <p:cNvPr id="30" name="Rectangle 29">
            <a:extLst>
              <a:ext uri="{FF2B5EF4-FFF2-40B4-BE49-F238E27FC236}">
                <a16:creationId xmlns:a16="http://schemas.microsoft.com/office/drawing/2014/main" id="{7F0A342A-1B8A-4F98-A1DB-86C20872A55E}"/>
              </a:ext>
            </a:extLst>
          </p:cNvPr>
          <p:cNvSpPr/>
          <p:nvPr/>
        </p:nvSpPr>
        <p:spPr>
          <a:xfrm>
            <a:off x="478158" y="1557290"/>
            <a:ext cx="1279522" cy="652465"/>
          </a:xfrm>
          <a:prstGeom prst="rect">
            <a:avLst/>
          </a:prstGeom>
          <a:solidFill>
            <a:schemeClr val="accent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86400" rIns="864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t>Client </a:t>
            </a:r>
            <a:b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br>
            <a: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t>Overview</a:t>
            </a:r>
          </a:p>
        </p:txBody>
      </p:sp>
      <p:sp>
        <p:nvSpPr>
          <p:cNvPr id="31" name="Rectangle 30">
            <a:extLst>
              <a:ext uri="{FF2B5EF4-FFF2-40B4-BE49-F238E27FC236}">
                <a16:creationId xmlns:a16="http://schemas.microsoft.com/office/drawing/2014/main" id="{AC53A086-B9C7-4536-BF39-8F57CA862A99}"/>
              </a:ext>
            </a:extLst>
          </p:cNvPr>
          <p:cNvSpPr>
            <a:spLocks/>
          </p:cNvSpPr>
          <p:nvPr/>
        </p:nvSpPr>
        <p:spPr bwMode="auto">
          <a:xfrm>
            <a:off x="381001" y="2861800"/>
            <a:ext cx="3661763"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Client created Digital Garage Imaginarium to spearhead innovation and voice, mobile and web apps were identified as the most promising innovation domains.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Client was using several third party platforms to support their business needs and these platforms did not meet the required criteria to create engaging, innovative apps that would promise user adoption.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These third party platforms were becoming a bottleneck for innovation </a:t>
            </a:r>
          </a:p>
        </p:txBody>
      </p:sp>
      <p:sp>
        <p:nvSpPr>
          <p:cNvPr id="32" name="Rectangle 31">
            <a:extLst>
              <a:ext uri="{FF2B5EF4-FFF2-40B4-BE49-F238E27FC236}">
                <a16:creationId xmlns:a16="http://schemas.microsoft.com/office/drawing/2014/main" id="{C4C8FFF3-E87A-4D36-82DE-8B478E657088}"/>
              </a:ext>
            </a:extLst>
          </p:cNvPr>
          <p:cNvSpPr/>
          <p:nvPr/>
        </p:nvSpPr>
        <p:spPr bwMode="auto">
          <a:xfrm>
            <a:off x="381001" y="2483913"/>
            <a:ext cx="3661763" cy="377886"/>
          </a:xfrm>
          <a:prstGeom prst="rect">
            <a:avLst/>
          </a:prstGeom>
          <a:solidFill>
            <a:schemeClr val="accent4"/>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Background</a:t>
            </a:r>
          </a:p>
        </p:txBody>
      </p:sp>
      <p:sp>
        <p:nvSpPr>
          <p:cNvPr id="33" name="Rectangle 32">
            <a:extLst>
              <a:ext uri="{FF2B5EF4-FFF2-40B4-BE49-F238E27FC236}">
                <a16:creationId xmlns:a16="http://schemas.microsoft.com/office/drawing/2014/main" id="{E4CC20AA-1D53-4D5E-9329-95F416EACF2B}"/>
              </a:ext>
            </a:extLst>
          </p:cNvPr>
          <p:cNvSpPr>
            <a:spLocks/>
          </p:cNvSpPr>
          <p:nvPr/>
        </p:nvSpPr>
        <p:spPr bwMode="auto">
          <a:xfrm>
            <a:off x="4265118" y="2861800"/>
            <a:ext cx="3661763"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To solve this challenge Capgemini architected Azure API layer to support the new consumer engagement initiatives.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We used micro services architecture with distributed server less computing with PaaS and SaaS offering from Azure.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This helped speed up the innovation roadmap for Client</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Details of Technology stack used: </a:t>
            </a:r>
          </a:p>
          <a:p>
            <a:pPr marL="329184" marR="0" lvl="0" indent="-164592" algn="l" defTabSz="914400" rtl="0" eaLnBrk="1" fontAlgn="auto" latinLnBrk="0" hangingPunct="1">
              <a:lnSpc>
                <a:spcPct val="100000"/>
              </a:lnSpc>
              <a:spcBef>
                <a:spcPts val="0"/>
              </a:spcBef>
              <a:spcAft>
                <a:spcPts val="300"/>
              </a:spcAft>
              <a:buClr>
                <a:srgbClr val="0070AD"/>
              </a:buClr>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AWS, </a:t>
            </a:r>
            <a:r>
              <a:rPr kumimoji="0" lang="en-US" sz="1050" b="0" i="0" u="none" strike="noStrike" kern="1200" cap="none" spc="0" normalizeH="0" baseline="0" noProof="0" err="1">
                <a:ln>
                  <a:noFill/>
                </a:ln>
                <a:solidFill>
                  <a:srgbClr val="000000"/>
                </a:solidFill>
                <a:effectLst/>
                <a:uLnTx/>
                <a:uFillTx/>
                <a:latin typeface="Verdana"/>
                <a:ea typeface="+mn-ea"/>
                <a:cs typeface="+mn-cs"/>
              </a:rPr>
              <a:t>.Net</a:t>
            </a:r>
            <a:r>
              <a:rPr kumimoji="0" lang="en-US" sz="1050" b="0" i="0" u="none" strike="noStrike" kern="1200" cap="none" spc="0" normalizeH="0" baseline="0" noProof="0">
                <a:ln>
                  <a:noFill/>
                </a:ln>
                <a:solidFill>
                  <a:srgbClr val="000000"/>
                </a:solidFill>
                <a:effectLst/>
                <a:uLnTx/>
                <a:uFillTx/>
                <a:latin typeface="Verdana"/>
                <a:ea typeface="+mn-ea"/>
                <a:cs typeface="+mn-cs"/>
              </a:rPr>
              <a:t>, Azure APIM portal, Azure Functions, </a:t>
            </a:r>
            <a:r>
              <a:rPr kumimoji="0" lang="en-US" sz="1050" b="0" i="0" u="none" strike="noStrike" kern="1200" cap="none" spc="0" normalizeH="0" baseline="0" noProof="0" err="1">
                <a:ln>
                  <a:noFill/>
                </a:ln>
                <a:solidFill>
                  <a:srgbClr val="000000"/>
                </a:solidFill>
                <a:effectLst/>
                <a:uLnTx/>
                <a:uFillTx/>
                <a:latin typeface="Verdana"/>
                <a:ea typeface="+mn-ea"/>
                <a:cs typeface="+mn-cs"/>
              </a:rPr>
              <a:t>CosmosDB</a:t>
            </a:r>
            <a:r>
              <a:rPr kumimoji="0" lang="en-US" sz="1050" b="0" i="0" u="none" strike="noStrike" kern="1200" cap="none" spc="0" normalizeH="0" baseline="0" noProof="0">
                <a:ln>
                  <a:noFill/>
                </a:ln>
                <a:solidFill>
                  <a:srgbClr val="000000"/>
                </a:solidFill>
                <a:effectLst/>
                <a:uLnTx/>
                <a:uFillTx/>
                <a:latin typeface="Verdana"/>
                <a:ea typeface="+mn-ea"/>
                <a:cs typeface="+mn-cs"/>
              </a:rPr>
              <a:t>, Azure Storage, </a:t>
            </a:r>
            <a:r>
              <a:rPr kumimoji="0" lang="en-US" sz="1050" b="0" i="0" u="none" strike="noStrike" kern="1200" cap="none" spc="0" normalizeH="0" baseline="0" noProof="0" err="1">
                <a:ln>
                  <a:noFill/>
                </a:ln>
                <a:solidFill>
                  <a:srgbClr val="000000"/>
                </a:solidFill>
                <a:effectLst/>
                <a:uLnTx/>
                <a:uFillTx/>
                <a:latin typeface="Verdana"/>
                <a:ea typeface="+mn-ea"/>
                <a:cs typeface="+mn-cs"/>
              </a:rPr>
              <a:t>EventGrid</a:t>
            </a:r>
            <a:r>
              <a:rPr kumimoji="0" lang="en-US" sz="1050" b="0" i="0" u="none" strike="noStrike" kern="1200" cap="none" spc="0" normalizeH="0" baseline="0" noProof="0">
                <a:ln>
                  <a:noFill/>
                </a:ln>
                <a:solidFill>
                  <a:srgbClr val="000000"/>
                </a:solidFill>
                <a:effectLst/>
                <a:uLnTx/>
                <a:uFillTx/>
                <a:latin typeface="Verdana"/>
                <a:ea typeface="+mn-ea"/>
                <a:cs typeface="+mn-cs"/>
              </a:rPr>
              <a:t>, Application Insights, Azure </a:t>
            </a:r>
            <a:r>
              <a:rPr kumimoji="0" lang="en-US" sz="1050" b="0" i="0" u="none" strike="noStrike" kern="1200" cap="none" spc="0" normalizeH="0" baseline="0" noProof="0" err="1">
                <a:ln>
                  <a:noFill/>
                </a:ln>
                <a:solidFill>
                  <a:srgbClr val="000000"/>
                </a:solidFill>
                <a:effectLst/>
                <a:uLnTx/>
                <a:uFillTx/>
                <a:latin typeface="Verdana"/>
                <a:ea typeface="+mn-ea"/>
                <a:cs typeface="+mn-cs"/>
              </a:rPr>
              <a:t>KeyVault</a:t>
            </a:r>
            <a:r>
              <a:rPr kumimoji="0" lang="en-US" sz="1050" b="0" i="0" u="none" strike="noStrike" kern="1200" cap="none" spc="0" normalizeH="0" baseline="0" noProof="0">
                <a:ln>
                  <a:noFill/>
                </a:ln>
                <a:solidFill>
                  <a:srgbClr val="000000"/>
                </a:solidFill>
                <a:effectLst/>
                <a:uLnTx/>
                <a:uFillTx/>
                <a:latin typeface="Verdana"/>
                <a:ea typeface="+mn-ea"/>
                <a:cs typeface="+mn-cs"/>
              </a:rPr>
              <a:t>, Security Center, Dashboard</a:t>
            </a:r>
          </a:p>
        </p:txBody>
      </p:sp>
      <p:sp>
        <p:nvSpPr>
          <p:cNvPr id="34" name="Rectangle 33">
            <a:extLst>
              <a:ext uri="{FF2B5EF4-FFF2-40B4-BE49-F238E27FC236}">
                <a16:creationId xmlns:a16="http://schemas.microsoft.com/office/drawing/2014/main" id="{7913F8B1-9900-41B6-AD94-0BF471A3CD8A}"/>
              </a:ext>
            </a:extLst>
          </p:cNvPr>
          <p:cNvSpPr/>
          <p:nvPr/>
        </p:nvSpPr>
        <p:spPr bwMode="auto">
          <a:xfrm>
            <a:off x="4265118" y="2483913"/>
            <a:ext cx="3661763" cy="377886"/>
          </a:xfrm>
          <a:prstGeom prst="rect">
            <a:avLst/>
          </a:prstGeom>
          <a:solidFill>
            <a:schemeClr val="accent2"/>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Solutions</a:t>
            </a:r>
          </a:p>
        </p:txBody>
      </p:sp>
      <p:sp>
        <p:nvSpPr>
          <p:cNvPr id="35" name="Rectangle 34">
            <a:extLst>
              <a:ext uri="{FF2B5EF4-FFF2-40B4-BE49-F238E27FC236}">
                <a16:creationId xmlns:a16="http://schemas.microsoft.com/office/drawing/2014/main" id="{D2660537-8ED3-4280-942E-0D155D495646}"/>
              </a:ext>
            </a:extLst>
          </p:cNvPr>
          <p:cNvSpPr>
            <a:spLocks/>
          </p:cNvSpPr>
          <p:nvPr/>
        </p:nvSpPr>
        <p:spPr bwMode="auto">
          <a:xfrm>
            <a:off x="8149237" y="2861798"/>
            <a:ext cx="3661763"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Client has successfully implemented several business initiatives on the Innovation roadmap.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Azure APIs are currently supporting web, mobile and voice apps in production without any downtime and scales horizontally to handle any number of requests while getting charged only for use. These APIs are reusable with a professional grade Azure APIM portal for developers and admins.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All Client developers can leverage these APIs and potentially revenue could be generated by partnering with </a:t>
            </a:r>
            <a:r>
              <a:rPr kumimoji="0" lang="en-US" sz="1050" b="0" i="0" u="none" strike="noStrike" kern="1200" cap="none" spc="0" normalizeH="0" baseline="0" noProof="0" err="1">
                <a:ln>
                  <a:noFill/>
                </a:ln>
                <a:solidFill>
                  <a:srgbClr val="000000"/>
                </a:solidFill>
                <a:effectLst/>
                <a:uLnTx/>
                <a:uFillTx/>
                <a:latin typeface="Verdana"/>
                <a:ea typeface="+mn-ea"/>
                <a:cs typeface="+mn-cs"/>
              </a:rPr>
              <a:t>Kyruus</a:t>
            </a:r>
            <a:r>
              <a:rPr kumimoji="0" lang="en-US" sz="1050" b="0" i="0" u="none" strike="noStrike" kern="1200" cap="none" spc="0" normalizeH="0" baseline="0" noProof="0">
                <a:ln>
                  <a:noFill/>
                </a:ln>
                <a:solidFill>
                  <a:srgbClr val="000000"/>
                </a:solidFill>
                <a:effectLst/>
                <a:uLnTx/>
                <a:uFillTx/>
                <a:latin typeface="Verdana"/>
                <a:ea typeface="+mn-ea"/>
                <a:cs typeface="+mn-cs"/>
              </a:rPr>
              <a:t> and Clockwise.md to sell to their clients.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Capgemini team successfully demonstrated the use of Azure Platform for Client and created a path to put Client in the forefront of innovation in HealthCare in cost-effective, secure and compliant way. </a:t>
            </a:r>
          </a:p>
        </p:txBody>
      </p:sp>
      <p:sp>
        <p:nvSpPr>
          <p:cNvPr id="36" name="Rectangle 35">
            <a:extLst>
              <a:ext uri="{FF2B5EF4-FFF2-40B4-BE49-F238E27FC236}">
                <a16:creationId xmlns:a16="http://schemas.microsoft.com/office/drawing/2014/main" id="{ADF08A6B-B78D-4BA8-8C50-5F0253495D06}"/>
              </a:ext>
            </a:extLst>
          </p:cNvPr>
          <p:cNvSpPr/>
          <p:nvPr/>
        </p:nvSpPr>
        <p:spPr bwMode="auto">
          <a:xfrm>
            <a:off x="8149237" y="2483913"/>
            <a:ext cx="3661763" cy="377886"/>
          </a:xfrm>
          <a:prstGeom prst="rect">
            <a:avLst/>
          </a:prstGeom>
          <a:solidFill>
            <a:schemeClr val="accent5"/>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Benefits / Results</a:t>
            </a:r>
          </a:p>
        </p:txBody>
      </p:sp>
      <p:sp>
        <p:nvSpPr>
          <p:cNvPr id="37" name="Oval 20">
            <a:extLst>
              <a:ext uri="{FF2B5EF4-FFF2-40B4-BE49-F238E27FC236}">
                <a16:creationId xmlns:a16="http://schemas.microsoft.com/office/drawing/2014/main" id="{D40B38DD-E977-410F-935C-FFECCFA3ECD4}"/>
              </a:ext>
            </a:extLst>
          </p:cNvPr>
          <p:cNvSpPr/>
          <p:nvPr/>
        </p:nvSpPr>
        <p:spPr>
          <a:xfrm>
            <a:off x="8267919"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38" name="Oval 20">
            <a:extLst>
              <a:ext uri="{FF2B5EF4-FFF2-40B4-BE49-F238E27FC236}">
                <a16:creationId xmlns:a16="http://schemas.microsoft.com/office/drawing/2014/main" id="{17FA01CF-1EB1-423C-936C-A264433F9BB2}"/>
              </a:ext>
            </a:extLst>
          </p:cNvPr>
          <p:cNvSpPr/>
          <p:nvPr/>
        </p:nvSpPr>
        <p:spPr>
          <a:xfrm>
            <a:off x="4337678"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39" name="Oval 20">
            <a:extLst>
              <a:ext uri="{FF2B5EF4-FFF2-40B4-BE49-F238E27FC236}">
                <a16:creationId xmlns:a16="http://schemas.microsoft.com/office/drawing/2014/main" id="{341B2868-04F3-47DC-80A8-0645398ED36E}"/>
              </a:ext>
            </a:extLst>
          </p:cNvPr>
          <p:cNvSpPr/>
          <p:nvPr/>
        </p:nvSpPr>
        <p:spPr>
          <a:xfrm>
            <a:off x="453559"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pic>
        <p:nvPicPr>
          <p:cNvPr id="40" name="Picture 39">
            <a:extLst>
              <a:ext uri="{FF2B5EF4-FFF2-40B4-BE49-F238E27FC236}">
                <a16:creationId xmlns:a16="http://schemas.microsoft.com/office/drawing/2014/main" id="{0605A399-39C2-46B0-84F1-0F4943D060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93" t="23085" r="5251" b="11306"/>
          <a:stretch/>
        </p:blipFill>
        <p:spPr>
          <a:xfrm>
            <a:off x="4378781" y="2404138"/>
            <a:ext cx="419639" cy="310168"/>
          </a:xfrm>
          <a:prstGeom prst="rect">
            <a:avLst/>
          </a:prstGeom>
        </p:spPr>
      </p:pic>
      <p:pic>
        <p:nvPicPr>
          <p:cNvPr id="41" name="Picture 40">
            <a:extLst>
              <a:ext uri="{FF2B5EF4-FFF2-40B4-BE49-F238E27FC236}">
                <a16:creationId xmlns:a16="http://schemas.microsoft.com/office/drawing/2014/main" id="{F6B8C487-3EC4-4F4E-A5BE-C1E4C6E7E6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0701" y="2347956"/>
            <a:ext cx="484176" cy="449728"/>
          </a:xfrm>
          <a:prstGeom prst="rect">
            <a:avLst/>
          </a:prstGeom>
        </p:spPr>
      </p:pic>
      <p:pic>
        <p:nvPicPr>
          <p:cNvPr id="42" name="Picture 41">
            <a:extLst>
              <a:ext uri="{FF2B5EF4-FFF2-40B4-BE49-F238E27FC236}">
                <a16:creationId xmlns:a16="http://schemas.microsoft.com/office/drawing/2014/main" id="{27726623-EFF2-445C-B8C3-1E0ED24000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27" t="28393" r="15757" b="9925"/>
          <a:stretch/>
        </p:blipFill>
        <p:spPr>
          <a:xfrm>
            <a:off x="497363" y="2473138"/>
            <a:ext cx="419270" cy="264028"/>
          </a:xfrm>
          <a:prstGeom prst="rect">
            <a:avLst/>
          </a:prstGeom>
        </p:spPr>
      </p:pic>
      <p:pic>
        <p:nvPicPr>
          <p:cNvPr id="43" name="Picture 42">
            <a:extLst>
              <a:ext uri="{FF2B5EF4-FFF2-40B4-BE49-F238E27FC236}">
                <a16:creationId xmlns:a16="http://schemas.microsoft.com/office/drawing/2014/main" id="{06C16262-35D0-43D1-86AD-09C8F5B655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803" t="12803" r="12803" b="12803"/>
          <a:stretch/>
        </p:blipFill>
        <p:spPr>
          <a:xfrm flipH="1">
            <a:off x="535152" y="1606118"/>
            <a:ext cx="402583" cy="336027"/>
          </a:xfrm>
          <a:prstGeom prst="rect">
            <a:avLst/>
          </a:prstGeom>
        </p:spPr>
      </p:pic>
    </p:spTree>
    <p:extLst>
      <p:ext uri="{BB962C8B-B14F-4D97-AF65-F5344CB8AC3E}">
        <p14:creationId xmlns:p14="http://schemas.microsoft.com/office/powerpoint/2010/main" val="1979922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AD3FAA8-650A-4E1B-B561-D86BE9AFB0F0}"/>
              </a:ext>
            </a:extLst>
          </p:cNvPr>
          <p:cNvSpPr>
            <a:spLocks noGrp="1"/>
          </p:cNvSpPr>
          <p:nvPr>
            <p:ph type="title"/>
          </p:nvPr>
        </p:nvSpPr>
        <p:spPr/>
        <p:txBody>
          <a:bodyPr/>
          <a:lstStyle/>
          <a:p>
            <a:r>
              <a:rPr lang="en-US"/>
              <a:t>Designing the </a:t>
            </a:r>
            <a:r>
              <a:rPr lang="nn-NO"/>
              <a:t>Making Tax Digital (MTD) program for HMRC using a mic</a:t>
            </a:r>
            <a:r>
              <a:rPr lang="en-US" err="1"/>
              <a:t>roservice</a:t>
            </a:r>
            <a:r>
              <a:rPr lang="en-US"/>
              <a:t>-based architecture </a:t>
            </a:r>
            <a:endParaRPr lang="pt-PT"/>
          </a:p>
        </p:txBody>
      </p:sp>
      <p:sp>
        <p:nvSpPr>
          <p:cNvPr id="29" name="Rounded Rectangle 48">
            <a:extLst>
              <a:ext uri="{FF2B5EF4-FFF2-40B4-BE49-F238E27FC236}">
                <a16:creationId xmlns:a16="http://schemas.microsoft.com/office/drawing/2014/main" id="{3AFCDC32-2DBE-497F-9751-62244C5A84B1}"/>
              </a:ext>
            </a:extLst>
          </p:cNvPr>
          <p:cNvSpPr/>
          <p:nvPr/>
        </p:nvSpPr>
        <p:spPr>
          <a:xfrm>
            <a:off x="381000" y="1488569"/>
            <a:ext cx="11424840" cy="789906"/>
          </a:xfrm>
          <a:prstGeom prst="roundRect">
            <a:avLst>
              <a:gd name="adj" fmla="val 98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53619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Verdana"/>
                <a:ea typeface="+mn-ea"/>
                <a:cs typeface="+mn-cs"/>
              </a:rPr>
              <a:t>Her Majesty's Revenue and Customs (HMRC) is a non-ministerial department of the UK Government responsible for the collection of taxes, the payment of some forms of state support and the administration of other regulatory regimes including the national minimum wage</a:t>
            </a:r>
          </a:p>
        </p:txBody>
      </p:sp>
      <p:sp>
        <p:nvSpPr>
          <p:cNvPr id="30" name="Rectangle 29">
            <a:extLst>
              <a:ext uri="{FF2B5EF4-FFF2-40B4-BE49-F238E27FC236}">
                <a16:creationId xmlns:a16="http://schemas.microsoft.com/office/drawing/2014/main" id="{6569E213-9EDC-467F-B0FD-E4175001F8E5}"/>
              </a:ext>
            </a:extLst>
          </p:cNvPr>
          <p:cNvSpPr/>
          <p:nvPr/>
        </p:nvSpPr>
        <p:spPr>
          <a:xfrm>
            <a:off x="478158" y="1557290"/>
            <a:ext cx="1279522" cy="652465"/>
          </a:xfrm>
          <a:prstGeom prst="rect">
            <a:avLst/>
          </a:prstGeom>
          <a:solidFill>
            <a:schemeClr val="accent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86400" rIns="864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t>Client </a:t>
            </a:r>
            <a:b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br>
            <a: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t>Overview</a:t>
            </a:r>
          </a:p>
        </p:txBody>
      </p:sp>
      <p:sp>
        <p:nvSpPr>
          <p:cNvPr id="31" name="Rectangle 30">
            <a:extLst>
              <a:ext uri="{FF2B5EF4-FFF2-40B4-BE49-F238E27FC236}">
                <a16:creationId xmlns:a16="http://schemas.microsoft.com/office/drawing/2014/main" id="{A0159A94-9EF4-446A-82CB-783C2FC7ED42}"/>
              </a:ext>
            </a:extLst>
          </p:cNvPr>
          <p:cNvSpPr>
            <a:spLocks/>
          </p:cNvSpPr>
          <p:nvPr/>
        </p:nvSpPr>
        <p:spPr bwMode="auto">
          <a:xfrm>
            <a:off x="381002" y="2861800"/>
            <a:ext cx="2929358"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In 2016, HMRC embarked the Making Tax Digital (MTD) program to change the way customers interact with the Department.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Capgemini worked collaboratively with HMRC in a joint architecture team to design the solution supporting incremental roll out of the solution.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HMRC selected this as the way forward for Making Tax Digital based on this demonstration. It has been adopted by all suppliers working on the program</a:t>
            </a:r>
          </a:p>
        </p:txBody>
      </p:sp>
      <p:sp>
        <p:nvSpPr>
          <p:cNvPr id="32" name="Rectangle 31">
            <a:extLst>
              <a:ext uri="{FF2B5EF4-FFF2-40B4-BE49-F238E27FC236}">
                <a16:creationId xmlns:a16="http://schemas.microsoft.com/office/drawing/2014/main" id="{40E0FFEB-8C3D-48A7-8CA4-53CFD380238C}"/>
              </a:ext>
            </a:extLst>
          </p:cNvPr>
          <p:cNvSpPr/>
          <p:nvPr/>
        </p:nvSpPr>
        <p:spPr bwMode="auto">
          <a:xfrm>
            <a:off x="381002" y="2483913"/>
            <a:ext cx="2929358" cy="377886"/>
          </a:xfrm>
          <a:prstGeom prst="rect">
            <a:avLst/>
          </a:prstGeom>
          <a:solidFill>
            <a:schemeClr val="accent4"/>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Background</a:t>
            </a:r>
          </a:p>
        </p:txBody>
      </p:sp>
      <p:sp>
        <p:nvSpPr>
          <p:cNvPr id="33" name="Rectangle 32">
            <a:extLst>
              <a:ext uri="{FF2B5EF4-FFF2-40B4-BE49-F238E27FC236}">
                <a16:creationId xmlns:a16="http://schemas.microsoft.com/office/drawing/2014/main" id="{CCC17043-96CF-4088-BF21-0606A3A4DA59}"/>
              </a:ext>
            </a:extLst>
          </p:cNvPr>
          <p:cNvSpPr>
            <a:spLocks/>
          </p:cNvSpPr>
          <p:nvPr/>
        </p:nvSpPr>
        <p:spPr bwMode="auto">
          <a:xfrm>
            <a:off x="3457122" y="2861800"/>
            <a:ext cx="5277756"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Capgemini demonstrated how a microservice-based architecture provided the speed and flexibility of deployment. This included demonstrating the tools and processes for development and operational support.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A core, multi-supplier team is developing the architecture.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Governance is managed through a Technical design Group (TDG), a body proposed by Capgemini, based on our experience in other large, multi-supplier projects. TDG is composed of technical leads from the program and reviews all significant designs and technical decisions.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Capgemini introduced a key change into the architectural thinking, decomposition of HMRC’s IT domain into sub-domains, each of which were internally cohesive and loosely coupled to other sub-domains. This decomposes the overall HMRC’s estate into manageable units with clear interactions.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The Income Tax Sub-Domain is the focus for MTD. This contains a number of new micro-services developed by different suppliers. </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Capgemini used technologies and patterns (such as </a:t>
            </a:r>
            <a:r>
              <a:rPr kumimoji="0" lang="en-US" sz="1050" b="0" i="0" u="none" strike="noStrike" kern="1200" cap="none" spc="0" normalizeH="0" baseline="0" noProof="0" err="1">
                <a:ln>
                  <a:noFill/>
                </a:ln>
                <a:solidFill>
                  <a:srgbClr val="000000"/>
                </a:solidFill>
                <a:effectLst/>
                <a:uLnTx/>
                <a:uFillTx/>
                <a:latin typeface="Verdana"/>
                <a:ea typeface="+mn-ea"/>
                <a:cs typeface="+mn-cs"/>
              </a:rPr>
              <a:t>containerisation</a:t>
            </a:r>
            <a:r>
              <a:rPr kumimoji="0" lang="en-US" sz="1050" b="0" i="0" u="none" strike="noStrike" kern="1200" cap="none" spc="0" normalizeH="0" baseline="0" noProof="0">
                <a:ln>
                  <a:noFill/>
                </a:ln>
                <a:solidFill>
                  <a:srgbClr val="000000"/>
                </a:solidFill>
                <a:effectLst/>
                <a:uLnTx/>
                <a:uFillTx/>
                <a:latin typeface="Verdana"/>
                <a:ea typeface="+mn-ea"/>
                <a:cs typeface="+mn-cs"/>
              </a:rPr>
              <a:t>) that support HMRC’s ambition to move to hyperscale cloud. HMRC still needs to address some security and commercial considerations in order to </a:t>
            </a:r>
            <a:r>
              <a:rPr kumimoji="0" lang="en-US" sz="1050" b="0" i="0" u="none" strike="noStrike" kern="1200" cap="none" spc="0" normalizeH="0" baseline="0" noProof="0" err="1">
                <a:ln>
                  <a:noFill/>
                </a:ln>
                <a:solidFill>
                  <a:srgbClr val="000000"/>
                </a:solidFill>
                <a:effectLst/>
                <a:uLnTx/>
                <a:uFillTx/>
                <a:latin typeface="Verdana"/>
                <a:ea typeface="+mn-ea"/>
                <a:cs typeface="+mn-cs"/>
              </a:rPr>
              <a:t>realise</a:t>
            </a:r>
            <a:r>
              <a:rPr kumimoji="0" lang="en-US" sz="1050" b="0" i="0" u="none" strike="noStrike" kern="1200" cap="none" spc="0" normalizeH="0" baseline="0" noProof="0">
                <a:ln>
                  <a:noFill/>
                </a:ln>
                <a:solidFill>
                  <a:srgbClr val="000000"/>
                </a:solidFill>
                <a:effectLst/>
                <a:uLnTx/>
                <a:uFillTx/>
                <a:latin typeface="Verdana"/>
                <a:ea typeface="+mn-ea"/>
                <a:cs typeface="+mn-cs"/>
              </a:rPr>
              <a:t> that. </a:t>
            </a:r>
          </a:p>
        </p:txBody>
      </p:sp>
      <p:sp>
        <p:nvSpPr>
          <p:cNvPr id="34" name="Rectangle 33">
            <a:extLst>
              <a:ext uri="{FF2B5EF4-FFF2-40B4-BE49-F238E27FC236}">
                <a16:creationId xmlns:a16="http://schemas.microsoft.com/office/drawing/2014/main" id="{001C0D73-D2FC-4B6F-9DD4-F3F5473011C2}"/>
              </a:ext>
            </a:extLst>
          </p:cNvPr>
          <p:cNvSpPr/>
          <p:nvPr/>
        </p:nvSpPr>
        <p:spPr bwMode="auto">
          <a:xfrm>
            <a:off x="3457122" y="2483913"/>
            <a:ext cx="5277756" cy="377886"/>
          </a:xfrm>
          <a:prstGeom prst="rect">
            <a:avLst/>
          </a:prstGeom>
          <a:solidFill>
            <a:schemeClr val="accent2"/>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Solutions</a:t>
            </a:r>
          </a:p>
        </p:txBody>
      </p:sp>
      <p:sp>
        <p:nvSpPr>
          <p:cNvPr id="35" name="Rectangle 34">
            <a:extLst>
              <a:ext uri="{FF2B5EF4-FFF2-40B4-BE49-F238E27FC236}">
                <a16:creationId xmlns:a16="http://schemas.microsoft.com/office/drawing/2014/main" id="{8679E241-CC27-4C85-AEA9-EBD1F5B73C2D}"/>
              </a:ext>
            </a:extLst>
          </p:cNvPr>
          <p:cNvSpPr>
            <a:spLocks/>
          </p:cNvSpPr>
          <p:nvPr/>
        </p:nvSpPr>
        <p:spPr bwMode="auto">
          <a:xfrm>
            <a:off x="8876482" y="2861798"/>
            <a:ext cx="2929358"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An API-based economy insulates users of functionality from its implementation.</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Sub-domains simplify large-scale developments.</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Incremental development delivers value frequently and can provide feedback.</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Moving thinking from monolithic systems to microservices has led to a change in mindset for HMRC team involved</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The design and technologies used to build and deploy the microservices will minimize the cost and effort of that move</a:t>
            </a:r>
          </a:p>
        </p:txBody>
      </p:sp>
      <p:sp>
        <p:nvSpPr>
          <p:cNvPr id="36" name="Rectangle 35">
            <a:extLst>
              <a:ext uri="{FF2B5EF4-FFF2-40B4-BE49-F238E27FC236}">
                <a16:creationId xmlns:a16="http://schemas.microsoft.com/office/drawing/2014/main" id="{CF972E96-5B96-4E8E-835D-14469229FA43}"/>
              </a:ext>
            </a:extLst>
          </p:cNvPr>
          <p:cNvSpPr/>
          <p:nvPr/>
        </p:nvSpPr>
        <p:spPr bwMode="auto">
          <a:xfrm>
            <a:off x="8876482" y="2483913"/>
            <a:ext cx="2929358" cy="377886"/>
          </a:xfrm>
          <a:prstGeom prst="rect">
            <a:avLst/>
          </a:prstGeom>
          <a:solidFill>
            <a:schemeClr val="accent5"/>
          </a:solidFill>
          <a:ln w="9525" cap="flat" cmpd="sng" algn="ctr">
            <a:noFill/>
            <a:prstDash val="solid"/>
            <a:round/>
            <a:headEnd type="none" w="med" len="med"/>
            <a:tailEnd type="none" w="med" len="med"/>
          </a:ln>
          <a:effectLst/>
        </p:spPr>
        <p:txBody>
          <a:bodyPr vert="horz" wrap="none" lIns="274320"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Benefits / Results</a:t>
            </a:r>
          </a:p>
        </p:txBody>
      </p:sp>
      <p:sp>
        <p:nvSpPr>
          <p:cNvPr id="37" name="Oval 20">
            <a:extLst>
              <a:ext uri="{FF2B5EF4-FFF2-40B4-BE49-F238E27FC236}">
                <a16:creationId xmlns:a16="http://schemas.microsoft.com/office/drawing/2014/main" id="{4B3F8735-4543-475B-BA9D-150589A4F385}"/>
              </a:ext>
            </a:extLst>
          </p:cNvPr>
          <p:cNvSpPr/>
          <p:nvPr/>
        </p:nvSpPr>
        <p:spPr>
          <a:xfrm>
            <a:off x="8928425"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38" name="Oval 20">
            <a:extLst>
              <a:ext uri="{FF2B5EF4-FFF2-40B4-BE49-F238E27FC236}">
                <a16:creationId xmlns:a16="http://schemas.microsoft.com/office/drawing/2014/main" id="{08D628EA-4419-4F38-9108-177E1DF41219}"/>
              </a:ext>
            </a:extLst>
          </p:cNvPr>
          <p:cNvSpPr/>
          <p:nvPr/>
        </p:nvSpPr>
        <p:spPr>
          <a:xfrm>
            <a:off x="5009010"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39" name="Oval 20">
            <a:extLst>
              <a:ext uri="{FF2B5EF4-FFF2-40B4-BE49-F238E27FC236}">
                <a16:creationId xmlns:a16="http://schemas.microsoft.com/office/drawing/2014/main" id="{ACF9BEC4-57E2-4E19-95BE-98BD1AF8C66D}"/>
              </a:ext>
            </a:extLst>
          </p:cNvPr>
          <p:cNvSpPr/>
          <p:nvPr/>
        </p:nvSpPr>
        <p:spPr>
          <a:xfrm>
            <a:off x="453559"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pic>
        <p:nvPicPr>
          <p:cNvPr id="40" name="Picture 39">
            <a:extLst>
              <a:ext uri="{FF2B5EF4-FFF2-40B4-BE49-F238E27FC236}">
                <a16:creationId xmlns:a16="http://schemas.microsoft.com/office/drawing/2014/main" id="{F0AD84B7-A313-4F90-AD31-CBDE7A3E1F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93" t="23085" r="5251" b="11306"/>
          <a:stretch/>
        </p:blipFill>
        <p:spPr>
          <a:xfrm>
            <a:off x="5050113" y="2404138"/>
            <a:ext cx="419639" cy="310168"/>
          </a:xfrm>
          <a:prstGeom prst="rect">
            <a:avLst/>
          </a:prstGeom>
        </p:spPr>
      </p:pic>
      <p:pic>
        <p:nvPicPr>
          <p:cNvPr id="41" name="Picture 40">
            <a:extLst>
              <a:ext uri="{FF2B5EF4-FFF2-40B4-BE49-F238E27FC236}">
                <a16:creationId xmlns:a16="http://schemas.microsoft.com/office/drawing/2014/main" id="{F0E249CA-57DF-48B5-B5E2-B39A70D11C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1207" y="2347956"/>
            <a:ext cx="484176" cy="449728"/>
          </a:xfrm>
          <a:prstGeom prst="rect">
            <a:avLst/>
          </a:prstGeom>
        </p:spPr>
      </p:pic>
      <p:pic>
        <p:nvPicPr>
          <p:cNvPr id="42" name="Picture 41">
            <a:extLst>
              <a:ext uri="{FF2B5EF4-FFF2-40B4-BE49-F238E27FC236}">
                <a16:creationId xmlns:a16="http://schemas.microsoft.com/office/drawing/2014/main" id="{7D4A2FBD-7CCA-4DEB-888E-7132597E2B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27" t="28393" r="15757" b="9925"/>
          <a:stretch/>
        </p:blipFill>
        <p:spPr>
          <a:xfrm>
            <a:off x="497363" y="2473138"/>
            <a:ext cx="419270" cy="264028"/>
          </a:xfrm>
          <a:prstGeom prst="rect">
            <a:avLst/>
          </a:prstGeom>
        </p:spPr>
      </p:pic>
      <p:pic>
        <p:nvPicPr>
          <p:cNvPr id="43" name="Picture 42">
            <a:extLst>
              <a:ext uri="{FF2B5EF4-FFF2-40B4-BE49-F238E27FC236}">
                <a16:creationId xmlns:a16="http://schemas.microsoft.com/office/drawing/2014/main" id="{A6DF8110-360B-4FBC-BC9F-6A30D057A4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803" t="12803" r="12803" b="12803"/>
          <a:stretch/>
        </p:blipFill>
        <p:spPr>
          <a:xfrm flipH="1">
            <a:off x="535152" y="1606118"/>
            <a:ext cx="402583" cy="336027"/>
          </a:xfrm>
          <a:prstGeom prst="rect">
            <a:avLst/>
          </a:prstGeom>
        </p:spPr>
      </p:pic>
    </p:spTree>
    <p:extLst>
      <p:ext uri="{BB962C8B-B14F-4D97-AF65-F5344CB8AC3E}">
        <p14:creationId xmlns:p14="http://schemas.microsoft.com/office/powerpoint/2010/main" val="20253364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AD3FAA8-650A-4E1B-B561-D86BE9AFB0F0}"/>
              </a:ext>
            </a:extLst>
          </p:cNvPr>
          <p:cNvSpPr>
            <a:spLocks noGrp="1"/>
          </p:cNvSpPr>
          <p:nvPr>
            <p:ph type="title"/>
          </p:nvPr>
        </p:nvSpPr>
        <p:spPr/>
        <p:txBody>
          <a:bodyPr/>
          <a:lstStyle/>
          <a:p>
            <a:r>
              <a:rPr lang="en-US"/>
              <a:t>Implementation of the EMC PeakFleet portal application using Dot Net MVC, Azure,  SQL Server </a:t>
            </a:r>
            <a:endParaRPr lang="pt-PT"/>
          </a:p>
        </p:txBody>
      </p:sp>
      <p:sp>
        <p:nvSpPr>
          <p:cNvPr id="29" name="Rounded Rectangle 48">
            <a:extLst>
              <a:ext uri="{FF2B5EF4-FFF2-40B4-BE49-F238E27FC236}">
                <a16:creationId xmlns:a16="http://schemas.microsoft.com/office/drawing/2014/main" id="{11D51C25-E9EB-4145-82E6-8304303E0E18}"/>
              </a:ext>
            </a:extLst>
          </p:cNvPr>
          <p:cNvSpPr/>
          <p:nvPr/>
        </p:nvSpPr>
        <p:spPr>
          <a:xfrm>
            <a:off x="381000" y="1488569"/>
            <a:ext cx="11424840" cy="789906"/>
          </a:xfrm>
          <a:prstGeom prst="roundRect">
            <a:avLst>
              <a:gd name="adj" fmla="val 98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53619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Verdana"/>
                <a:ea typeface="+mn-ea"/>
                <a:cs typeface="+mn-cs"/>
              </a:rPr>
              <a:t>EMC is primarily commercial insurer</a:t>
            </a:r>
          </a:p>
        </p:txBody>
      </p:sp>
      <p:sp>
        <p:nvSpPr>
          <p:cNvPr id="30" name="Rectangle 29">
            <a:extLst>
              <a:ext uri="{FF2B5EF4-FFF2-40B4-BE49-F238E27FC236}">
                <a16:creationId xmlns:a16="http://schemas.microsoft.com/office/drawing/2014/main" id="{805807A8-65C9-4730-81A5-942EDE4889D1}"/>
              </a:ext>
            </a:extLst>
          </p:cNvPr>
          <p:cNvSpPr/>
          <p:nvPr/>
        </p:nvSpPr>
        <p:spPr>
          <a:xfrm>
            <a:off x="478158" y="1557290"/>
            <a:ext cx="1279522" cy="652465"/>
          </a:xfrm>
          <a:prstGeom prst="rect">
            <a:avLst/>
          </a:prstGeom>
          <a:solidFill>
            <a:schemeClr val="accent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86400" rIns="864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t>Client </a:t>
            </a:r>
            <a:b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br>
            <a:r>
              <a:rPr kumimoji="0" lang="en-US" sz="1200" b="1" i="0" u="none" strike="noStrike" kern="1200" cap="none" spc="0" normalizeH="0" baseline="0" noProof="0">
                <a:ln>
                  <a:noFill/>
                </a:ln>
                <a:solidFill>
                  <a:prstClr val="white">
                    <a:lumMod val="95000"/>
                  </a:prstClr>
                </a:solidFill>
                <a:effectLst/>
                <a:uLnTx/>
                <a:uFillTx/>
                <a:latin typeface="Verdana"/>
                <a:ea typeface="+mn-ea"/>
                <a:cs typeface="+mn-cs"/>
              </a:rPr>
              <a:t>Overview</a:t>
            </a:r>
          </a:p>
        </p:txBody>
      </p:sp>
      <p:sp>
        <p:nvSpPr>
          <p:cNvPr id="31" name="Rectangle 30">
            <a:extLst>
              <a:ext uri="{FF2B5EF4-FFF2-40B4-BE49-F238E27FC236}">
                <a16:creationId xmlns:a16="http://schemas.microsoft.com/office/drawing/2014/main" id="{639FD4FA-1598-4183-BE91-A21DC9565773}"/>
              </a:ext>
            </a:extLst>
          </p:cNvPr>
          <p:cNvSpPr>
            <a:spLocks/>
          </p:cNvSpPr>
          <p:nvPr/>
        </p:nvSpPr>
        <p:spPr bwMode="auto">
          <a:xfrm>
            <a:off x="381001" y="2861800"/>
            <a:ext cx="3661763"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EMC PeakFleet portal application was half-developed by another vendor with poor UI/UX experience and Database Design.</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Application logging was very limited and not sufficient to track the errors.</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Development standards were not being followed  impacting code quality, consistency and  maintainability</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Highly manual test processes were involved,  especially regression and smoke tests</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Inconsistent Modeling technique were used  resulting in less valuable joins</a:t>
            </a:r>
          </a:p>
        </p:txBody>
      </p:sp>
      <p:sp>
        <p:nvSpPr>
          <p:cNvPr id="32" name="Rectangle 31">
            <a:extLst>
              <a:ext uri="{FF2B5EF4-FFF2-40B4-BE49-F238E27FC236}">
                <a16:creationId xmlns:a16="http://schemas.microsoft.com/office/drawing/2014/main" id="{1477DF95-F7C9-479C-8B0A-FB328F443150}"/>
              </a:ext>
            </a:extLst>
          </p:cNvPr>
          <p:cNvSpPr/>
          <p:nvPr/>
        </p:nvSpPr>
        <p:spPr bwMode="auto">
          <a:xfrm>
            <a:off x="381001" y="2483913"/>
            <a:ext cx="3661763" cy="377886"/>
          </a:xfrm>
          <a:prstGeom prst="rect">
            <a:avLst/>
          </a:prstGeom>
          <a:solidFill>
            <a:schemeClr val="accent4"/>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Background</a:t>
            </a:r>
          </a:p>
        </p:txBody>
      </p:sp>
      <p:sp>
        <p:nvSpPr>
          <p:cNvPr id="33" name="Rectangle 32">
            <a:extLst>
              <a:ext uri="{FF2B5EF4-FFF2-40B4-BE49-F238E27FC236}">
                <a16:creationId xmlns:a16="http://schemas.microsoft.com/office/drawing/2014/main" id="{81CCA381-A0B8-467C-91B2-C6C51B98DAE9}"/>
              </a:ext>
            </a:extLst>
          </p:cNvPr>
          <p:cNvSpPr>
            <a:spLocks/>
          </p:cNvSpPr>
          <p:nvPr/>
        </p:nvSpPr>
        <p:spPr bwMode="auto">
          <a:xfrm>
            <a:off x="4265118" y="2861800"/>
            <a:ext cx="3661763"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Capgemini helped with implementation of extensive application logging for help in tracking application errors with ease and precision.</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Solution involves automation of regression and smoke testing, especially of core functionality to enable improvement in speed and consistency of testing efforts.</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Use of ReSharper tool provided additional code analysis and refactoring features.</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Implementation of Azure B2C and enhanced security features.</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There will be complete redesigning of UI/UX  using CSS replacing Bootstrap to enhance  designing flexibility</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Key technologies used - Dot Net MVC, Azure,  SQL Server </a:t>
            </a:r>
          </a:p>
        </p:txBody>
      </p:sp>
      <p:sp>
        <p:nvSpPr>
          <p:cNvPr id="34" name="Rectangle 33">
            <a:extLst>
              <a:ext uri="{FF2B5EF4-FFF2-40B4-BE49-F238E27FC236}">
                <a16:creationId xmlns:a16="http://schemas.microsoft.com/office/drawing/2014/main" id="{C7DDEC00-A3BF-4757-A266-92C3C7F25674}"/>
              </a:ext>
            </a:extLst>
          </p:cNvPr>
          <p:cNvSpPr/>
          <p:nvPr/>
        </p:nvSpPr>
        <p:spPr bwMode="auto">
          <a:xfrm>
            <a:off x="4265118" y="2483913"/>
            <a:ext cx="3661763" cy="377886"/>
          </a:xfrm>
          <a:prstGeom prst="rect">
            <a:avLst/>
          </a:prstGeom>
          <a:solidFill>
            <a:schemeClr val="accent2"/>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Solutions</a:t>
            </a:r>
          </a:p>
        </p:txBody>
      </p:sp>
      <p:sp>
        <p:nvSpPr>
          <p:cNvPr id="35" name="Rectangle 34">
            <a:extLst>
              <a:ext uri="{FF2B5EF4-FFF2-40B4-BE49-F238E27FC236}">
                <a16:creationId xmlns:a16="http://schemas.microsoft.com/office/drawing/2014/main" id="{9FDA8495-6A79-470E-915A-FA2617EE97B6}"/>
              </a:ext>
            </a:extLst>
          </p:cNvPr>
          <p:cNvSpPr>
            <a:spLocks/>
          </p:cNvSpPr>
          <p:nvPr/>
        </p:nvSpPr>
        <p:spPr bwMode="auto">
          <a:xfrm>
            <a:off x="8149237" y="2861798"/>
            <a:ext cx="3661763" cy="3591389"/>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6400" tIns="129600" rIns="86400"/>
          <a:lstStyle/>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Improved UI/UX experience</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Improved agility that would enable implementation of new features with ease and precision</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Complete redesign of database to remove any  inconsistency in modeling technique</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Auto-build and auto-deployment by CI/CD pipeline</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Making it much secured application that provided better authentication authorization</a:t>
            </a:r>
          </a:p>
          <a:p>
            <a:pPr marL="168275" marR="0" lvl="0" indent="-168275" algn="l" defTabSz="914400" rtl="0" eaLnBrk="1" fontAlgn="auto" latinLnBrk="0" hangingPunct="1">
              <a:lnSpc>
                <a:spcPct val="100000"/>
              </a:lnSpc>
              <a:spcBef>
                <a:spcPts val="0"/>
              </a:spcBef>
              <a:spcAft>
                <a:spcPts val="300"/>
              </a:spcAft>
              <a:buClr>
                <a:srgbClr val="0070AD"/>
              </a:buClr>
              <a:buSzTx/>
              <a:buFont typeface="Wingdings" panose="05000000000000000000" pitchFamily="2" charset="2"/>
              <a:buChar char="§"/>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Improvement in application scalability for large user-base and maintainability</a:t>
            </a:r>
          </a:p>
        </p:txBody>
      </p:sp>
      <p:sp>
        <p:nvSpPr>
          <p:cNvPr id="36" name="Rectangle 35">
            <a:extLst>
              <a:ext uri="{FF2B5EF4-FFF2-40B4-BE49-F238E27FC236}">
                <a16:creationId xmlns:a16="http://schemas.microsoft.com/office/drawing/2014/main" id="{FE18E36A-4F38-4558-A938-704A5BF86AF6}"/>
              </a:ext>
            </a:extLst>
          </p:cNvPr>
          <p:cNvSpPr/>
          <p:nvPr/>
        </p:nvSpPr>
        <p:spPr bwMode="auto">
          <a:xfrm>
            <a:off x="8149237" y="2483913"/>
            <a:ext cx="3661763" cy="377886"/>
          </a:xfrm>
          <a:prstGeom prst="rect">
            <a:avLst/>
          </a:prstGeom>
          <a:solidFill>
            <a:schemeClr val="accent5"/>
          </a:solidFill>
          <a:ln w="9525"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40" b="1" i="0" u="none" strike="noStrike" kern="1200" cap="none" spc="0" normalizeH="0" baseline="0" noProof="0">
                <a:ln>
                  <a:noFill/>
                </a:ln>
                <a:solidFill>
                  <a:prstClr val="white"/>
                </a:solidFill>
                <a:effectLst/>
                <a:uLnTx/>
                <a:uFillTx/>
                <a:latin typeface="Verdana"/>
                <a:ea typeface="+mn-ea"/>
                <a:cs typeface="Arial" charset="0"/>
              </a:rPr>
              <a:t>Benefits / Results</a:t>
            </a:r>
          </a:p>
        </p:txBody>
      </p:sp>
      <p:sp>
        <p:nvSpPr>
          <p:cNvPr id="37" name="Oval 20">
            <a:extLst>
              <a:ext uri="{FF2B5EF4-FFF2-40B4-BE49-F238E27FC236}">
                <a16:creationId xmlns:a16="http://schemas.microsoft.com/office/drawing/2014/main" id="{A50FC6BF-79A9-4788-AEB9-1A4A716D918F}"/>
              </a:ext>
            </a:extLst>
          </p:cNvPr>
          <p:cNvSpPr/>
          <p:nvPr/>
        </p:nvSpPr>
        <p:spPr>
          <a:xfrm>
            <a:off x="8267919"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38" name="Oval 20">
            <a:extLst>
              <a:ext uri="{FF2B5EF4-FFF2-40B4-BE49-F238E27FC236}">
                <a16:creationId xmlns:a16="http://schemas.microsoft.com/office/drawing/2014/main" id="{98796219-6D6A-4F9B-BF9D-8E467BD570F8}"/>
              </a:ext>
            </a:extLst>
          </p:cNvPr>
          <p:cNvSpPr/>
          <p:nvPr/>
        </p:nvSpPr>
        <p:spPr>
          <a:xfrm>
            <a:off x="4337678"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sp>
        <p:nvSpPr>
          <p:cNvPr id="39" name="Oval 20">
            <a:extLst>
              <a:ext uri="{FF2B5EF4-FFF2-40B4-BE49-F238E27FC236}">
                <a16:creationId xmlns:a16="http://schemas.microsoft.com/office/drawing/2014/main" id="{DFE3D43F-2625-4FE1-A6E1-9A861CBC3C64}"/>
              </a:ext>
            </a:extLst>
          </p:cNvPr>
          <p:cNvSpPr/>
          <p:nvPr/>
        </p:nvSpPr>
        <p:spPr>
          <a:xfrm>
            <a:off x="453559" y="2373454"/>
            <a:ext cx="484176" cy="457466"/>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Verdana"/>
              <a:ea typeface="+mn-ea"/>
              <a:cs typeface="+mn-cs"/>
            </a:endParaRPr>
          </a:p>
        </p:txBody>
      </p:sp>
      <p:pic>
        <p:nvPicPr>
          <p:cNvPr id="40" name="Picture 39">
            <a:extLst>
              <a:ext uri="{FF2B5EF4-FFF2-40B4-BE49-F238E27FC236}">
                <a16:creationId xmlns:a16="http://schemas.microsoft.com/office/drawing/2014/main" id="{AD8AAFAB-DCB8-4E58-B0A5-49227145AE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93" t="23085" r="5251" b="11306"/>
          <a:stretch/>
        </p:blipFill>
        <p:spPr>
          <a:xfrm>
            <a:off x="4378781" y="2404138"/>
            <a:ext cx="419639" cy="310168"/>
          </a:xfrm>
          <a:prstGeom prst="rect">
            <a:avLst/>
          </a:prstGeom>
        </p:spPr>
      </p:pic>
      <p:pic>
        <p:nvPicPr>
          <p:cNvPr id="41" name="Picture 40">
            <a:extLst>
              <a:ext uri="{FF2B5EF4-FFF2-40B4-BE49-F238E27FC236}">
                <a16:creationId xmlns:a16="http://schemas.microsoft.com/office/drawing/2014/main" id="{306BF03F-2A6A-4979-91A9-BA7C7A464A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0701" y="2347956"/>
            <a:ext cx="484176" cy="449728"/>
          </a:xfrm>
          <a:prstGeom prst="rect">
            <a:avLst/>
          </a:prstGeom>
        </p:spPr>
      </p:pic>
      <p:pic>
        <p:nvPicPr>
          <p:cNvPr id="42" name="Picture 41">
            <a:extLst>
              <a:ext uri="{FF2B5EF4-FFF2-40B4-BE49-F238E27FC236}">
                <a16:creationId xmlns:a16="http://schemas.microsoft.com/office/drawing/2014/main" id="{FDBF4ABB-EF55-4E6F-A552-F273E37E24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27" t="28393" r="15757" b="9925"/>
          <a:stretch/>
        </p:blipFill>
        <p:spPr>
          <a:xfrm>
            <a:off x="497363" y="2473138"/>
            <a:ext cx="419270" cy="264028"/>
          </a:xfrm>
          <a:prstGeom prst="rect">
            <a:avLst/>
          </a:prstGeom>
        </p:spPr>
      </p:pic>
      <p:pic>
        <p:nvPicPr>
          <p:cNvPr id="43" name="Picture 42">
            <a:extLst>
              <a:ext uri="{FF2B5EF4-FFF2-40B4-BE49-F238E27FC236}">
                <a16:creationId xmlns:a16="http://schemas.microsoft.com/office/drawing/2014/main" id="{2768AF14-057E-439B-A45A-D66629DA68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803" t="12803" r="12803" b="12803"/>
          <a:stretch/>
        </p:blipFill>
        <p:spPr>
          <a:xfrm flipH="1">
            <a:off x="535152" y="1606118"/>
            <a:ext cx="402583" cy="336027"/>
          </a:xfrm>
          <a:prstGeom prst="rect">
            <a:avLst/>
          </a:prstGeom>
        </p:spPr>
      </p:pic>
    </p:spTree>
    <p:extLst>
      <p:ext uri="{BB962C8B-B14F-4D97-AF65-F5344CB8AC3E}">
        <p14:creationId xmlns:p14="http://schemas.microsoft.com/office/powerpoint/2010/main" val="34083877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624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Solution Approach</a:t>
            </a:r>
            <a:endParaRPr lang="en-GB"/>
          </a:p>
        </p:txBody>
      </p:sp>
      <p:sp>
        <p:nvSpPr>
          <p:cNvPr id="5" name="Text Placeholder 4"/>
          <p:cNvSpPr>
            <a:spLocks noGrp="1"/>
          </p:cNvSpPr>
          <p:nvPr>
            <p:ph type="body" sz="quarter" idx="10"/>
          </p:nvPr>
        </p:nvSpPr>
        <p:spPr>
          <a:xfrm>
            <a:off x="407988" y="1470526"/>
            <a:ext cx="11376025" cy="430887"/>
          </a:xfrm>
        </p:spPr>
        <p:txBody>
          <a:bodyPr vert="horz" lIns="0" tIns="0" rIns="0" bIns="0" rtlCol="0" anchor="t">
            <a:spAutoFit/>
          </a:bodyPr>
          <a:lstStyle/>
          <a:p>
            <a:pPr>
              <a:lnSpc>
                <a:spcPct val="100000"/>
              </a:lnSpc>
            </a:pPr>
            <a:r>
              <a:rPr lang="en-US" sz="1400" dirty="0"/>
              <a:t>Utilizing Sogeti CloudBoost library’s AKS Landing Zone design, templates and scripts, we ensure a fast and mature setup of the Customer AKS landing zone.</a:t>
            </a:r>
            <a:endParaRPr lang="en-US" sz="1400" dirty="0">
              <a:ea typeface="Verdana"/>
            </a:endParaRPr>
          </a:p>
        </p:txBody>
      </p:sp>
      <p:sp>
        <p:nvSpPr>
          <p:cNvPr id="6" name="Text Placeholder 5"/>
          <p:cNvSpPr>
            <a:spLocks noGrp="1"/>
          </p:cNvSpPr>
          <p:nvPr>
            <p:ph type="body" sz="quarter" idx="11"/>
          </p:nvPr>
        </p:nvSpPr>
        <p:spPr>
          <a:xfrm>
            <a:off x="407989" y="1148607"/>
            <a:ext cx="11376024" cy="282129"/>
          </a:xfrm>
        </p:spPr>
        <p:txBody>
          <a:bodyPr vert="horz" lIns="0" tIns="0" rIns="0" bIns="0" rtlCol="0" anchor="t">
            <a:spAutoFit/>
          </a:bodyPr>
          <a:lstStyle/>
          <a:p>
            <a:r>
              <a:rPr lang="en-GB" dirty="0"/>
              <a:t>Application re-writing - Cloud Landing Zone</a:t>
            </a:r>
            <a:endParaRPr lang="en-US" dirty="0"/>
          </a:p>
        </p:txBody>
      </p:sp>
      <p:pic>
        <p:nvPicPr>
          <p:cNvPr id="2" name="Picture 1">
            <a:extLst>
              <a:ext uri="{FF2B5EF4-FFF2-40B4-BE49-F238E27FC236}">
                <a16:creationId xmlns:a16="http://schemas.microsoft.com/office/drawing/2014/main" id="{3572C92E-F88B-4CD0-80C0-743176C453A8}"/>
              </a:ext>
            </a:extLst>
          </p:cNvPr>
          <p:cNvPicPr>
            <a:picLocks noChangeAspect="1"/>
          </p:cNvPicPr>
          <p:nvPr/>
        </p:nvPicPr>
        <p:blipFill>
          <a:blip r:embed="rId2"/>
          <a:stretch>
            <a:fillRect/>
          </a:stretch>
        </p:blipFill>
        <p:spPr>
          <a:xfrm>
            <a:off x="86139" y="2016028"/>
            <a:ext cx="12019722" cy="4841972"/>
          </a:xfrm>
          <a:prstGeom prst="rect">
            <a:avLst/>
          </a:prstGeom>
        </p:spPr>
      </p:pic>
    </p:spTree>
    <p:extLst>
      <p:ext uri="{BB962C8B-B14F-4D97-AF65-F5344CB8AC3E}">
        <p14:creationId xmlns:p14="http://schemas.microsoft.com/office/powerpoint/2010/main" val="3973382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5EC95F-62AC-4E01-A407-107C4FA51181}"/>
              </a:ext>
            </a:extLst>
          </p:cNvPr>
          <p:cNvSpPr/>
          <p:nvPr/>
        </p:nvSpPr>
        <p:spPr>
          <a:xfrm>
            <a:off x="1118332" y="1164380"/>
            <a:ext cx="1980103" cy="4062731"/>
          </a:xfrm>
          <a:prstGeom prst="rect">
            <a:avLst/>
          </a:prstGeom>
          <a:solidFill>
            <a:schemeClr val="bg1">
              <a:lumMod val="9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Aft>
                <a:spcPts val="400"/>
              </a:spcAft>
            </a:pPr>
            <a:endParaRPr lang="en-US" sz="1050" b="1" dirty="0">
              <a:solidFill>
                <a:schemeClr val="tx1"/>
              </a:solidFill>
            </a:endParaRPr>
          </a:p>
          <a:p>
            <a:pPr algn="ctr">
              <a:spcAft>
                <a:spcPts val="400"/>
              </a:spcAft>
            </a:pPr>
            <a:r>
              <a:rPr lang="en-US" sz="1050" b="1" dirty="0">
                <a:solidFill>
                  <a:schemeClr val="tx1"/>
                </a:solidFill>
              </a:rPr>
              <a:t>DISCOVER</a:t>
            </a:r>
          </a:p>
          <a:p>
            <a:pPr algn="ctr">
              <a:spcAft>
                <a:spcPts val="400"/>
              </a:spcAft>
            </a:pPr>
            <a:endParaRPr lang="en-US" sz="1050" b="1" dirty="0">
              <a:solidFill>
                <a:schemeClr val="tx1"/>
              </a:solidFill>
            </a:endParaRPr>
          </a:p>
          <a:p>
            <a:pPr algn="ctr">
              <a:spcAft>
                <a:spcPts val="400"/>
              </a:spcAft>
            </a:pPr>
            <a:endParaRPr lang="en-US" sz="1050" b="1" dirty="0">
              <a:solidFill>
                <a:schemeClr val="tx1"/>
              </a:solidFill>
            </a:endParaRPr>
          </a:p>
          <a:p>
            <a:pPr algn="ctr">
              <a:spcAft>
                <a:spcPts val="400"/>
              </a:spcAft>
            </a:pPr>
            <a:r>
              <a:rPr lang="en-US" sz="1050" dirty="0">
                <a:solidFill>
                  <a:schemeClr val="tx1"/>
                </a:solidFill>
              </a:rPr>
              <a:t>Collect applications, dependencies, business needs and priorities for planning and scope migration. Define the migration waves based on priorities, system dependencies and target landing platform (containers / VM’s).</a:t>
            </a:r>
            <a:endParaRPr lang="en-NL" sz="1050" dirty="0">
              <a:solidFill>
                <a:schemeClr val="tx1"/>
              </a:solidFill>
            </a:endParaRPr>
          </a:p>
        </p:txBody>
      </p:sp>
      <p:sp>
        <p:nvSpPr>
          <p:cNvPr id="11" name="Rectangle 10">
            <a:extLst>
              <a:ext uri="{FF2B5EF4-FFF2-40B4-BE49-F238E27FC236}">
                <a16:creationId xmlns:a16="http://schemas.microsoft.com/office/drawing/2014/main" id="{D965C643-E10A-42A7-A090-076B62CF1B28}"/>
              </a:ext>
            </a:extLst>
          </p:cNvPr>
          <p:cNvSpPr/>
          <p:nvPr/>
        </p:nvSpPr>
        <p:spPr>
          <a:xfrm>
            <a:off x="1118332" y="5355926"/>
            <a:ext cx="8815078" cy="1417407"/>
          </a:xfrm>
          <a:prstGeom prst="rect">
            <a:avLst/>
          </a:prstGeom>
          <a:solidFill>
            <a:schemeClr val="accent1">
              <a:lumMod val="20000"/>
              <a:lumOff val="80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Aft>
                <a:spcPts val="400"/>
              </a:spcAft>
            </a:pPr>
            <a:endParaRPr lang="en-US" sz="1050" b="1" dirty="0">
              <a:solidFill>
                <a:schemeClr val="tx1"/>
              </a:solidFill>
            </a:endParaRPr>
          </a:p>
          <a:p>
            <a:pPr algn="ctr">
              <a:spcAft>
                <a:spcPts val="400"/>
              </a:spcAft>
            </a:pPr>
            <a:r>
              <a:rPr lang="en-US" sz="1050" b="1" dirty="0">
                <a:solidFill>
                  <a:schemeClr val="tx1"/>
                </a:solidFill>
              </a:rPr>
              <a:t>LANDING PLATFORM</a:t>
            </a:r>
          </a:p>
          <a:p>
            <a:pPr algn="ctr">
              <a:spcAft>
                <a:spcPts val="400"/>
              </a:spcAft>
            </a:pPr>
            <a:endParaRPr lang="en-US" sz="1050" b="1" dirty="0">
              <a:solidFill>
                <a:schemeClr val="tx1"/>
              </a:solidFill>
            </a:endParaRPr>
          </a:p>
          <a:p>
            <a:pPr algn="ctr">
              <a:spcAft>
                <a:spcPts val="400"/>
              </a:spcAft>
            </a:pPr>
            <a:r>
              <a:rPr lang="en-US" sz="1050" dirty="0">
                <a:solidFill>
                  <a:schemeClr val="tx1"/>
                </a:solidFill>
              </a:rPr>
              <a:t>Setup and mature landing zone for VM’s and containers based on AKS with Customer LZ team. Using and creating a CloudBoost library.</a:t>
            </a:r>
          </a:p>
          <a:p>
            <a:pPr algn="ctr">
              <a:spcAft>
                <a:spcPts val="400"/>
              </a:spcAft>
            </a:pPr>
            <a:r>
              <a:rPr lang="en-US" sz="1050" b="1" dirty="0">
                <a:solidFill>
                  <a:schemeClr val="tx1"/>
                </a:solidFill>
              </a:rPr>
              <a:t> </a:t>
            </a:r>
            <a:endParaRPr lang="en-NL" sz="1050" b="1" dirty="0">
              <a:solidFill>
                <a:schemeClr val="tx1"/>
              </a:solidFill>
            </a:endParaRPr>
          </a:p>
        </p:txBody>
      </p:sp>
      <p:sp>
        <p:nvSpPr>
          <p:cNvPr id="9" name="Rectangle 8">
            <a:extLst>
              <a:ext uri="{FF2B5EF4-FFF2-40B4-BE49-F238E27FC236}">
                <a16:creationId xmlns:a16="http://schemas.microsoft.com/office/drawing/2014/main" id="{9E9D9E43-41A2-468E-94E4-5B96528D9493}"/>
              </a:ext>
            </a:extLst>
          </p:cNvPr>
          <p:cNvSpPr/>
          <p:nvPr/>
        </p:nvSpPr>
        <p:spPr>
          <a:xfrm>
            <a:off x="5609745" y="1164378"/>
            <a:ext cx="1896229" cy="4062731"/>
          </a:xfrm>
          <a:prstGeom prst="rect">
            <a:avLst/>
          </a:prstGeom>
          <a:solidFill>
            <a:schemeClr val="bg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Aft>
                <a:spcPts val="400"/>
              </a:spcAft>
            </a:pPr>
            <a:endParaRPr lang="en-US" sz="1050" b="1" dirty="0">
              <a:solidFill>
                <a:schemeClr val="tx1"/>
              </a:solidFill>
            </a:endParaRPr>
          </a:p>
          <a:p>
            <a:pPr algn="ctr">
              <a:spcAft>
                <a:spcPts val="400"/>
              </a:spcAft>
            </a:pPr>
            <a:r>
              <a:rPr lang="en-US" sz="1050" b="1" dirty="0">
                <a:solidFill>
                  <a:schemeClr val="tx1"/>
                </a:solidFill>
              </a:rPr>
              <a:t>PREPARE</a:t>
            </a:r>
          </a:p>
          <a:p>
            <a:pPr algn="ctr">
              <a:spcAft>
                <a:spcPts val="400"/>
              </a:spcAft>
            </a:pPr>
            <a:endParaRPr lang="en-US" sz="1050" b="1" dirty="0">
              <a:solidFill>
                <a:schemeClr val="tx1"/>
              </a:solidFill>
            </a:endParaRPr>
          </a:p>
          <a:p>
            <a:pPr algn="ctr">
              <a:spcAft>
                <a:spcPts val="400"/>
              </a:spcAft>
            </a:pPr>
            <a:endParaRPr lang="en-US" sz="1050" b="1" dirty="0">
              <a:solidFill>
                <a:schemeClr val="tx1"/>
              </a:solidFill>
            </a:endParaRPr>
          </a:p>
          <a:p>
            <a:pPr algn="ctr">
              <a:spcAft>
                <a:spcPts val="400"/>
              </a:spcAft>
            </a:pPr>
            <a:r>
              <a:rPr lang="en-US" sz="1050" dirty="0">
                <a:solidFill>
                  <a:schemeClr val="tx1"/>
                </a:solidFill>
              </a:rPr>
              <a:t>Prepare release pipelines (based on CloudBoost Pipeline as Code repository, see  next slide) with ING DevOps team. Containerize, validate and deploy or provision VM, deploy, validate. </a:t>
            </a:r>
          </a:p>
          <a:p>
            <a:pPr algn="ctr">
              <a:spcAft>
                <a:spcPts val="400"/>
              </a:spcAft>
            </a:pPr>
            <a:endParaRPr lang="en-NL" sz="1050" b="1" dirty="0">
              <a:solidFill>
                <a:schemeClr val="tx1"/>
              </a:solidFill>
            </a:endParaRPr>
          </a:p>
        </p:txBody>
      </p:sp>
      <p:sp>
        <p:nvSpPr>
          <p:cNvPr id="8" name="Rectangle 7">
            <a:extLst>
              <a:ext uri="{FF2B5EF4-FFF2-40B4-BE49-F238E27FC236}">
                <a16:creationId xmlns:a16="http://schemas.microsoft.com/office/drawing/2014/main" id="{A6CA87BD-B0BC-4659-B06D-0EA2499EBCA0}"/>
              </a:ext>
            </a:extLst>
          </p:cNvPr>
          <p:cNvSpPr/>
          <p:nvPr/>
        </p:nvSpPr>
        <p:spPr>
          <a:xfrm>
            <a:off x="3182309" y="1164379"/>
            <a:ext cx="2343562" cy="4062731"/>
          </a:xfrm>
          <a:prstGeom prst="rect">
            <a:avLst/>
          </a:prstGeom>
          <a:solidFill>
            <a:schemeClr val="bg1">
              <a:lumMod val="8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Aft>
                <a:spcPts val="400"/>
              </a:spcAft>
            </a:pPr>
            <a:endParaRPr lang="en-US" sz="1050" b="1" dirty="0">
              <a:solidFill>
                <a:schemeClr val="tx1"/>
              </a:solidFill>
            </a:endParaRPr>
          </a:p>
          <a:p>
            <a:pPr algn="ctr">
              <a:spcAft>
                <a:spcPts val="400"/>
              </a:spcAft>
            </a:pPr>
            <a:r>
              <a:rPr lang="en-US" sz="1050" b="1" dirty="0">
                <a:solidFill>
                  <a:schemeClr val="tx1"/>
                </a:solidFill>
              </a:rPr>
              <a:t>ASSESS</a:t>
            </a:r>
          </a:p>
          <a:p>
            <a:pPr algn="ctr">
              <a:spcAft>
                <a:spcPts val="400"/>
              </a:spcAft>
            </a:pPr>
            <a:endParaRPr lang="en-US" sz="1050" b="1" dirty="0">
              <a:solidFill>
                <a:schemeClr val="tx1"/>
              </a:solidFill>
            </a:endParaRPr>
          </a:p>
          <a:p>
            <a:pPr algn="ctr">
              <a:spcAft>
                <a:spcPts val="400"/>
              </a:spcAft>
            </a:pPr>
            <a:endParaRPr lang="en-US" sz="1050" b="1" dirty="0">
              <a:solidFill>
                <a:schemeClr val="tx1"/>
              </a:solidFill>
            </a:endParaRPr>
          </a:p>
          <a:p>
            <a:pPr algn="ctr">
              <a:spcAft>
                <a:spcPts val="400"/>
              </a:spcAft>
            </a:pPr>
            <a:r>
              <a:rPr lang="en-US" sz="1050" dirty="0">
                <a:solidFill>
                  <a:schemeClr val="tx1"/>
                </a:solidFill>
              </a:rPr>
              <a:t>Assessment per application on complexity for containerization, lift shift or DevOps. </a:t>
            </a:r>
          </a:p>
          <a:p>
            <a:pPr algn="ctr">
              <a:spcAft>
                <a:spcPts val="400"/>
              </a:spcAft>
            </a:pPr>
            <a:endParaRPr lang="en-NL" sz="1050" b="1" dirty="0">
              <a:solidFill>
                <a:schemeClr val="tx1"/>
              </a:solidFill>
            </a:endParaRPr>
          </a:p>
        </p:txBody>
      </p:sp>
      <p:sp>
        <p:nvSpPr>
          <p:cNvPr id="13" name="Rectangle 12">
            <a:extLst>
              <a:ext uri="{FF2B5EF4-FFF2-40B4-BE49-F238E27FC236}">
                <a16:creationId xmlns:a16="http://schemas.microsoft.com/office/drawing/2014/main" id="{4271D0A1-B351-4A37-B95E-6EA584F34D7C}"/>
              </a:ext>
            </a:extLst>
          </p:cNvPr>
          <p:cNvSpPr/>
          <p:nvPr/>
        </p:nvSpPr>
        <p:spPr>
          <a:xfrm>
            <a:off x="10017284" y="1164377"/>
            <a:ext cx="1304172" cy="5608956"/>
          </a:xfrm>
          <a:prstGeom prst="rect">
            <a:avLst/>
          </a:prstGeom>
          <a:solidFill>
            <a:schemeClr val="accent1">
              <a:lumMod val="20000"/>
              <a:lumOff val="80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Aft>
                <a:spcPts val="400"/>
              </a:spcAft>
            </a:pPr>
            <a:endParaRPr lang="en-US" sz="1050" b="1" dirty="0">
              <a:solidFill>
                <a:schemeClr val="tx1"/>
              </a:solidFill>
            </a:endParaRPr>
          </a:p>
          <a:p>
            <a:pPr algn="ctr">
              <a:spcAft>
                <a:spcPts val="400"/>
              </a:spcAft>
            </a:pPr>
            <a:r>
              <a:rPr lang="en-US" sz="1050" b="1" dirty="0">
                <a:solidFill>
                  <a:schemeClr val="tx1"/>
                </a:solidFill>
              </a:rPr>
              <a:t>TARGET OPERATING MODEL</a:t>
            </a:r>
          </a:p>
          <a:p>
            <a:pPr algn="ctr">
              <a:spcAft>
                <a:spcPts val="400"/>
              </a:spcAft>
            </a:pPr>
            <a:endParaRPr lang="en-US" sz="1050" b="1" dirty="0">
              <a:solidFill>
                <a:schemeClr val="tx1"/>
              </a:solidFill>
            </a:endParaRPr>
          </a:p>
          <a:p>
            <a:pPr algn="ctr">
              <a:spcAft>
                <a:spcPts val="400"/>
              </a:spcAft>
            </a:pPr>
            <a:endParaRPr lang="en-US" sz="1050" b="1" dirty="0">
              <a:solidFill>
                <a:schemeClr val="tx1"/>
              </a:solidFill>
            </a:endParaRPr>
          </a:p>
          <a:p>
            <a:pPr algn="ctr">
              <a:spcAft>
                <a:spcPts val="400"/>
              </a:spcAft>
            </a:pPr>
            <a:r>
              <a:rPr lang="nl-NL" sz="1050" dirty="0">
                <a:solidFill>
                  <a:schemeClr val="tx1"/>
                </a:solidFill>
              </a:rPr>
              <a:t>Cloud augment </a:t>
            </a:r>
            <a:r>
              <a:rPr lang="nl-NL" sz="1050" dirty="0" err="1">
                <a:solidFill>
                  <a:schemeClr val="tx1"/>
                </a:solidFill>
              </a:rPr>
              <a:t>ToM</a:t>
            </a:r>
            <a:r>
              <a:rPr lang="nl-NL" sz="1050" dirty="0">
                <a:solidFill>
                  <a:schemeClr val="tx1"/>
                </a:solidFill>
              </a:rPr>
              <a:t> </a:t>
            </a:r>
            <a:endParaRPr lang="en-NL" sz="1050" dirty="0">
              <a:solidFill>
                <a:schemeClr val="tx1"/>
              </a:solidFill>
            </a:endParaRPr>
          </a:p>
        </p:txBody>
      </p:sp>
      <p:sp>
        <p:nvSpPr>
          <p:cNvPr id="10" name="Rectangle 9">
            <a:extLst>
              <a:ext uri="{FF2B5EF4-FFF2-40B4-BE49-F238E27FC236}">
                <a16:creationId xmlns:a16="http://schemas.microsoft.com/office/drawing/2014/main" id="{1F42545F-DAAC-4776-8E00-1BB1E70F76BF}"/>
              </a:ext>
            </a:extLst>
          </p:cNvPr>
          <p:cNvSpPr/>
          <p:nvPr/>
        </p:nvSpPr>
        <p:spPr>
          <a:xfrm>
            <a:off x="7589848" y="1164377"/>
            <a:ext cx="2343562" cy="4062731"/>
          </a:xfrm>
          <a:prstGeom prst="rect">
            <a:avLst/>
          </a:prstGeom>
          <a:solidFill>
            <a:schemeClr val="bg1">
              <a:lumMod val="6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ctr">
              <a:spcAft>
                <a:spcPts val="400"/>
              </a:spcAft>
            </a:pPr>
            <a:endParaRPr lang="en-US" sz="1050" b="1">
              <a:solidFill>
                <a:schemeClr val="tx1"/>
              </a:solidFill>
            </a:endParaRPr>
          </a:p>
          <a:p>
            <a:pPr algn="ctr">
              <a:spcAft>
                <a:spcPts val="400"/>
              </a:spcAft>
            </a:pPr>
            <a:r>
              <a:rPr lang="en-US" sz="1050" b="1">
                <a:solidFill>
                  <a:schemeClr val="tx1"/>
                </a:solidFill>
              </a:rPr>
              <a:t>MIGRATE &amp; MODERNIZE</a:t>
            </a:r>
          </a:p>
          <a:p>
            <a:pPr algn="ctr">
              <a:spcAft>
                <a:spcPts val="400"/>
              </a:spcAft>
            </a:pPr>
            <a:endParaRPr lang="en-US" sz="1050" b="1">
              <a:solidFill>
                <a:schemeClr val="tx1"/>
              </a:solidFill>
            </a:endParaRPr>
          </a:p>
          <a:p>
            <a:pPr algn="ctr">
              <a:spcAft>
                <a:spcPts val="400"/>
              </a:spcAft>
            </a:pPr>
            <a:endParaRPr lang="en-US" sz="1050" b="1">
              <a:solidFill>
                <a:schemeClr val="tx1"/>
              </a:solidFill>
            </a:endParaRPr>
          </a:p>
          <a:p>
            <a:pPr algn="ctr">
              <a:spcAft>
                <a:spcPts val="400"/>
              </a:spcAft>
            </a:pPr>
            <a:r>
              <a:rPr lang="en-US" sz="1050">
                <a:solidFill>
                  <a:schemeClr val="accent3"/>
                </a:solidFill>
              </a:rPr>
              <a:t>Migrate and or modernize to public or private cloud the lift shift way but preferable the DevOps way</a:t>
            </a:r>
            <a:endParaRPr lang="en-NL" sz="1050"/>
          </a:p>
          <a:p>
            <a:pPr algn="ctr">
              <a:spcAft>
                <a:spcPts val="400"/>
              </a:spcAft>
            </a:pPr>
            <a:r>
              <a:rPr lang="en-US" sz="1050">
                <a:solidFill>
                  <a:schemeClr val="tx1"/>
                </a:solidFill>
              </a:rPr>
              <a:t> </a:t>
            </a:r>
            <a:endParaRPr lang="en-NL" sz="1050">
              <a:solidFill>
                <a:schemeClr val="tx1"/>
              </a:solidFill>
            </a:endParaRPr>
          </a:p>
        </p:txBody>
      </p:sp>
      <p:sp>
        <p:nvSpPr>
          <p:cNvPr id="14" name="Ellipse 86">
            <a:extLst>
              <a:ext uri="{FF2B5EF4-FFF2-40B4-BE49-F238E27FC236}">
                <a16:creationId xmlns:a16="http://schemas.microsoft.com/office/drawing/2014/main" id="{BB774B1C-4B74-4D5A-BEAA-F847C91414A2}"/>
              </a:ext>
            </a:extLst>
          </p:cNvPr>
          <p:cNvSpPr/>
          <p:nvPr/>
        </p:nvSpPr>
        <p:spPr bwMode="auto">
          <a:xfrm>
            <a:off x="1413711" y="1035565"/>
            <a:ext cx="300103" cy="298591"/>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fr-FR" b="1">
                <a:cs typeface="Arial" charset="0"/>
              </a:rPr>
              <a:t>1</a:t>
            </a:r>
          </a:p>
        </p:txBody>
      </p:sp>
      <p:sp>
        <p:nvSpPr>
          <p:cNvPr id="15" name="Ellipse 86">
            <a:extLst>
              <a:ext uri="{FF2B5EF4-FFF2-40B4-BE49-F238E27FC236}">
                <a16:creationId xmlns:a16="http://schemas.microsoft.com/office/drawing/2014/main" id="{8C66B457-715A-41EE-AB40-CF76D355661E}"/>
              </a:ext>
            </a:extLst>
          </p:cNvPr>
          <p:cNvSpPr/>
          <p:nvPr/>
        </p:nvSpPr>
        <p:spPr bwMode="auto">
          <a:xfrm>
            <a:off x="3474917" y="1035563"/>
            <a:ext cx="300103" cy="298591"/>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fr-FR" b="1">
                <a:cs typeface="Arial" charset="0"/>
              </a:rPr>
              <a:t>2</a:t>
            </a:r>
          </a:p>
        </p:txBody>
      </p:sp>
      <p:sp>
        <p:nvSpPr>
          <p:cNvPr id="16" name="Ellipse 86">
            <a:extLst>
              <a:ext uri="{FF2B5EF4-FFF2-40B4-BE49-F238E27FC236}">
                <a16:creationId xmlns:a16="http://schemas.microsoft.com/office/drawing/2014/main" id="{50A39D85-5F8B-4891-A380-56577FC6C9E7}"/>
              </a:ext>
            </a:extLst>
          </p:cNvPr>
          <p:cNvSpPr/>
          <p:nvPr/>
        </p:nvSpPr>
        <p:spPr bwMode="auto">
          <a:xfrm>
            <a:off x="5951142" y="1034230"/>
            <a:ext cx="300103" cy="298591"/>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fr-FR" b="1">
                <a:cs typeface="Arial" charset="0"/>
              </a:rPr>
              <a:t>3</a:t>
            </a:r>
          </a:p>
        </p:txBody>
      </p:sp>
      <p:sp>
        <p:nvSpPr>
          <p:cNvPr id="17" name="Ellipse 86">
            <a:extLst>
              <a:ext uri="{FF2B5EF4-FFF2-40B4-BE49-F238E27FC236}">
                <a16:creationId xmlns:a16="http://schemas.microsoft.com/office/drawing/2014/main" id="{0AD585BD-3EE9-44DB-89EC-668A23868C47}"/>
              </a:ext>
            </a:extLst>
          </p:cNvPr>
          <p:cNvSpPr/>
          <p:nvPr/>
        </p:nvSpPr>
        <p:spPr bwMode="auto">
          <a:xfrm>
            <a:off x="7887129" y="1034230"/>
            <a:ext cx="300103" cy="298591"/>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non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fr-FR" b="1">
                <a:cs typeface="Arial" charset="0"/>
              </a:rPr>
              <a:t>4</a:t>
            </a:r>
          </a:p>
        </p:txBody>
      </p:sp>
      <p:sp>
        <p:nvSpPr>
          <p:cNvPr id="18" name="Title 1">
            <a:extLst>
              <a:ext uri="{FF2B5EF4-FFF2-40B4-BE49-F238E27FC236}">
                <a16:creationId xmlns:a16="http://schemas.microsoft.com/office/drawing/2014/main" id="{E1C2DF97-F18B-433A-BAA5-9BFD42C1C2AD}"/>
              </a:ext>
            </a:extLst>
          </p:cNvPr>
          <p:cNvSpPr>
            <a:spLocks noGrp="1"/>
          </p:cNvSpPr>
          <p:nvPr>
            <p:ph type="title"/>
          </p:nvPr>
        </p:nvSpPr>
        <p:spPr>
          <a:xfrm>
            <a:off x="550102" y="236"/>
            <a:ext cx="10515600" cy="1325563"/>
          </a:xfrm>
        </p:spPr>
        <p:txBody>
          <a:bodyPr>
            <a:normAutofit/>
          </a:bodyPr>
          <a:lstStyle/>
          <a:p>
            <a:r>
              <a:rPr lang="en-US" sz="3600" dirty="0"/>
              <a:t>Migration and Modernization</a:t>
            </a:r>
            <a:endParaRPr lang="en-NL" sz="3600" dirty="0"/>
          </a:p>
        </p:txBody>
      </p:sp>
    </p:spTree>
    <p:extLst>
      <p:ext uri="{BB962C8B-B14F-4D97-AF65-F5344CB8AC3E}">
        <p14:creationId xmlns:p14="http://schemas.microsoft.com/office/powerpoint/2010/main" val="2468200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screenshot of a computer&#10;&#10;Description automatically generated">
            <a:extLst>
              <a:ext uri="{FF2B5EF4-FFF2-40B4-BE49-F238E27FC236}">
                <a16:creationId xmlns:a16="http://schemas.microsoft.com/office/drawing/2014/main" id="{295FC4F6-E63A-4062-B0EA-F1BBBBACA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452" y="1325799"/>
            <a:ext cx="8367962" cy="4570321"/>
          </a:xfrm>
          <a:prstGeom prst="rect">
            <a:avLst/>
          </a:prstGeom>
        </p:spPr>
      </p:pic>
      <p:sp>
        <p:nvSpPr>
          <p:cNvPr id="2" name="Title 1">
            <a:extLst>
              <a:ext uri="{FF2B5EF4-FFF2-40B4-BE49-F238E27FC236}">
                <a16:creationId xmlns:a16="http://schemas.microsoft.com/office/drawing/2014/main" id="{997A656A-9E11-4A58-8DF6-6BEA141C3D7B}"/>
              </a:ext>
            </a:extLst>
          </p:cNvPr>
          <p:cNvSpPr>
            <a:spLocks noGrp="1"/>
          </p:cNvSpPr>
          <p:nvPr>
            <p:ph type="title"/>
          </p:nvPr>
        </p:nvSpPr>
        <p:spPr>
          <a:xfrm>
            <a:off x="550102" y="236"/>
            <a:ext cx="10515600" cy="1325563"/>
          </a:xfrm>
        </p:spPr>
        <p:txBody>
          <a:bodyPr>
            <a:normAutofit/>
          </a:bodyPr>
          <a:lstStyle/>
          <a:p>
            <a:r>
              <a:rPr lang="en-US" sz="3600" dirty="0"/>
              <a:t>Migration and Modernization</a:t>
            </a:r>
            <a:endParaRPr lang="en-NL" sz="3600" dirty="0"/>
          </a:p>
        </p:txBody>
      </p:sp>
      <p:sp>
        <p:nvSpPr>
          <p:cNvPr id="4" name="Oval 3">
            <a:extLst>
              <a:ext uri="{FF2B5EF4-FFF2-40B4-BE49-F238E27FC236}">
                <a16:creationId xmlns:a16="http://schemas.microsoft.com/office/drawing/2014/main" id="{96CB5743-FD81-45A6-9D7D-BD01E9B9BBD5}"/>
              </a:ext>
            </a:extLst>
          </p:cNvPr>
          <p:cNvSpPr/>
          <p:nvPr/>
        </p:nvSpPr>
        <p:spPr>
          <a:xfrm>
            <a:off x="626857" y="1542337"/>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1</a:t>
            </a:r>
            <a:endParaRPr lang="en-NL" sz="1050" b="1"/>
          </a:p>
        </p:txBody>
      </p:sp>
      <p:sp>
        <p:nvSpPr>
          <p:cNvPr id="5" name="TextBox 4">
            <a:extLst>
              <a:ext uri="{FF2B5EF4-FFF2-40B4-BE49-F238E27FC236}">
                <a16:creationId xmlns:a16="http://schemas.microsoft.com/office/drawing/2014/main" id="{37482082-75A0-4DBF-B5C9-D4755C8E9F13}"/>
              </a:ext>
            </a:extLst>
          </p:cNvPr>
          <p:cNvSpPr txBox="1"/>
          <p:nvPr/>
        </p:nvSpPr>
        <p:spPr>
          <a:xfrm>
            <a:off x="955778" y="1456172"/>
            <a:ext cx="2880250" cy="784830"/>
          </a:xfrm>
          <a:prstGeom prst="rect">
            <a:avLst/>
          </a:prstGeom>
          <a:noFill/>
        </p:spPr>
        <p:txBody>
          <a:bodyPr wrap="square" rtlCol="0">
            <a:spAutoFit/>
          </a:bodyPr>
          <a:lstStyle/>
          <a:p>
            <a:r>
              <a:rPr lang="en-US" sz="900" dirty="0"/>
              <a:t>Discover. Collect applications, dependencies, business needs and priorities for planning and scope migration. Define the migration waves based on priorities, system dependencies and target landing platform (containers / VM’s).</a:t>
            </a:r>
            <a:endParaRPr lang="en-NL" sz="900" dirty="0"/>
          </a:p>
        </p:txBody>
      </p:sp>
      <p:sp>
        <p:nvSpPr>
          <p:cNvPr id="6" name="Oval 5">
            <a:extLst>
              <a:ext uri="{FF2B5EF4-FFF2-40B4-BE49-F238E27FC236}">
                <a16:creationId xmlns:a16="http://schemas.microsoft.com/office/drawing/2014/main" id="{5DAAD75D-969E-4DCA-9658-5537CBC83E63}"/>
              </a:ext>
            </a:extLst>
          </p:cNvPr>
          <p:cNvSpPr/>
          <p:nvPr/>
        </p:nvSpPr>
        <p:spPr>
          <a:xfrm>
            <a:off x="626857" y="2310913"/>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2</a:t>
            </a:r>
            <a:endParaRPr lang="en-NL" sz="1050" b="1"/>
          </a:p>
        </p:txBody>
      </p:sp>
      <p:sp>
        <p:nvSpPr>
          <p:cNvPr id="7" name="TextBox 6">
            <a:extLst>
              <a:ext uri="{FF2B5EF4-FFF2-40B4-BE49-F238E27FC236}">
                <a16:creationId xmlns:a16="http://schemas.microsoft.com/office/drawing/2014/main" id="{E89833DF-D585-4B07-A3D9-F12A97DF4392}"/>
              </a:ext>
            </a:extLst>
          </p:cNvPr>
          <p:cNvSpPr txBox="1"/>
          <p:nvPr/>
        </p:nvSpPr>
        <p:spPr>
          <a:xfrm>
            <a:off x="955778" y="2310913"/>
            <a:ext cx="2873122" cy="369332"/>
          </a:xfrm>
          <a:prstGeom prst="rect">
            <a:avLst/>
          </a:prstGeom>
          <a:noFill/>
        </p:spPr>
        <p:txBody>
          <a:bodyPr wrap="square" rtlCol="0">
            <a:spAutoFit/>
          </a:bodyPr>
          <a:lstStyle/>
          <a:p>
            <a:r>
              <a:rPr lang="en-US" sz="900" dirty="0"/>
              <a:t>Assessment per application on complexity for containerization, lift shift or DevOps. </a:t>
            </a:r>
            <a:endParaRPr lang="en-NL" sz="900" dirty="0"/>
          </a:p>
        </p:txBody>
      </p:sp>
      <p:sp>
        <p:nvSpPr>
          <p:cNvPr id="8" name="Oval 7">
            <a:extLst>
              <a:ext uri="{FF2B5EF4-FFF2-40B4-BE49-F238E27FC236}">
                <a16:creationId xmlns:a16="http://schemas.microsoft.com/office/drawing/2014/main" id="{0C9F456F-D7FF-41D4-BDF9-D1DDF2F3B447}"/>
              </a:ext>
            </a:extLst>
          </p:cNvPr>
          <p:cNvSpPr/>
          <p:nvPr/>
        </p:nvSpPr>
        <p:spPr>
          <a:xfrm>
            <a:off x="633984" y="2897846"/>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3</a:t>
            </a:r>
            <a:endParaRPr lang="en-NL" sz="1050" b="1"/>
          </a:p>
        </p:txBody>
      </p:sp>
      <p:sp>
        <p:nvSpPr>
          <p:cNvPr id="9" name="TextBox 8">
            <a:extLst>
              <a:ext uri="{FF2B5EF4-FFF2-40B4-BE49-F238E27FC236}">
                <a16:creationId xmlns:a16="http://schemas.microsoft.com/office/drawing/2014/main" id="{6F76C4AD-7C10-4C47-AF61-81EBD1978D4F}"/>
              </a:ext>
            </a:extLst>
          </p:cNvPr>
          <p:cNvSpPr txBox="1"/>
          <p:nvPr/>
        </p:nvSpPr>
        <p:spPr>
          <a:xfrm>
            <a:off x="975638" y="2730781"/>
            <a:ext cx="2873122" cy="646331"/>
          </a:xfrm>
          <a:prstGeom prst="rect">
            <a:avLst/>
          </a:prstGeom>
          <a:noFill/>
        </p:spPr>
        <p:txBody>
          <a:bodyPr wrap="square" rtlCol="0">
            <a:spAutoFit/>
          </a:bodyPr>
          <a:lstStyle/>
          <a:p>
            <a:r>
              <a:rPr lang="en-US" sz="900" dirty="0"/>
              <a:t>Prepare release pipelines (based on CloudBoost Pipeline as Code repository, see  next slide) with customer DevOps team. Containerize, validate and deploy or provision VM, deploy, validate. </a:t>
            </a:r>
            <a:endParaRPr lang="en-NL" sz="900" dirty="0"/>
          </a:p>
        </p:txBody>
      </p:sp>
      <p:sp>
        <p:nvSpPr>
          <p:cNvPr id="10" name="Oval 9">
            <a:extLst>
              <a:ext uri="{FF2B5EF4-FFF2-40B4-BE49-F238E27FC236}">
                <a16:creationId xmlns:a16="http://schemas.microsoft.com/office/drawing/2014/main" id="{FEC83EDE-4EE2-4D33-BBAC-A5556238957E}"/>
              </a:ext>
            </a:extLst>
          </p:cNvPr>
          <p:cNvSpPr/>
          <p:nvPr/>
        </p:nvSpPr>
        <p:spPr>
          <a:xfrm>
            <a:off x="646717" y="3476119"/>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4</a:t>
            </a:r>
            <a:endParaRPr lang="en-NL" sz="1050" b="1"/>
          </a:p>
        </p:txBody>
      </p:sp>
      <p:sp>
        <p:nvSpPr>
          <p:cNvPr id="11" name="TextBox 10">
            <a:extLst>
              <a:ext uri="{FF2B5EF4-FFF2-40B4-BE49-F238E27FC236}">
                <a16:creationId xmlns:a16="http://schemas.microsoft.com/office/drawing/2014/main" id="{0F5E4DEA-6B3E-4240-9CE8-74C5D9DA8AA6}"/>
              </a:ext>
            </a:extLst>
          </p:cNvPr>
          <p:cNvSpPr txBox="1"/>
          <p:nvPr/>
        </p:nvSpPr>
        <p:spPr>
          <a:xfrm>
            <a:off x="962906" y="3528453"/>
            <a:ext cx="2873122" cy="230832"/>
          </a:xfrm>
          <a:prstGeom prst="rect">
            <a:avLst/>
          </a:prstGeom>
          <a:noFill/>
        </p:spPr>
        <p:txBody>
          <a:bodyPr wrap="square" rtlCol="0">
            <a:spAutoFit/>
          </a:bodyPr>
          <a:lstStyle/>
          <a:p>
            <a:r>
              <a:rPr lang="en-US" sz="900"/>
              <a:t>Prepare migration for lift shift. </a:t>
            </a:r>
            <a:endParaRPr lang="en-NL" sz="900"/>
          </a:p>
        </p:txBody>
      </p:sp>
      <p:sp>
        <p:nvSpPr>
          <p:cNvPr id="12" name="Oval 11">
            <a:extLst>
              <a:ext uri="{FF2B5EF4-FFF2-40B4-BE49-F238E27FC236}">
                <a16:creationId xmlns:a16="http://schemas.microsoft.com/office/drawing/2014/main" id="{BF788912-99DB-4E36-9218-2D048CA7BAAE}"/>
              </a:ext>
            </a:extLst>
          </p:cNvPr>
          <p:cNvSpPr/>
          <p:nvPr/>
        </p:nvSpPr>
        <p:spPr>
          <a:xfrm>
            <a:off x="646717" y="3994079"/>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5</a:t>
            </a:r>
            <a:endParaRPr lang="en-NL" sz="1050" b="1"/>
          </a:p>
        </p:txBody>
      </p:sp>
      <p:sp>
        <p:nvSpPr>
          <p:cNvPr id="13" name="TextBox 12">
            <a:extLst>
              <a:ext uri="{FF2B5EF4-FFF2-40B4-BE49-F238E27FC236}">
                <a16:creationId xmlns:a16="http://schemas.microsoft.com/office/drawing/2014/main" id="{245B3541-6489-47C4-91D0-D7402BFCC314}"/>
              </a:ext>
            </a:extLst>
          </p:cNvPr>
          <p:cNvSpPr txBox="1"/>
          <p:nvPr/>
        </p:nvSpPr>
        <p:spPr>
          <a:xfrm>
            <a:off x="975638" y="3941745"/>
            <a:ext cx="2873122" cy="369332"/>
          </a:xfrm>
          <a:prstGeom prst="rect">
            <a:avLst/>
          </a:prstGeom>
          <a:noFill/>
        </p:spPr>
        <p:txBody>
          <a:bodyPr wrap="square" rtlCol="0">
            <a:spAutoFit/>
          </a:bodyPr>
          <a:lstStyle/>
          <a:p>
            <a:r>
              <a:rPr lang="en-US" sz="900" dirty="0"/>
              <a:t>data sync with the source environment and re-establish the data flows</a:t>
            </a:r>
            <a:endParaRPr lang="en-NL" sz="900" dirty="0"/>
          </a:p>
        </p:txBody>
      </p:sp>
      <p:sp>
        <p:nvSpPr>
          <p:cNvPr id="14" name="Oval 13">
            <a:extLst>
              <a:ext uri="{FF2B5EF4-FFF2-40B4-BE49-F238E27FC236}">
                <a16:creationId xmlns:a16="http://schemas.microsoft.com/office/drawing/2014/main" id="{F55C9E42-A2DB-4A2B-B675-492A72733267}"/>
              </a:ext>
            </a:extLst>
          </p:cNvPr>
          <p:cNvSpPr/>
          <p:nvPr/>
        </p:nvSpPr>
        <p:spPr>
          <a:xfrm>
            <a:off x="646717" y="4534313"/>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6</a:t>
            </a:r>
            <a:endParaRPr lang="en-NL" sz="1050" b="1"/>
          </a:p>
        </p:txBody>
      </p:sp>
      <p:sp>
        <p:nvSpPr>
          <p:cNvPr id="15" name="TextBox 14">
            <a:extLst>
              <a:ext uri="{FF2B5EF4-FFF2-40B4-BE49-F238E27FC236}">
                <a16:creationId xmlns:a16="http://schemas.microsoft.com/office/drawing/2014/main" id="{72F56116-E48F-4E6A-B533-01B17D139E93}"/>
              </a:ext>
            </a:extLst>
          </p:cNvPr>
          <p:cNvSpPr txBox="1"/>
          <p:nvPr/>
        </p:nvSpPr>
        <p:spPr>
          <a:xfrm>
            <a:off x="975638" y="4481979"/>
            <a:ext cx="2873122" cy="507831"/>
          </a:xfrm>
          <a:prstGeom prst="rect">
            <a:avLst/>
          </a:prstGeom>
          <a:noFill/>
        </p:spPr>
        <p:txBody>
          <a:bodyPr wrap="square" rtlCol="0">
            <a:spAutoFit/>
          </a:bodyPr>
          <a:lstStyle/>
          <a:p>
            <a:r>
              <a:rPr lang="en-US" sz="900" dirty="0"/>
              <a:t>Setup and mature landing zone for VM’s and containers based on AKS with Customer LZ team. Using and creating a CloudBoost library.</a:t>
            </a:r>
            <a:endParaRPr lang="en-NL" sz="900" dirty="0"/>
          </a:p>
        </p:txBody>
      </p:sp>
      <p:sp>
        <p:nvSpPr>
          <p:cNvPr id="18" name="Oval 17">
            <a:extLst>
              <a:ext uri="{FF2B5EF4-FFF2-40B4-BE49-F238E27FC236}">
                <a16:creationId xmlns:a16="http://schemas.microsoft.com/office/drawing/2014/main" id="{13042F44-1489-4CAE-BC6F-80BC54DC82E2}"/>
              </a:ext>
            </a:extLst>
          </p:cNvPr>
          <p:cNvSpPr/>
          <p:nvPr/>
        </p:nvSpPr>
        <p:spPr>
          <a:xfrm>
            <a:off x="4988675" y="2322481"/>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1</a:t>
            </a:r>
            <a:endParaRPr lang="en-NL" sz="1050" b="1"/>
          </a:p>
        </p:txBody>
      </p:sp>
      <p:sp>
        <p:nvSpPr>
          <p:cNvPr id="19" name="Oval 18">
            <a:extLst>
              <a:ext uri="{FF2B5EF4-FFF2-40B4-BE49-F238E27FC236}">
                <a16:creationId xmlns:a16="http://schemas.microsoft.com/office/drawing/2014/main" id="{556C43A0-85F1-4EBA-AC7C-AF1A9914F1A8}"/>
              </a:ext>
            </a:extLst>
          </p:cNvPr>
          <p:cNvSpPr/>
          <p:nvPr/>
        </p:nvSpPr>
        <p:spPr>
          <a:xfrm>
            <a:off x="6358590" y="2540082"/>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2</a:t>
            </a:r>
            <a:endParaRPr lang="en-NL" sz="1050" b="1"/>
          </a:p>
        </p:txBody>
      </p:sp>
      <p:sp>
        <p:nvSpPr>
          <p:cNvPr id="20" name="Oval 19">
            <a:extLst>
              <a:ext uri="{FF2B5EF4-FFF2-40B4-BE49-F238E27FC236}">
                <a16:creationId xmlns:a16="http://schemas.microsoft.com/office/drawing/2014/main" id="{9B8437CC-BAB6-4946-A47B-FAC07B00BD01}"/>
              </a:ext>
            </a:extLst>
          </p:cNvPr>
          <p:cNvSpPr/>
          <p:nvPr/>
        </p:nvSpPr>
        <p:spPr>
          <a:xfrm>
            <a:off x="8355144" y="1456172"/>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3</a:t>
            </a:r>
            <a:endParaRPr lang="en-NL" sz="1050" b="1"/>
          </a:p>
        </p:txBody>
      </p:sp>
      <p:sp>
        <p:nvSpPr>
          <p:cNvPr id="21" name="Oval 20">
            <a:extLst>
              <a:ext uri="{FF2B5EF4-FFF2-40B4-BE49-F238E27FC236}">
                <a16:creationId xmlns:a16="http://schemas.microsoft.com/office/drawing/2014/main" id="{CE508631-392F-4BE8-9499-62930F707322}"/>
              </a:ext>
            </a:extLst>
          </p:cNvPr>
          <p:cNvSpPr/>
          <p:nvPr/>
        </p:nvSpPr>
        <p:spPr>
          <a:xfrm>
            <a:off x="9987685" y="3123196"/>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4</a:t>
            </a:r>
            <a:endParaRPr lang="en-NL" sz="1050" b="1"/>
          </a:p>
        </p:txBody>
      </p:sp>
      <p:sp>
        <p:nvSpPr>
          <p:cNvPr id="22" name="Oval 21">
            <a:extLst>
              <a:ext uri="{FF2B5EF4-FFF2-40B4-BE49-F238E27FC236}">
                <a16:creationId xmlns:a16="http://schemas.microsoft.com/office/drawing/2014/main" id="{52E301CC-C198-4468-B44F-CC3D97D5E918}"/>
              </a:ext>
            </a:extLst>
          </p:cNvPr>
          <p:cNvSpPr/>
          <p:nvPr/>
        </p:nvSpPr>
        <p:spPr>
          <a:xfrm>
            <a:off x="9851334" y="4126411"/>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5</a:t>
            </a:r>
            <a:endParaRPr lang="en-NL" sz="1050" b="1"/>
          </a:p>
        </p:txBody>
      </p:sp>
      <p:sp>
        <p:nvSpPr>
          <p:cNvPr id="23" name="Oval 22">
            <a:extLst>
              <a:ext uri="{FF2B5EF4-FFF2-40B4-BE49-F238E27FC236}">
                <a16:creationId xmlns:a16="http://schemas.microsoft.com/office/drawing/2014/main" id="{05211FB6-176A-4A95-A4D5-4101166B425B}"/>
              </a:ext>
            </a:extLst>
          </p:cNvPr>
          <p:cNvSpPr/>
          <p:nvPr/>
        </p:nvSpPr>
        <p:spPr>
          <a:xfrm>
            <a:off x="8835366" y="4716783"/>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6</a:t>
            </a:r>
            <a:endParaRPr lang="en-NL" sz="1050" b="1"/>
          </a:p>
        </p:txBody>
      </p:sp>
      <p:sp>
        <p:nvSpPr>
          <p:cNvPr id="24" name="Oval 23">
            <a:extLst>
              <a:ext uri="{FF2B5EF4-FFF2-40B4-BE49-F238E27FC236}">
                <a16:creationId xmlns:a16="http://schemas.microsoft.com/office/drawing/2014/main" id="{A45D6A54-6AEA-4059-8535-1B9BB9A5EE14}"/>
              </a:ext>
            </a:extLst>
          </p:cNvPr>
          <p:cNvSpPr/>
          <p:nvPr/>
        </p:nvSpPr>
        <p:spPr>
          <a:xfrm>
            <a:off x="10316606" y="1715488"/>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7</a:t>
            </a:r>
            <a:endParaRPr lang="en-NL" sz="1050" b="1"/>
          </a:p>
        </p:txBody>
      </p:sp>
      <p:sp>
        <p:nvSpPr>
          <p:cNvPr id="25" name="Oval 24">
            <a:extLst>
              <a:ext uri="{FF2B5EF4-FFF2-40B4-BE49-F238E27FC236}">
                <a16:creationId xmlns:a16="http://schemas.microsoft.com/office/drawing/2014/main" id="{906541C5-94FA-4B67-881C-06771F0D2E9B}"/>
              </a:ext>
            </a:extLst>
          </p:cNvPr>
          <p:cNvSpPr/>
          <p:nvPr/>
        </p:nvSpPr>
        <p:spPr>
          <a:xfrm>
            <a:off x="653843" y="5157421"/>
            <a:ext cx="328921" cy="3355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400"/>
              </a:spcAft>
            </a:pPr>
            <a:r>
              <a:rPr lang="en-US" sz="1050" b="1"/>
              <a:t>7</a:t>
            </a:r>
            <a:endParaRPr lang="en-NL" sz="1050" b="1"/>
          </a:p>
        </p:txBody>
      </p:sp>
      <p:sp>
        <p:nvSpPr>
          <p:cNvPr id="26" name="TextBox 25">
            <a:extLst>
              <a:ext uri="{FF2B5EF4-FFF2-40B4-BE49-F238E27FC236}">
                <a16:creationId xmlns:a16="http://schemas.microsoft.com/office/drawing/2014/main" id="{DE332BDE-F395-4449-AC60-A44845B92C92}"/>
              </a:ext>
            </a:extLst>
          </p:cNvPr>
          <p:cNvSpPr txBox="1"/>
          <p:nvPr/>
        </p:nvSpPr>
        <p:spPr>
          <a:xfrm>
            <a:off x="962905" y="5209755"/>
            <a:ext cx="2873122" cy="230832"/>
          </a:xfrm>
          <a:prstGeom prst="rect">
            <a:avLst/>
          </a:prstGeom>
          <a:noFill/>
        </p:spPr>
        <p:txBody>
          <a:bodyPr wrap="square" rtlCol="0">
            <a:spAutoFit/>
          </a:bodyPr>
          <a:lstStyle/>
          <a:p>
            <a:r>
              <a:rPr lang="en-US" sz="900"/>
              <a:t>Migrate to public or private cloud</a:t>
            </a:r>
            <a:endParaRPr lang="en-NL" sz="900"/>
          </a:p>
        </p:txBody>
      </p:sp>
    </p:spTree>
    <p:extLst>
      <p:ext uri="{BB962C8B-B14F-4D97-AF65-F5344CB8AC3E}">
        <p14:creationId xmlns:p14="http://schemas.microsoft.com/office/powerpoint/2010/main" val="3473417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ryrO4fnDSjqm92sHinNrs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tUZyIl7oSPy6FUbTc3WH8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CP3WZXWeTOazE3UAyjX62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0mVnqTCIQxOCrhcX.FvB9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SCsDvRZdTF2WiVKjpAG.7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TUD8JBjxS5uHb8pQPjwQg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VW86Sqy7QE2oJsyGELPMw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Q4Z0VVO1Su29ZfI1ZhTxF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LXDQZSDrQcO6fYUVh6bWB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a:themeElements>
    <a:clrScheme name="New-CG">
      <a:dk1>
        <a:srgbClr val="000000"/>
      </a:dk1>
      <a:lt1>
        <a:sysClr val="window" lastClr="FFFFFF"/>
      </a:lt1>
      <a:dk2>
        <a:srgbClr val="0070AD"/>
      </a:dk2>
      <a:lt2>
        <a:srgbClr val="EDEDED"/>
      </a:lt2>
      <a:accent1>
        <a:srgbClr val="0070AD"/>
      </a:accent1>
      <a:accent2>
        <a:srgbClr val="12ABDB"/>
      </a:accent2>
      <a:accent3>
        <a:srgbClr val="2B0A3D"/>
      </a:accent3>
      <a:accent4>
        <a:srgbClr val="FF304C"/>
      </a:accent4>
      <a:accent5>
        <a:srgbClr val="95E616"/>
      </a:accent5>
      <a:accent6>
        <a:srgbClr val="C2CF00"/>
      </a:accent6>
      <a:hlink>
        <a:srgbClr val="005481"/>
      </a:hlink>
      <a:folHlink>
        <a:srgbClr val="861763"/>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OGETI Template_2018_v3" id="{7278A2AE-4223-442C-A0C5-E45FABBA1215}" vid="{F7E055ED-6AB1-43F9-BF77-7175F72F91ED}"/>
    </a:ext>
  </a:extLst>
</a:theme>
</file>

<file path=ppt/theme/theme3.xml><?xml version="1.0" encoding="utf-8"?>
<a:theme xmlns:a="http://schemas.openxmlformats.org/drawingml/2006/main" name="Capgemini 2017_Cover slides">
  <a:themeElements>
    <a:clrScheme name="New-CG">
      <a:dk1>
        <a:srgbClr val="000000"/>
      </a:dk1>
      <a:lt1>
        <a:sysClr val="window" lastClr="FFFFFF"/>
      </a:lt1>
      <a:dk2>
        <a:srgbClr val="0070AD"/>
      </a:dk2>
      <a:lt2>
        <a:srgbClr val="EDEDED"/>
      </a:lt2>
      <a:accent1>
        <a:srgbClr val="0070AD"/>
      </a:accent1>
      <a:accent2>
        <a:srgbClr val="12ABDB"/>
      </a:accent2>
      <a:accent3>
        <a:srgbClr val="2B0A3D"/>
      </a:accent3>
      <a:accent4>
        <a:srgbClr val="FF304C"/>
      </a:accent4>
      <a:accent5>
        <a:srgbClr val="95E616"/>
      </a:accent5>
      <a:accent6>
        <a:srgbClr val="C2CF00"/>
      </a:accent6>
      <a:hlink>
        <a:srgbClr val="005481"/>
      </a:hlink>
      <a:folHlink>
        <a:srgbClr val="861763"/>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327"/>
        </a:solidFill>
        <a:ln>
          <a:noFill/>
        </a:ln>
      </a:spPr>
      <a:bodyPr wrap="square" lIns="0" tIns="0" rIns="0" bIns="0" rtlCol="0" anchor="ctr"/>
      <a:lstStyle>
        <a:defPPr algn="ctr">
          <a:spcAft>
            <a:spcPts val="400"/>
          </a:spcAft>
          <a:defRPr sz="600" b="1"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IS_Template_2017" id="{9008D02E-0437-425D-8FB2-F0A43C1C3AC4}" vid="{44CC8678-69A8-4910-A8E1-CD6F3D79E2DE}"/>
    </a:ext>
  </a:extLst>
</a:theme>
</file>

<file path=ppt/theme/theme4.xml><?xml version="1.0" encoding="utf-8"?>
<a:theme xmlns:a="http://schemas.openxmlformats.org/drawingml/2006/main" name="Section slides">
  <a:themeElements>
    <a:clrScheme name="New-CG">
      <a:dk1>
        <a:srgbClr val="000000"/>
      </a:dk1>
      <a:lt1>
        <a:sysClr val="window" lastClr="FFFFFF"/>
      </a:lt1>
      <a:dk2>
        <a:srgbClr val="0070AD"/>
      </a:dk2>
      <a:lt2>
        <a:srgbClr val="EDEDED"/>
      </a:lt2>
      <a:accent1>
        <a:srgbClr val="0070AD"/>
      </a:accent1>
      <a:accent2>
        <a:srgbClr val="12ABDB"/>
      </a:accent2>
      <a:accent3>
        <a:srgbClr val="2B0A3D"/>
      </a:accent3>
      <a:accent4>
        <a:srgbClr val="FF304C"/>
      </a:accent4>
      <a:accent5>
        <a:srgbClr val="95E616"/>
      </a:accent5>
      <a:accent6>
        <a:srgbClr val="C2CF00"/>
      </a:accent6>
      <a:hlink>
        <a:srgbClr val="005481"/>
      </a:hlink>
      <a:folHlink>
        <a:srgbClr val="861763"/>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GETI Template_2018_v3" id="{7278A2AE-4223-442C-A0C5-E45FABBA1215}" vid="{F6865D72-1A08-4312-9EED-8998F572E7A5}"/>
    </a:ext>
  </a:extLst>
</a:theme>
</file>

<file path=ppt/theme/theme5.xml><?xml version="1.0" encoding="utf-8"?>
<a:theme xmlns:a="http://schemas.openxmlformats.org/drawingml/2006/main" name="1_Content Layouts">
  <a:themeElements>
    <a:clrScheme name="New Sogeti">
      <a:dk1>
        <a:srgbClr val="000000"/>
      </a:dk1>
      <a:lt1>
        <a:sysClr val="window" lastClr="FFFFFF"/>
      </a:lt1>
      <a:dk2>
        <a:srgbClr val="0070AD"/>
      </a:dk2>
      <a:lt2>
        <a:srgbClr val="EDEDED"/>
      </a:lt2>
      <a:accent1>
        <a:srgbClr val="0070AD"/>
      </a:accent1>
      <a:accent2>
        <a:srgbClr val="12ABDB"/>
      </a:accent2>
      <a:accent3>
        <a:srgbClr val="2B0A3D"/>
      </a:accent3>
      <a:accent4>
        <a:srgbClr val="FF304C"/>
      </a:accent4>
      <a:accent5>
        <a:srgbClr val="95E616"/>
      </a:accent5>
      <a:accent6>
        <a:srgbClr val="00C37B"/>
      </a:accent6>
      <a:hlink>
        <a:srgbClr val="005481"/>
      </a:hlink>
      <a:folHlink>
        <a:srgbClr val="861763"/>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OGETI Template_2018_v3" id="{7278A2AE-4223-442C-A0C5-E45FABBA1215}" vid="{F7E055ED-6AB1-43F9-BF77-7175F72F91ED}"/>
    </a:ext>
  </a:extLst>
</a:theme>
</file>

<file path=ppt/theme/theme6.xml><?xml version="1.0" encoding="utf-8"?>
<a:theme xmlns:a="http://schemas.openxmlformats.org/drawingml/2006/main" name="2_Content Layouts">
  <a:themeElements>
    <a:clrScheme name="New-CG">
      <a:dk1>
        <a:srgbClr val="000000"/>
      </a:dk1>
      <a:lt1>
        <a:sysClr val="window" lastClr="FFFFFF"/>
      </a:lt1>
      <a:dk2>
        <a:srgbClr val="0070AD"/>
      </a:dk2>
      <a:lt2>
        <a:srgbClr val="EDEDED"/>
      </a:lt2>
      <a:accent1>
        <a:srgbClr val="0070AD"/>
      </a:accent1>
      <a:accent2>
        <a:srgbClr val="12ABDB"/>
      </a:accent2>
      <a:accent3>
        <a:srgbClr val="2B0A3D"/>
      </a:accent3>
      <a:accent4>
        <a:srgbClr val="FF304C"/>
      </a:accent4>
      <a:accent5>
        <a:srgbClr val="95E616"/>
      </a:accent5>
      <a:accent6>
        <a:srgbClr val="C2CF00"/>
      </a:accent6>
      <a:hlink>
        <a:srgbClr val="005481"/>
      </a:hlink>
      <a:folHlink>
        <a:srgbClr val="861763"/>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OGETI Template_2018_v3" id="{7278A2AE-4223-442C-A0C5-E45FABBA1215}" vid="{F7E055ED-6AB1-43F9-BF77-7175F72F91ED}"/>
    </a:ext>
  </a:extLst>
</a:theme>
</file>

<file path=ppt/theme/theme7.xml><?xml version="1.0" encoding="utf-8"?>
<a:theme xmlns:a="http://schemas.openxmlformats.org/drawingml/2006/main" name="1_Closing options">
  <a:themeElements>
    <a:clrScheme name="New Sogeti">
      <a:dk1>
        <a:srgbClr val="000000"/>
      </a:dk1>
      <a:lt1>
        <a:sysClr val="window" lastClr="FFFFFF"/>
      </a:lt1>
      <a:dk2>
        <a:srgbClr val="0070AD"/>
      </a:dk2>
      <a:lt2>
        <a:srgbClr val="EDEDED"/>
      </a:lt2>
      <a:accent1>
        <a:srgbClr val="0070AD"/>
      </a:accent1>
      <a:accent2>
        <a:srgbClr val="12ABDB"/>
      </a:accent2>
      <a:accent3>
        <a:srgbClr val="2B0A3D"/>
      </a:accent3>
      <a:accent4>
        <a:srgbClr val="FF304C"/>
      </a:accent4>
      <a:accent5>
        <a:srgbClr val="95E616"/>
      </a:accent5>
      <a:accent6>
        <a:srgbClr val="00C37B"/>
      </a:accent6>
      <a:hlink>
        <a:srgbClr val="005481"/>
      </a:hlink>
      <a:folHlink>
        <a:srgbClr val="861763"/>
      </a:folHlink>
    </a:clrScheme>
    <a:fontScheme name="Personnalisé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geti-ppt-template.pptx" id="{74CBC20A-5C78-4BA8-A195-24C07BE40C62}" vid="{3093F08A-50AC-4B6E-88A0-3C7666192B71}"/>
    </a:ext>
  </a:extLst>
</a:theme>
</file>

<file path=ppt/theme/theme8.xml><?xml version="1.0" encoding="utf-8"?>
<a:theme xmlns:a="http://schemas.openxmlformats.org/drawingml/2006/main" name="3_Content Layouts">
  <a:themeElements>
    <a:clrScheme name="New-CG">
      <a:dk1>
        <a:srgbClr val="000000"/>
      </a:dk1>
      <a:lt1>
        <a:sysClr val="window" lastClr="FFFFFF"/>
      </a:lt1>
      <a:dk2>
        <a:srgbClr val="0070AD"/>
      </a:dk2>
      <a:lt2>
        <a:srgbClr val="EDEDED"/>
      </a:lt2>
      <a:accent1>
        <a:srgbClr val="0070AD"/>
      </a:accent1>
      <a:accent2>
        <a:srgbClr val="12ABDB"/>
      </a:accent2>
      <a:accent3>
        <a:srgbClr val="2B0A3D"/>
      </a:accent3>
      <a:accent4>
        <a:srgbClr val="FF304C"/>
      </a:accent4>
      <a:accent5>
        <a:srgbClr val="95E616"/>
      </a:accent5>
      <a:accent6>
        <a:srgbClr val="C2CF00"/>
      </a:accent6>
      <a:hlink>
        <a:srgbClr val="005481"/>
      </a:hlink>
      <a:folHlink>
        <a:srgbClr val="861763"/>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OGETI Template_2018_v3" id="{7278A2AE-4223-442C-A0C5-E45FABBA1215}" vid="{F7E055ED-6AB1-43F9-BF77-7175F72F91E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538</TotalTime>
  <Words>7684</Words>
  <Application>Microsoft Office PowerPoint</Application>
  <PresentationFormat>Widescreen</PresentationFormat>
  <Paragraphs>1469</Paragraphs>
  <Slides>64</Slides>
  <Notes>17</Notes>
  <HiddenSlides>1</HiddenSlides>
  <MMClips>0</MMClips>
  <ScaleCrop>false</ScaleCrop>
  <HeadingPairs>
    <vt:vector size="8" baseType="variant">
      <vt:variant>
        <vt:lpstr>Fonts Used</vt:lpstr>
      </vt:variant>
      <vt:variant>
        <vt:i4>11</vt:i4>
      </vt:variant>
      <vt:variant>
        <vt:lpstr>Theme</vt:lpstr>
      </vt:variant>
      <vt:variant>
        <vt:i4>8</vt:i4>
      </vt:variant>
      <vt:variant>
        <vt:lpstr>Embedded OLE Servers</vt:lpstr>
      </vt:variant>
      <vt:variant>
        <vt:i4>2</vt:i4>
      </vt:variant>
      <vt:variant>
        <vt:lpstr>Slide Titles</vt:lpstr>
      </vt:variant>
      <vt:variant>
        <vt:i4>64</vt:i4>
      </vt:variant>
    </vt:vector>
  </HeadingPairs>
  <TitlesOfParts>
    <vt:vector size="85" baseType="lpstr">
      <vt:lpstr>Arial</vt:lpstr>
      <vt:lpstr>Calibri</vt:lpstr>
      <vt:lpstr>Calibri Light</vt:lpstr>
      <vt:lpstr>Century Gothic</vt:lpstr>
      <vt:lpstr>Segoe UI</vt:lpstr>
      <vt:lpstr>Segoe UI Semibold</vt:lpstr>
      <vt:lpstr>Tw Cen MT Condensed</vt:lpstr>
      <vt:lpstr>Ubuntu</vt:lpstr>
      <vt:lpstr>Ubuntu Light</vt:lpstr>
      <vt:lpstr>Verdana</vt:lpstr>
      <vt:lpstr>Wingdings</vt:lpstr>
      <vt:lpstr>Office Theme</vt:lpstr>
      <vt:lpstr>Content Layouts</vt:lpstr>
      <vt:lpstr>Capgemini 2017_Cover slides</vt:lpstr>
      <vt:lpstr>Section slides</vt:lpstr>
      <vt:lpstr>1_Content Layouts</vt:lpstr>
      <vt:lpstr>2_Content Layouts</vt:lpstr>
      <vt:lpstr>1_Closing options</vt:lpstr>
      <vt:lpstr>3_Content Layouts</vt:lpstr>
      <vt:lpstr>think-cell Slide</vt:lpstr>
      <vt:lpstr>Acrobat Document</vt:lpstr>
      <vt:lpstr>Sogeti Cloud - Kubernetes</vt:lpstr>
      <vt:lpstr>Cloud Adoption</vt:lpstr>
      <vt:lpstr>Cloud modernization </vt:lpstr>
      <vt:lpstr>Sogeti Cloud Reference Architecture</vt:lpstr>
      <vt:lpstr>CloudBoost – Landing zone</vt:lpstr>
      <vt:lpstr>CloudBoost Library</vt:lpstr>
      <vt:lpstr>Solution Approach</vt:lpstr>
      <vt:lpstr>Migration and Modernization</vt:lpstr>
      <vt:lpstr>Migration and Modernization</vt:lpstr>
      <vt:lpstr>Discover and Assess – Fully automated decision triaging </vt:lpstr>
      <vt:lpstr>Business case - modernize to container technology</vt:lpstr>
      <vt:lpstr>Modernize to container technology assessment  </vt:lpstr>
      <vt:lpstr>OneDeliver Code Analyzer  </vt:lpstr>
      <vt:lpstr>PowerPoint Presentation</vt:lpstr>
      <vt:lpstr>Solution Approach</vt:lpstr>
      <vt:lpstr>PowerPoint Presentation</vt:lpstr>
      <vt:lpstr>Architecture – Design Patterns </vt:lpstr>
      <vt:lpstr>PowerPoint Presentation</vt:lpstr>
      <vt:lpstr>PowerPoint Presentation</vt:lpstr>
      <vt:lpstr>PowerPoint Presentation</vt:lpstr>
      <vt:lpstr>PowerPoint Presentation</vt:lpstr>
      <vt:lpstr>PowerPoint Presentation</vt:lpstr>
      <vt:lpstr>PowerPoint Presentation</vt:lpstr>
      <vt:lpstr>Solution Drivers for Modernization</vt:lpstr>
      <vt:lpstr>Sogeti Understanding of Scope</vt:lpstr>
      <vt:lpstr>PowerPoint Presentation</vt:lpstr>
      <vt:lpstr>Our Proposed Approach and Recommendation  </vt:lpstr>
      <vt:lpstr>Sogeti Powered OneNative Development Framework</vt:lpstr>
      <vt:lpstr>Cloud Native Implementation Approach</vt:lpstr>
      <vt:lpstr>PowerPoint Presentation</vt:lpstr>
      <vt:lpstr>Detailed Discovery Phase</vt:lpstr>
      <vt:lpstr>Microservices Context Building Per User Story</vt:lpstr>
      <vt:lpstr>PowerPoint Presentation</vt:lpstr>
      <vt:lpstr>Solution Approach</vt:lpstr>
      <vt:lpstr>Partner Rotation System – Logical Architecture</vt:lpstr>
      <vt:lpstr>Solution Approach</vt:lpstr>
      <vt:lpstr>Logical Design to Detail Design Conversion</vt:lpstr>
      <vt:lpstr>Solution Approach</vt:lpstr>
      <vt:lpstr>Partner Rotation Deployment View on Azure</vt:lpstr>
      <vt:lpstr>DevOps strategy</vt:lpstr>
      <vt:lpstr>Build Execution Phase</vt:lpstr>
      <vt:lpstr>Sprint Design – Quality Assurance</vt:lpstr>
      <vt:lpstr>Security approach</vt:lpstr>
      <vt:lpstr>OneDeploy </vt:lpstr>
      <vt:lpstr>Kubernetes vs PaaS prospective for Partner Rotation</vt:lpstr>
      <vt:lpstr>Testing Approach  </vt:lpstr>
      <vt:lpstr>Sogeti Delivery Model &amp; DevOps Culture</vt:lpstr>
      <vt:lpstr>AcceleRight Frameworks [Cloud Native Reusable Components]</vt:lpstr>
      <vt:lpstr>DevOps Setup</vt:lpstr>
      <vt:lpstr>Sprint Quality Assurance</vt:lpstr>
      <vt:lpstr>Proposed Project Governance structure – Leveraging Existing Model</vt:lpstr>
      <vt:lpstr>Sogeti has Strategic Partnerships with Microsoft Azure…</vt:lpstr>
      <vt:lpstr>Sogeti can leverage Microsoft Relationship at different levels</vt:lpstr>
      <vt:lpstr>Roadmap migration and modernization factory</vt:lpstr>
      <vt:lpstr>Proposed High Level Plan</vt:lpstr>
      <vt:lpstr>Sprint plan</vt:lpstr>
      <vt:lpstr>PowerPoint Presentation</vt:lpstr>
      <vt:lpstr>Re-design Telematics Solution in Cloud for EMC</vt:lpstr>
      <vt:lpstr>Development of a harmonized web application for  Westdeutscher Rundfunk  </vt:lpstr>
      <vt:lpstr>Moving to a new cloud based solution to support new devices for future growth using Big Data, microservices based architecture </vt:lpstr>
      <vt:lpstr>Innovation roadmap using micro services architecture with distributed server less computing with PaaS and SaaS </vt:lpstr>
      <vt:lpstr>Designing the Making Tax Digital (MTD) program for HMRC using a microservice-based architecture </vt:lpstr>
      <vt:lpstr>Implementation of the EMC PeakFleet portal application using Dot Net MVC, Azure,  SQL Server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Clemens Reijnen</dc:creator>
  <cp:lastModifiedBy>Clemens Reijnen</cp:lastModifiedBy>
  <cp:revision>39</cp:revision>
  <dcterms:created xsi:type="dcterms:W3CDTF">2019-07-31T12:23:42Z</dcterms:created>
  <dcterms:modified xsi:type="dcterms:W3CDTF">2019-10-07T12:01:57Z</dcterms:modified>
</cp:coreProperties>
</file>